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81B0-0DE5-49CE-9CD5-78CF92BF523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CEB1-6635-4FF1-B421-937E85A3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08A24E"/>
            </a:gs>
            <a:gs pos="26000">
              <a:srgbClr val="286A46"/>
            </a:gs>
            <a:gs pos="13000">
              <a:srgbClr val="10944C"/>
            </a:gs>
            <a:gs pos="46000">
              <a:srgbClr val="207848"/>
            </a:gs>
            <a:gs pos="86500">
              <a:srgbClr val="247147"/>
            </a:gs>
            <a:gs pos="8000">
              <a:schemeClr val="tx1">
                <a:lumMod val="75000"/>
                <a:lumOff val="25000"/>
              </a:schemeClr>
            </a:gs>
            <a:gs pos="35408">
              <a:srgbClr val="2F5E44"/>
            </a:gs>
            <a:gs pos="62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1" y="51106"/>
              <a:ext cx="12077699" cy="105507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1" y="1234770"/>
              <a:ext cx="6315074" cy="5443536"/>
            </a:xfrm>
            <a:prstGeom prst="roundRect">
              <a:avLst>
                <a:gd name="adj" fmla="val 6168"/>
              </a:avLst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43676" y="1234771"/>
              <a:ext cx="5543549" cy="3194354"/>
            </a:xfrm>
            <a:prstGeom prst="roundRect">
              <a:avLst>
                <a:gd name="adj" fmla="val 6168"/>
              </a:avLst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43676" y="4531339"/>
              <a:ext cx="5543549" cy="2146967"/>
            </a:xfrm>
            <a:prstGeom prst="roundRect">
              <a:avLst>
                <a:gd name="adj" fmla="val 6168"/>
              </a:avLst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79" y="26978"/>
              <a:ext cx="1088931" cy="10280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90011" y="378589"/>
              <a:ext cx="3114675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</a:rPr>
                <a:t>Spotify Music Analysis 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3827" y="1943100"/>
              <a:ext cx="6315074" cy="1428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50800" dir="5400000" algn="ctr" rotWithShape="0">
                <a:schemeClr val="accent6">
                  <a:lumMod val="60000"/>
                  <a:lumOff val="40000"/>
                </a:scheme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87" y="1303686"/>
            <a:ext cx="550809" cy="5508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61" y="1319145"/>
            <a:ext cx="535350" cy="5353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0" y="1263171"/>
            <a:ext cx="499034" cy="6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touqeer riaz</dc:creator>
  <cp:lastModifiedBy>touqeer riaz</cp:lastModifiedBy>
  <cp:revision>20</cp:revision>
  <dcterms:created xsi:type="dcterms:W3CDTF">2024-10-08T12:15:47Z</dcterms:created>
  <dcterms:modified xsi:type="dcterms:W3CDTF">2024-10-08T13:51:13Z</dcterms:modified>
</cp:coreProperties>
</file>