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5E15A7-EDA5-4486-A56E-FF160BD551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 Study of Diabetes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43D760-77C7-4CB8-A63D-27A95ED4FF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130263" y="3459777"/>
            <a:ext cx="78332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GESTATIONAL DIABETES PREDICTION IN PREGNANT WOMAN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60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67AA-60BC-4076-AD2C-C76D0F90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forest with K-fold cross validation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73596F-794B-4D02-B338-5406ECA40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6769" y="2407145"/>
            <a:ext cx="5860288" cy="3231160"/>
          </a:xfrm>
        </p:spPr>
      </p:pic>
    </p:spTree>
    <p:extLst>
      <p:ext uri="{BB962C8B-B14F-4D97-AF65-F5344CB8AC3E}">
        <p14:creationId xmlns:p14="http://schemas.microsoft.com/office/powerpoint/2010/main" val="198511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4211-FF55-414E-AEAD-82D4AFBF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1AC13-7A9C-4BB3-8DD8-9EB595E7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1488" y="2151355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Confusion Matrix 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Accuracy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Training  accuracy </a:t>
            </a:r>
          </a:p>
          <a:p>
            <a:pPr marL="457200" lvl="1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99%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Testing accuracy</a:t>
            </a:r>
          </a:p>
          <a:p>
            <a:pPr marL="457200" lvl="1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89.54%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Correlation between actual and predicted values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68%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Root mean square error (how good fit the line to the data point)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0.27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CA78D-0DA0-45A9-9419-B245B16CF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564" y="2444441"/>
            <a:ext cx="1143099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4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29E3-F81C-45CD-94CB-F0CD2C73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Evaluation ROC Curve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B47B531-9AC3-4943-A28A-E565BEB448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ROC Curve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It is performance measurement of the machine learning model.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Roc curve gives us trade-off between the true positive rate and false positive rate.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474DFDC-16E0-4459-BDF0-49812CB35C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1375" y="2782837"/>
            <a:ext cx="4313238" cy="2463902"/>
          </a:xfrm>
        </p:spPr>
      </p:pic>
    </p:spTree>
    <p:extLst>
      <p:ext uri="{BB962C8B-B14F-4D97-AF65-F5344CB8AC3E}">
        <p14:creationId xmlns:p14="http://schemas.microsoft.com/office/powerpoint/2010/main" val="3465272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086809-1E11-4ADA-993F-011AAE48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 Work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E38A9-BCC9-4B12-B9F0-6671B3BA1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Add more authentic data to get good accuracy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It can be web portal to generate questionnaire to predict the gestational diabetes.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Also it can be a mobile application to generate questionnaire for predicting diabetes because almost everyone has the smart mobile in his hand. </a:t>
            </a:r>
          </a:p>
        </p:txBody>
      </p:sp>
    </p:spTree>
    <p:extLst>
      <p:ext uri="{BB962C8B-B14F-4D97-AF65-F5344CB8AC3E}">
        <p14:creationId xmlns:p14="http://schemas.microsoft.com/office/powerpoint/2010/main" val="3839567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AB0E-EDC0-433F-BEB7-6B056D3C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7DF5-7FE0-413B-8260-39A73275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 this study, built a machine learning model to predict the gestational diabetes in pregnant woman.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This study showed the good results by training machine learning model and while testing it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It showed the 99% training accuracy and 89.54% testing accuracy on new data.</a:t>
            </a:r>
          </a:p>
        </p:txBody>
      </p:sp>
    </p:spTree>
    <p:extLst>
      <p:ext uri="{BB962C8B-B14F-4D97-AF65-F5344CB8AC3E}">
        <p14:creationId xmlns:p14="http://schemas.microsoft.com/office/powerpoint/2010/main" val="1919570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CD58F8-CC98-4D57-8F13-40B89229A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B858F-2D2F-4733-B94D-40D762353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Abdulfatai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B.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Olokoba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O. A. (2012 Jul). Type 2 Diabetes Mellitus: A Review of Current Trends. 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Oman medical journal vol. 27,4 (2012): 269-73. doi:10.5001/omj.2012.68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8.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Dinh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S. M. (2019). A data-driven approach to predicting diabetes and cardiovascular disease with machine learning. 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BMC medical informatics and decision making, 19(1)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(p. 13). USA: BMC .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Melillo, G. (2020). Machine Learning Predicts Incidence of Gestational Diabetes. 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AJMC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10.</a:t>
            </a:r>
          </a:p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Norouzi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M. (2021 Jun). Type-2 Diabetes as a Risk Factor for Severe COVID-19 Infection. 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Microorganisms;9(6):1211.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: 10.3390/microorganisms9061211. PMID: 34205044; PMCID: PMC8229474.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12.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Swapnil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Karkhanis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M. W. (2020). Detection and Risk Analysis of Diabetes Using Machine Learning. 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International Research Journal of Engineering and Technology (IRJET)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(p. 5). Maharashtra, India: IRJET.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Ulla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Kampmann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L. R. (2015 Jul 25). Gestational diabetes: A clinical update. 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World J Diabetes;6(8):1065-72.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: 10.4239/wjd.v6.i8.1065. PMID: 26240703; PMCID: PMC4515446.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7.</a:t>
            </a:r>
          </a:p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Vishwendra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Singh, K. G. (2021).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Eect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of an Oral Health Preventive Protocol on Salivary Parameters and Gingival Health of Children with Type 1 Diabetes. 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Int J Clin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Pediatr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Dent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6.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Yunzhen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Ye, Y. X. (2020). Comparison of Machine Learning Methods and Conventional Logistic Regressions for Predicting Gestational Diabetes Using Routine Clinical Data: A Retrospective Cohort Study.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Hindawi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(p. 10). Shanghai, china: Journal of Diabetes Research.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1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E106-0C81-4547-986B-8B34EAB8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34732-26C9-40BA-9D0C-1F573A6BB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Background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Dataset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Related Work 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Modeling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415086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13E8-FD40-48B2-A3AB-8489BAD4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402E3-D37F-474A-981E-01055EC91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Diabetes: deals with blood sugar how it is using it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Diabetes types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Type 1 (body not produce enough insulin)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Type 2 (body not use the insulin)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Gestational diabetes (in pregnant woman)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</a:p>
          <a:p>
            <a:pPr marL="400050" lvl="1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No cure found yet 	</a:t>
            </a:r>
          </a:p>
          <a:p>
            <a:pPr marL="400050" lvl="1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examine the gestational diabetes in pregnant woman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Motivation </a:t>
            </a:r>
          </a:p>
        </p:txBody>
      </p:sp>
    </p:spTree>
    <p:extLst>
      <p:ext uri="{BB962C8B-B14F-4D97-AF65-F5344CB8AC3E}">
        <p14:creationId xmlns:p14="http://schemas.microsoft.com/office/powerpoint/2010/main" val="147591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D922-E58F-4B2C-BE7C-A9CF5AC2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C72-4D07-4EAA-BE5F-6A0E91CC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First case of diabetes report about 3000 years ago mentioned in Egyptian manuscript.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 1936 differentiate between type 1 and type 2 diabetes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Different lab practices used to examine the gestational diabetes in pregnant woman.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Gestational diabetes recognized in 24 28 weeks of pregnancy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Different machine learning model used to predict the gestational diabetes early 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77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1835-DF8E-4EDE-AB1D-E7AE20FA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5B6B1-A0FC-4E52-8F0E-DC196DFCF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Data source </a:t>
            </a:r>
          </a:p>
          <a:p>
            <a:pPr marL="57150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This dataset originates from Kaggle for the non-commercial and public uses purpose only</a:t>
            </a:r>
          </a:p>
          <a:p>
            <a:pPr marL="57150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Pima Indian heritage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All the patients are female and at least 21 year old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Because we are examined the gestational diabetes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This data comes from national institute of diabetes and digestive and kidney diseases</a:t>
            </a:r>
          </a:p>
        </p:txBody>
      </p:sp>
    </p:spTree>
    <p:extLst>
      <p:ext uri="{BB962C8B-B14F-4D97-AF65-F5344CB8AC3E}">
        <p14:creationId xmlns:p14="http://schemas.microsoft.com/office/powerpoint/2010/main" val="306871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AE29-AC4A-47D0-8185-3FF5A0CA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1B7F1-BA87-49C4-B4BC-66A444461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0809"/>
            <a:ext cx="8915400" cy="4466208"/>
          </a:xfrm>
        </p:spPr>
        <p:txBody>
          <a:bodyPr>
            <a:norm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This dataset comes from Kaggle and national institute of diabetes and digestive and kidney diseases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This data contains the 9 nine attributes to examine or predict the gestational diabetes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Attributes </a:t>
            </a:r>
          </a:p>
          <a:p>
            <a:pPr marL="57150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BMI</a:t>
            </a:r>
          </a:p>
          <a:p>
            <a:pPr marL="57150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Blood pressure </a:t>
            </a:r>
          </a:p>
          <a:p>
            <a:pPr marL="57150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Number of pregnancies </a:t>
            </a:r>
          </a:p>
          <a:p>
            <a:pPr marL="57150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Glucose </a:t>
            </a:r>
          </a:p>
          <a:p>
            <a:pPr marL="57150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Skin thickness </a:t>
            </a:r>
          </a:p>
          <a:p>
            <a:pPr marL="57150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Insulin</a:t>
            </a:r>
          </a:p>
          <a:p>
            <a:pPr marL="57150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Age </a:t>
            </a:r>
          </a:p>
          <a:p>
            <a:pPr marL="57150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Diabetes pedigree function</a:t>
            </a:r>
          </a:p>
          <a:p>
            <a:pPr marL="57150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Outcome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Check the imbalance data according to class variable (Exploratory data analysis)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Check statistics of the data (correlation and covariance)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5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9FF5-217F-4AB7-A269-12466568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Related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8EDE-B923-4B66-963A-FBDFB8DB1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Dinh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used the different supervise machine learning models to detect the diabetes and cardiovascular diseases. He got the on average 84% accuracy.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This study implements the different machine learning models on the authentic reports of patients given by the diabetologists. Different model has the different accuracy of the patients.</a:t>
            </a:r>
          </a:p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Yunzhen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Ye used different machine learning and deep learning model to predict the early diabetes in the pregnant woman at 24 28 weeks of pregnancy. He got the on average 95% accuracy.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 this study, finds the gestational diabetes in patients and 15% percent woman of the world has this issue in pregnancy. </a:t>
            </a:r>
          </a:p>
        </p:txBody>
      </p:sp>
    </p:spTree>
    <p:extLst>
      <p:ext uri="{BB962C8B-B14F-4D97-AF65-F5344CB8AC3E}">
        <p14:creationId xmlns:p14="http://schemas.microsoft.com/office/powerpoint/2010/main" val="401627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B3ED-489C-441E-BC09-19B3E28E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6F38B-C61E-4049-81BF-5F15DA2D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Dataset split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 this data-driven application, down sampling is used to split the dataset into 80% / 20% training and testing dataset.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Random forest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Fine tune model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Feature scaling </a:t>
            </a:r>
          </a:p>
          <a:p>
            <a:pPr marL="857250" lvl="2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It convert features between 0 to 1  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K-fold cross validation </a:t>
            </a:r>
          </a:p>
          <a:p>
            <a:pPr marL="857250" lvl="2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 this divide the dataset into k folds and hold one-fold from them and trained the model remaining k-1 folds.</a:t>
            </a:r>
          </a:p>
          <a:p>
            <a:pPr marL="857250" lvl="2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It improves the accuracy on testing dataset  from 87.58 % to 89.54 %</a:t>
            </a:r>
          </a:p>
          <a:p>
            <a:pPr marL="857250" lvl="2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 this case, used the 10-fold cross validation </a:t>
            </a:r>
          </a:p>
          <a:p>
            <a:pPr marL="857250" lvl="2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Family method is CV </a:t>
            </a:r>
          </a:p>
        </p:txBody>
      </p:sp>
    </p:spTree>
    <p:extLst>
      <p:ext uri="{BB962C8B-B14F-4D97-AF65-F5344CB8AC3E}">
        <p14:creationId xmlns:p14="http://schemas.microsoft.com/office/powerpoint/2010/main" val="61089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3E56-96B7-4F3B-89D6-70E513EF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forest with default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7B49D4-FDA5-43A1-8BDA-17DAE2296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8200" y="2391903"/>
            <a:ext cx="5837426" cy="3261643"/>
          </a:xfrm>
        </p:spPr>
      </p:pic>
    </p:spTree>
    <p:extLst>
      <p:ext uri="{BB962C8B-B14F-4D97-AF65-F5344CB8AC3E}">
        <p14:creationId xmlns:p14="http://schemas.microsoft.com/office/powerpoint/2010/main" val="18338399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212</TotalTime>
  <Words>969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Times New Roman</vt:lpstr>
      <vt:lpstr>Wingdings</vt:lpstr>
      <vt:lpstr>Wingdings 3</vt:lpstr>
      <vt:lpstr>Wisp</vt:lpstr>
      <vt:lpstr>GESTATIONAL DIABETES PREDICTION IN PREGNANT WOMAN</vt:lpstr>
      <vt:lpstr>Contents </vt:lpstr>
      <vt:lpstr>Introduction </vt:lpstr>
      <vt:lpstr>Background </vt:lpstr>
      <vt:lpstr>Dataset </vt:lpstr>
      <vt:lpstr>Dataset Description </vt:lpstr>
      <vt:lpstr>Related Work </vt:lpstr>
      <vt:lpstr>Modeling</vt:lpstr>
      <vt:lpstr>Random forest with default parameters</vt:lpstr>
      <vt:lpstr>Random forest with K-fold cross validation</vt:lpstr>
      <vt:lpstr>Model Evaluation </vt:lpstr>
      <vt:lpstr>Model Evaluation ROC Curve</vt:lpstr>
      <vt:lpstr>Future Work </vt:lpstr>
      <vt:lpstr>Conclusion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GESTATIONAL DIABETES PREDICTION IN PREGNANT WOMAN</dc:title>
  <dc:creator>Muhammad Waseem</dc:creator>
  <cp:lastModifiedBy>Muhammad Waseem</cp:lastModifiedBy>
  <cp:revision>12</cp:revision>
  <dcterms:created xsi:type="dcterms:W3CDTF">2021-11-23T07:56:25Z</dcterms:created>
  <dcterms:modified xsi:type="dcterms:W3CDTF">2021-11-23T11:28:32Z</dcterms:modified>
</cp:coreProperties>
</file>