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AE88-062B-48B8-BABE-7395757225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F11A-6201-4289-B964-FD36C023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F11A-6201-4289-B964-FD36C0230A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F11A-6201-4289-B964-FD36C0230A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069" y="2142415"/>
            <a:ext cx="9035359" cy="212982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robust first peak detection in a time signal using computational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5962" y="4777380"/>
            <a:ext cx="3195191" cy="861420"/>
          </a:xfrm>
        </p:spPr>
        <p:txBody>
          <a:bodyPr>
            <a:noAutofit/>
          </a:bodyPr>
          <a:lstStyle/>
          <a:p>
            <a:pPr algn="ctr"/>
            <a:r>
              <a:rPr lang="en-US" sz="1200" dirty="0"/>
              <a:t>Presented by 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Debasish Dutta </a:t>
            </a:r>
          </a:p>
          <a:p>
            <a:pPr algn="ctr"/>
            <a:r>
              <a:rPr lang="it-IT" sz="1200" b="1" dirty="0"/>
              <a:t>Md Toriquzzaman Touqir</a:t>
            </a:r>
            <a:endParaRPr lang="en-US" sz="1200" b="1" dirty="0"/>
          </a:p>
          <a:p>
            <a:pPr algn="ctr"/>
            <a:r>
              <a:rPr lang="it-IT" sz="1200" b="1" dirty="0"/>
              <a:t>Sonia Akter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069" y="769997"/>
            <a:ext cx="363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Computational Intelligence</a:t>
            </a:r>
          </a:p>
          <a:p>
            <a:r>
              <a:rPr lang="en-US" dirty="0"/>
              <a:t>Prof. Andreas </a:t>
            </a:r>
            <a:r>
              <a:rPr lang="en-US" dirty="0" err="1"/>
              <a:t>Pech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4DD75-FAD7-47AE-A5D9-B43F08868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91" y="549048"/>
            <a:ext cx="2167939" cy="10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2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(first peak after noise filtering)</a:t>
            </a:r>
          </a:p>
        </p:txBody>
      </p:sp>
      <p:pic>
        <p:nvPicPr>
          <p:cNvPr id="6" name="Picture 5" descr="A screen shot of a graph">
            <a:extLst>
              <a:ext uri="{FF2B5EF4-FFF2-40B4-BE49-F238E27FC236}">
                <a16:creationId xmlns:a16="http://schemas.microsoft.com/office/drawing/2014/main" id="{E21A33AF-9AEE-09E2-C13D-5CB2BBCE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02881"/>
            <a:ext cx="3735522" cy="3752308"/>
          </a:xfrm>
          <a:prstGeom prst="rect">
            <a:avLst/>
          </a:prstGeom>
        </p:spPr>
      </p:pic>
      <p:pic>
        <p:nvPicPr>
          <p:cNvPr id="12" name="Picture 11" descr="A screen shot of a computer">
            <a:extLst>
              <a:ext uri="{FF2B5EF4-FFF2-40B4-BE49-F238E27FC236}">
                <a16:creationId xmlns:a16="http://schemas.microsoft.com/office/drawing/2014/main" id="{EAF7EA5B-69AB-F90A-F91F-595B60AD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94" y="2502881"/>
            <a:ext cx="3944788" cy="36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(first peak after noise filtering)</a:t>
            </a:r>
          </a:p>
        </p:txBody>
      </p:sp>
      <p:pic>
        <p:nvPicPr>
          <p:cNvPr id="4" name="Picture 3" descr="A screen shot of a graph">
            <a:extLst>
              <a:ext uri="{FF2B5EF4-FFF2-40B4-BE49-F238E27FC236}">
                <a16:creationId xmlns:a16="http://schemas.microsoft.com/office/drawing/2014/main" id="{AC860266-71F3-5FAF-2CA2-E8551885E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74" y="2470989"/>
            <a:ext cx="3613987" cy="3691766"/>
          </a:xfrm>
          <a:prstGeom prst="rect">
            <a:avLst/>
          </a:prstGeom>
        </p:spPr>
      </p:pic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529CAE94-1BFF-DAE4-8C08-063EFF50B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1" y="2470989"/>
            <a:ext cx="3495458" cy="3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695" y="2366576"/>
            <a:ext cx="9692640" cy="1325562"/>
          </a:xfrm>
        </p:spPr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1791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0799" y="2436634"/>
            <a:ext cx="6446067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Introduction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Signal Processing Approach (Library and Functions)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First peak detection in Signal Processing Approach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Noise filtering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8373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7AEB-E181-41B3-B550-9E6949391E48}"/>
              </a:ext>
            </a:extLst>
          </p:cNvPr>
          <p:cNvSpPr txBox="1"/>
          <p:nvPr/>
        </p:nvSpPr>
        <p:spPr>
          <a:xfrm>
            <a:off x="930086" y="2174051"/>
            <a:ext cx="9211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 scientific data processing, peak identification in a signal is a well-known prerequisite for measuring their locations, heights, widths, and/or regions.</a:t>
            </a:r>
          </a:p>
          <a:p>
            <a:endParaRPr lang="en-US" dirty="0"/>
          </a:p>
          <a:p>
            <a:r>
              <a:rPr lang="en-US" dirty="0"/>
              <a:t>Peak detection is a crucial stage in computational intelligence-based signal processing applications.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4019739"/>
            <a:ext cx="8075691" cy="23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83043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Signal Processing Approach (Library and Functions)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793" y="2641072"/>
            <a:ext cx="8130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utilized the SciPy library in our model to find the signal's initial peak. </a:t>
            </a:r>
          </a:p>
          <a:p>
            <a:endParaRPr lang="en-US" dirty="0"/>
          </a:p>
          <a:p>
            <a:r>
              <a:rPr lang="en-US" dirty="0"/>
              <a:t>The NumPy package, which offers quick and easy N-dimensional array manipulation, is required by the SciPy library. The SciPy library offers a variety of effective and user-friendly numerical operations, including those for numerical integration and optimization. It is designed to operate with NumPy arrays.</a:t>
            </a:r>
          </a:p>
        </p:txBody>
      </p:sp>
    </p:spTree>
    <p:extLst>
      <p:ext uri="{BB962C8B-B14F-4D97-AF65-F5344CB8AC3E}">
        <p14:creationId xmlns:p14="http://schemas.microsoft.com/office/powerpoint/2010/main" val="278821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87" y="390335"/>
            <a:ext cx="10757026" cy="1325562"/>
          </a:xfrm>
        </p:spPr>
        <p:txBody>
          <a:bodyPr>
            <a:normAutofit/>
          </a:bodyPr>
          <a:lstStyle/>
          <a:p>
            <a:r>
              <a:rPr lang="en-US" dirty="0"/>
              <a:t>Signal Processing Approach (Library and Functions)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180" y="4327556"/>
            <a:ext cx="883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scipy.signal.find_peaks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method uses a straightforward comparison of surrounding values to determine all local maxima given a 1-D array. By defining requirements for a peak's attributes, it is possible to choose a subset of these peaks voluntarily.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6B61-C6CA-622A-8605-3E97EECB8542}"/>
              </a:ext>
            </a:extLst>
          </p:cNvPr>
          <p:cNvSpPr txBox="1"/>
          <p:nvPr/>
        </p:nvSpPr>
        <p:spPr>
          <a:xfrm>
            <a:off x="2607815" y="2329478"/>
            <a:ext cx="61033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from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scipy.signal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find_peaks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from matplotlib 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pyplot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as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plt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numpy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as np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tkinter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as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tk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 pandas as pd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tkinter</a:t>
            </a:r>
            <a:r>
              <a:rPr lang="en-US" sz="18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filedialog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79" y="356882"/>
            <a:ext cx="10637641" cy="1325562"/>
          </a:xfrm>
        </p:spPr>
        <p:txBody>
          <a:bodyPr>
            <a:normAutofit/>
          </a:bodyPr>
          <a:lstStyle/>
          <a:p>
            <a:r>
              <a:rPr lang="en-US" dirty="0"/>
              <a:t>Signal Processing Approach (Library and Functions)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249" y="2643612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pandas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Pandas is a Python module that offers expressive, quick, and flexible data structures that make dealing with "relational" or "labeled" data simple and </a:t>
            </a:r>
            <a:r>
              <a:rPr lang="en-US" dirty="0" err="1"/>
              <a:t>straightforward.There</a:t>
            </a:r>
            <a:r>
              <a:rPr lang="en-US" dirty="0"/>
              <a:t> are certain string values in the test file we were provided. To convert all the numbers to float64, we utilize pandas.</a:t>
            </a:r>
          </a:p>
        </p:txBody>
      </p:sp>
    </p:spTree>
    <p:extLst>
      <p:ext uri="{BB962C8B-B14F-4D97-AF65-F5344CB8AC3E}">
        <p14:creationId xmlns:p14="http://schemas.microsoft.com/office/powerpoint/2010/main" val="31938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37" y="472292"/>
            <a:ext cx="10556160" cy="1325562"/>
          </a:xfrm>
        </p:spPr>
        <p:txBody>
          <a:bodyPr>
            <a:normAutofit/>
          </a:bodyPr>
          <a:lstStyle/>
          <a:p>
            <a:r>
              <a:rPr lang="en-US" dirty="0"/>
              <a:t>Signal Processing Approach (Library and Functions)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8554" y="2353902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built-in Python interface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/Tk GUI toolkit is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package, sometimes known as the "Tk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interface."Import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TkinterWhen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handling files, this method provides a dialog that may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used.To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 a Graphical User Interface for uploading our test file, we utilized this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09" y="840503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Peak Detection in Signal Processing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111E8-D3B5-0C2A-D683-3D4805A30478}"/>
              </a:ext>
            </a:extLst>
          </p:cNvPr>
          <p:cNvSpPr txBox="1"/>
          <p:nvPr/>
        </p:nvSpPr>
        <p:spPr>
          <a:xfrm>
            <a:off x="1244116" y="2295004"/>
            <a:ext cx="604569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draw_peaks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y_axis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print(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f"First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peak position: {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[0]}, height: {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[0]}")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fig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plt.figure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ax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fig.subplots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ax.plot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y_axis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ax.scatter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[0], color='r', s=15, marker='D', label='Maxima')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plt.show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read_xlsx_file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(path,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starting_column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row_number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df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pd.read_excel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(path)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df.iloc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row_number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- 1,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starting_column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:].values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return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selected_row.astype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(float)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get_pulse_data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file_path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input('Provide the file path: ')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int(input('Provide the starting column(e.g. 6, 17 etc.): '))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int(input('Provide the row you want to find peak(e.g. 30): '))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np.array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read_xlsx_file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file_path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pulses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np.array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(list(range(0,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len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))))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return pulses,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yaxis</a:t>
            </a:r>
            <a:endParaRPr lang="en-US" sz="9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if _name_ == '_main_':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x, y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get_pulse_data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if x is not None and y is not None: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peaks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find_all_peaks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(y)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peak_positions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remove_noisy_peaks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(x, peaks)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draw_peaks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(x, y,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peak_positions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8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Handling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1501E-6EAB-AE5C-2360-6C796447FE61}"/>
              </a:ext>
            </a:extLst>
          </p:cNvPr>
          <p:cNvSpPr txBox="1"/>
          <p:nvPr/>
        </p:nvSpPr>
        <p:spPr>
          <a:xfrm>
            <a:off x="2590060" y="2577557"/>
            <a:ext cx="6103398" cy="88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remove_noisy_peaks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[1]['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']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peak_positions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pulses[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[0]]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17D2C-F113-0E13-3BF9-6BD882DB1C10}"/>
              </a:ext>
            </a:extLst>
          </p:cNvPr>
          <p:cNvSpPr txBox="1"/>
          <p:nvPr/>
        </p:nvSpPr>
        <p:spPr>
          <a:xfrm>
            <a:off x="1261872" y="4356262"/>
            <a:ext cx="61033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remove_noisy_peaks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/>
              <a:t>Although </a:t>
            </a:r>
            <a:r>
              <a:rPr lang="en-US" dirty="0" err="1"/>
              <a:t>remove_noisy_peaks</a:t>
            </a:r>
            <a:r>
              <a:rPr lang="en-US" dirty="0"/>
              <a:t> appears to be a bespoke function for processing some pulse and peak related data, the precise implementation would rely on the particular data structures and context being utilized.</a:t>
            </a:r>
          </a:p>
        </p:txBody>
      </p:sp>
    </p:spTree>
    <p:extLst>
      <p:ext uri="{BB962C8B-B14F-4D97-AF65-F5344CB8AC3E}">
        <p14:creationId xmlns:p14="http://schemas.microsoft.com/office/powerpoint/2010/main" val="882199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</TotalTime>
  <Words>876</Words>
  <Application>Microsoft Office PowerPoint</Application>
  <PresentationFormat>Widescreen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 Boardroom</vt:lpstr>
      <vt:lpstr>Automated robust first peak detection in a time signal using computational intelligence</vt:lpstr>
      <vt:lpstr>Overview</vt:lpstr>
      <vt:lpstr>Introduction</vt:lpstr>
      <vt:lpstr>     Signal Processing Approach (Library and Functions)     </vt:lpstr>
      <vt:lpstr>Signal Processing Approach (Library and Functions)</vt:lpstr>
      <vt:lpstr>Signal Processing Approach (Library and Functions)</vt:lpstr>
      <vt:lpstr>Signal Processing Approach (Library and Functions)</vt:lpstr>
      <vt:lpstr>First Peak Detection in Signal Processing Approach</vt:lpstr>
      <vt:lpstr>Noise Handling </vt:lpstr>
      <vt:lpstr>Output (first peak after noise filtering)</vt:lpstr>
      <vt:lpstr>Output (first peak after noise filtering)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robust first peak detection in a time signal using computational intelligence</dc:title>
  <dc:creator>User</dc:creator>
  <cp:lastModifiedBy>MD Toriquzzaman Touqir</cp:lastModifiedBy>
  <cp:revision>19</cp:revision>
  <dcterms:created xsi:type="dcterms:W3CDTF">2022-09-30T16:47:05Z</dcterms:created>
  <dcterms:modified xsi:type="dcterms:W3CDTF">2023-10-17T19:59:01Z</dcterms:modified>
</cp:coreProperties>
</file>