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9" r:id="rId10"/>
    <p:sldId id="272" r:id="rId11"/>
    <p:sldId id="274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9AE88-062B-48B8-BABE-739575722586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AF11A-6201-4289-B964-FD36C0230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94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AF11A-6201-4289-B964-FD36C0230A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67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AF11A-6201-4289-B964-FD36C0230A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1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471EA0B-3F5E-47F7-999E-D692CF2B884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7319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2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8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4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613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7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9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9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7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5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A0B-3F5E-47F7-999E-D692CF2B884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1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471EA0B-3F5E-47F7-999E-D692CF2B884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C591B49-288A-4510-B07E-E4D560D8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4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2586" y="2052377"/>
            <a:ext cx="9035359" cy="2129828"/>
          </a:xfrm>
        </p:spPr>
        <p:txBody>
          <a:bodyPr>
            <a:noAutofit/>
          </a:bodyPr>
          <a:lstStyle/>
          <a:p>
            <a:pPr algn="just"/>
            <a:r>
              <a:rPr lang="en-US" sz="4000" dirty="0"/>
              <a:t>Automated robust first peak detection in a time signal using computational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ctr"/>
            <a:r>
              <a:rPr lang="en-US" sz="2800" dirty="0"/>
              <a:t>Presented by </a:t>
            </a:r>
          </a:p>
          <a:p>
            <a:pPr algn="ctr"/>
            <a:endParaRPr lang="en-US" b="1" dirty="0"/>
          </a:p>
          <a:p>
            <a:pPr algn="ctr"/>
            <a:r>
              <a:rPr lang="en-US" sz="2400" b="1" dirty="0"/>
              <a:t>Debasish Dutta </a:t>
            </a:r>
          </a:p>
          <a:p>
            <a:pPr algn="ctr"/>
            <a:r>
              <a:rPr lang="it-IT" sz="2400" b="1" dirty="0"/>
              <a:t>Md Toriquzzaman Touqir</a:t>
            </a:r>
            <a:endParaRPr lang="en-US" sz="2400" b="1" dirty="0"/>
          </a:p>
          <a:p>
            <a:pPr algn="ctr"/>
            <a:r>
              <a:rPr lang="it-IT" sz="2400" b="1" dirty="0"/>
              <a:t>Sonia Akter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7730" y="787651"/>
            <a:ext cx="363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Computational Intelligence</a:t>
            </a:r>
          </a:p>
          <a:p>
            <a:r>
              <a:rPr lang="en-US"/>
              <a:t>Prof. Andreas Pech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4DD75-FAD7-47AE-A5D9-B43F088686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091" y="549048"/>
            <a:ext cx="2167939" cy="10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2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(first peak after noise filtering)</a:t>
            </a:r>
          </a:p>
        </p:txBody>
      </p:sp>
      <p:pic>
        <p:nvPicPr>
          <p:cNvPr id="6" name="Picture 5" descr="A screen shot of a graph">
            <a:extLst>
              <a:ext uri="{FF2B5EF4-FFF2-40B4-BE49-F238E27FC236}">
                <a16:creationId xmlns:a16="http://schemas.microsoft.com/office/drawing/2014/main" id="{E21A33AF-9AEE-09E2-C13D-5CB2BBCED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342" y="2280939"/>
            <a:ext cx="3735522" cy="3752308"/>
          </a:xfrm>
          <a:prstGeom prst="rect">
            <a:avLst/>
          </a:prstGeom>
        </p:spPr>
      </p:pic>
      <p:pic>
        <p:nvPicPr>
          <p:cNvPr id="12" name="Picture 11" descr="A screen shot of a computer">
            <a:extLst>
              <a:ext uri="{FF2B5EF4-FFF2-40B4-BE49-F238E27FC236}">
                <a16:creationId xmlns:a16="http://schemas.microsoft.com/office/drawing/2014/main" id="{EAF7EA5B-69AB-F90A-F91F-595B60ADA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494" y="2280939"/>
            <a:ext cx="3944788" cy="367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904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(first peak after noise filtering)</a:t>
            </a:r>
          </a:p>
        </p:txBody>
      </p:sp>
      <p:pic>
        <p:nvPicPr>
          <p:cNvPr id="4" name="Picture 3" descr="A screen shot of a graph">
            <a:extLst>
              <a:ext uri="{FF2B5EF4-FFF2-40B4-BE49-F238E27FC236}">
                <a16:creationId xmlns:a16="http://schemas.microsoft.com/office/drawing/2014/main" id="{AC860266-71F3-5FAF-2CA2-E8551885E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319" y="1964962"/>
            <a:ext cx="3613987" cy="3691766"/>
          </a:xfrm>
          <a:prstGeom prst="rect">
            <a:avLst/>
          </a:prstGeom>
        </p:spPr>
      </p:pic>
      <p:pic>
        <p:nvPicPr>
          <p:cNvPr id="14" name="Picture 13" descr="A screenshot of a computer">
            <a:extLst>
              <a:ext uri="{FF2B5EF4-FFF2-40B4-BE49-F238E27FC236}">
                <a16:creationId xmlns:a16="http://schemas.microsoft.com/office/drawing/2014/main" id="{529CAE94-1BFF-DAE4-8C08-063EFF50B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64961"/>
            <a:ext cx="3495458" cy="369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16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695" y="2366576"/>
            <a:ext cx="9692640" cy="1325562"/>
          </a:xfrm>
        </p:spPr>
        <p:txBody>
          <a:bodyPr/>
          <a:lstStyle/>
          <a:p>
            <a:r>
              <a:rPr lang="en-US" dirty="0"/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417916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8555" y="1779687"/>
            <a:ext cx="6446067" cy="2773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Introduction	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Signal Processing Approach (Library and Functions)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First peak detection in Signal Processing Approach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Noise filtering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98373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597AEB-E181-41B3-B550-9E6949391E48}"/>
              </a:ext>
            </a:extLst>
          </p:cNvPr>
          <p:cNvSpPr txBox="1"/>
          <p:nvPr/>
        </p:nvSpPr>
        <p:spPr>
          <a:xfrm>
            <a:off x="756718" y="1783434"/>
            <a:ext cx="92111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In scientific data processing, peak identification in a signal is a well-known prerequisite for measuring their locations, heights, widths, and/or regions.</a:t>
            </a:r>
          </a:p>
          <a:p>
            <a:endParaRPr lang="en-US" dirty="0"/>
          </a:p>
          <a:p>
            <a:r>
              <a:rPr lang="en-US" dirty="0"/>
              <a:t>Peak detection is a crucial stage in computational intelligence-based signal processing applications.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13" y="4019739"/>
            <a:ext cx="8075691" cy="232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583043"/>
            <a:ext cx="9692640" cy="132556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Signal Processing Approach (Library and Functions)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3533" y="2055137"/>
            <a:ext cx="8130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We utilized the SciPy library in our model to find the signal's initial peak. </a:t>
            </a:r>
          </a:p>
          <a:p>
            <a:endParaRPr lang="en-US" dirty="0"/>
          </a:p>
          <a:p>
            <a:r>
              <a:rPr lang="en-US" dirty="0"/>
              <a:t>The NumPy package, which offers quick and easy N-dimensional array manipulation, is required by the SciPy library. The SciPy library offers a variety of effective and user-friendly numerical operations, including those for numerical integration and optimization. It is designed to operate with NumPy arrays.</a:t>
            </a:r>
          </a:p>
        </p:txBody>
      </p:sp>
    </p:spTree>
    <p:extLst>
      <p:ext uri="{BB962C8B-B14F-4D97-AF65-F5344CB8AC3E}">
        <p14:creationId xmlns:p14="http://schemas.microsoft.com/office/powerpoint/2010/main" val="278821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83" y="392380"/>
            <a:ext cx="10757026" cy="1325562"/>
          </a:xfrm>
        </p:spPr>
        <p:txBody>
          <a:bodyPr/>
          <a:lstStyle/>
          <a:p>
            <a:r>
              <a:rPr lang="en-US" dirty="0"/>
              <a:t>Signal Processing Approach (Library and Functions)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5180" y="4327556"/>
            <a:ext cx="8836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scipy.signal.find_peaks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This method uses a straightforward comparison of surrounding values to determine all local maxima given a 1-D array. By defining requirements for a peak's attributes, it is possible to choose a subset of these peaks voluntarily.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A56B61-C6CA-622A-8605-3E97EECB8542}"/>
              </a:ext>
            </a:extLst>
          </p:cNvPr>
          <p:cNvSpPr txBox="1"/>
          <p:nvPr/>
        </p:nvSpPr>
        <p:spPr>
          <a:xfrm>
            <a:off x="2625570" y="2125292"/>
            <a:ext cx="61033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from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scipy.signal</a:t>
            </a:r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import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find_peaks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from matplotlib import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pyplot</a:t>
            </a:r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as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plt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import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numpy</a:t>
            </a:r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as np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import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tkinter</a:t>
            </a:r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as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tk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import pandas as pd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ourier New" panose="02070309020205020404" pitchFamily="49" charset="0"/>
              </a:rPr>
              <a:t>from</a:t>
            </a:r>
            <a:r>
              <a:rPr lang="en-US" sz="180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ourier New" panose="02070309020205020404" pitchFamily="49" charset="0"/>
              </a:rPr>
              <a:t>tkinter</a:t>
            </a:r>
            <a:r>
              <a:rPr lang="en-US" sz="180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ourier New" panose="02070309020205020404" pitchFamily="49" charset="0"/>
              </a:rPr>
              <a:t>import</a:t>
            </a:r>
            <a:r>
              <a:rPr lang="en-US" sz="180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ourier New" panose="02070309020205020404" pitchFamily="49" charset="0"/>
              </a:rPr>
              <a:t>filedialog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6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871" y="365760"/>
            <a:ext cx="10637641" cy="1325562"/>
          </a:xfrm>
        </p:spPr>
        <p:txBody>
          <a:bodyPr/>
          <a:lstStyle/>
          <a:p>
            <a:r>
              <a:rPr lang="en-US" dirty="0"/>
              <a:t>Signal Processing Approach (Library and Functions)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66249" y="2643612"/>
            <a:ext cx="8130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pandas as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Pandas is a Python module that offers expressive, quick, and flexible data structures that make dealing with "relational" or "labeled" data simple and </a:t>
            </a:r>
            <a:r>
              <a:rPr lang="en-US" dirty="0" err="1"/>
              <a:t>straightforward.There</a:t>
            </a:r>
            <a:r>
              <a:rPr lang="en-US" dirty="0"/>
              <a:t> are certain string values in the test file we were provided. To convert all the numbers to float64, we utilize pandas.</a:t>
            </a:r>
          </a:p>
        </p:txBody>
      </p:sp>
    </p:spTree>
    <p:extLst>
      <p:ext uri="{BB962C8B-B14F-4D97-AF65-F5344CB8AC3E}">
        <p14:creationId xmlns:p14="http://schemas.microsoft.com/office/powerpoint/2010/main" val="3193870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352" y="365760"/>
            <a:ext cx="10556160" cy="1325562"/>
          </a:xfrm>
        </p:spPr>
        <p:txBody>
          <a:bodyPr/>
          <a:lstStyle/>
          <a:p>
            <a:r>
              <a:rPr lang="en-US" dirty="0"/>
              <a:t>Signal Processing Approach (Library and Functions)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8554" y="2353902"/>
            <a:ext cx="8130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built-in Python interface to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/Tk GUI toolkit is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package, sometimes known as the "Tk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interface."Import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FileDialog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TkinterWhen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handling files, this method provides a dialog that may be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used.To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construct a Graphical User Interface for uploading our test file, we utilized this package.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3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Peak Detection in Signal Processing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111E8-D3B5-0C2A-D683-3D4805A30478}"/>
              </a:ext>
            </a:extLst>
          </p:cNvPr>
          <p:cNvSpPr txBox="1"/>
          <p:nvPr/>
        </p:nvSpPr>
        <p:spPr>
          <a:xfrm>
            <a:off x="1261872" y="1957652"/>
            <a:ext cx="6045692" cy="4039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def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draw_peaks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(pulses,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y_axis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peak_pos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peak_h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):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print(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f"First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peak position: {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peak_pos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[0]}, height: {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peak_h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[0]}")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fig =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plt.figure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()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ax =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fig.subplots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()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ax.plot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(pulses,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y_axis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ax.scatter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peak_pos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[0],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peak_h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[0], color='r', s=15, marker='D', label='Maxima')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plt.show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()</a:t>
            </a:r>
          </a:p>
          <a:p>
            <a:pPr marL="0" marR="0" indent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def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read_xlsx_file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(path,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starting_column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row_number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):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df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=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pd.read_excel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(path)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selected_row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=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df.iloc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row_number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- 1,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starting_column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:].values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return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selected_row.astype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(float)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def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get_pulse_data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():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file_path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= input('Provide the file path: ')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starting_col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= int(input('Provide the starting column(e.g. 6, 17 etc.): '))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selected_row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= int(input('Provide the row you want to find peak(e.g. 30): '))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yaxis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=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np.array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read_xlsx_file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file_path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starting_col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selected_row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))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pulses =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np.array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(list(range(0,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len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yaxis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))))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return pulses,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yaxis</a:t>
            </a:r>
            <a:endParaRPr lang="en-US" sz="9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if _name_ == '_main_':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x, y =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get_pulse_data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()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if x is not None and y is not None: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peaks =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find_all_peaks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(y)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peak_positions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peak_heights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=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remove_noisy_peaks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(x, peaks)</a:t>
            </a: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draw_peaks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(x, y,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peak_positions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9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peak_heights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1833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Handling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1501E-6EAB-AE5C-2360-6C796447FE61}"/>
              </a:ext>
            </a:extLst>
          </p:cNvPr>
          <p:cNvSpPr txBox="1"/>
          <p:nvPr/>
        </p:nvSpPr>
        <p:spPr>
          <a:xfrm>
            <a:off x="2616693" y="2160135"/>
            <a:ext cx="6103398" cy="881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def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remove_noisy_peaks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(pulses,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found_peaks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):</a:t>
            </a:r>
            <a:endParaRPr lang="en-US" sz="20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peak_heights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=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found_peaks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[1]['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peak_heights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']</a:t>
            </a:r>
            <a:endParaRPr lang="en-US" sz="20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182880" algn="l"/>
              </a:tabLs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peak_positions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= pulses[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found_peaks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[0]]</a:t>
            </a:r>
            <a:endParaRPr lang="en-US" sz="20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17D2C-F113-0E13-3BF9-6BD882DB1C10}"/>
              </a:ext>
            </a:extLst>
          </p:cNvPr>
          <p:cNvSpPr txBox="1"/>
          <p:nvPr/>
        </p:nvSpPr>
        <p:spPr>
          <a:xfrm>
            <a:off x="1261872" y="4356262"/>
            <a:ext cx="61033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remove_noisy_peaks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(pulses,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found_peaks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):</a:t>
            </a:r>
          </a:p>
          <a:p>
            <a:endParaRPr lang="en-US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dirty="0"/>
              <a:t>Although </a:t>
            </a:r>
            <a:r>
              <a:rPr lang="en-US" dirty="0" err="1"/>
              <a:t>remove_noisy_peaks</a:t>
            </a:r>
            <a:r>
              <a:rPr lang="en-US" dirty="0"/>
              <a:t> appears to be a bespoke function for processing some pulse and peak related data, the precise implementation would rely on the particular data structures and context being utilized.</a:t>
            </a:r>
          </a:p>
        </p:txBody>
      </p:sp>
    </p:spTree>
    <p:extLst>
      <p:ext uri="{BB962C8B-B14F-4D97-AF65-F5344CB8AC3E}">
        <p14:creationId xmlns:p14="http://schemas.microsoft.com/office/powerpoint/2010/main" val="88219999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270</TotalTime>
  <Words>876</Words>
  <Application>Microsoft Office PowerPoint</Application>
  <PresentationFormat>Widescreen</PresentationFormat>
  <Paragraphs>83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Schoolbook</vt:lpstr>
      <vt:lpstr>Courier New</vt:lpstr>
      <vt:lpstr>Times New Roman</vt:lpstr>
      <vt:lpstr>Wingdings</vt:lpstr>
      <vt:lpstr>Wingdings 2</vt:lpstr>
      <vt:lpstr>View</vt:lpstr>
      <vt:lpstr>Automated robust first peak detection in a time signal using computational intelligence</vt:lpstr>
      <vt:lpstr>Overview</vt:lpstr>
      <vt:lpstr>Introduction</vt:lpstr>
      <vt:lpstr>         Signal Processing Approach (Library and Functions) </vt:lpstr>
      <vt:lpstr>Signal Processing Approach (Library and Functions)</vt:lpstr>
      <vt:lpstr>Signal Processing Approach (Library and Functions)</vt:lpstr>
      <vt:lpstr>Signal Processing Approach (Library and Functions)</vt:lpstr>
      <vt:lpstr>First Peak Detection in Signal Processing Approach</vt:lpstr>
      <vt:lpstr>Noise Handling </vt:lpstr>
      <vt:lpstr>Output (first peak after noise filtering)</vt:lpstr>
      <vt:lpstr>Output (first peak after noise filtering)</vt:lpstr>
      <vt:lpstr>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robust first peak detection in a time signal using computational intelligence</dc:title>
  <dc:creator>User</dc:creator>
  <cp:lastModifiedBy>MD Toriquzzaman Touqir</cp:lastModifiedBy>
  <cp:revision>18</cp:revision>
  <dcterms:created xsi:type="dcterms:W3CDTF">2022-09-30T16:47:05Z</dcterms:created>
  <dcterms:modified xsi:type="dcterms:W3CDTF">2023-09-30T20:44:58Z</dcterms:modified>
</cp:coreProperties>
</file>