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989-CD14-4205-B9C3-8A486D7A854C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0666-2F4F-4A60-9D99-C5E09F98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reddit-ngram/?keyword=yuge&amp;start=20071015&amp;end=20161231&amp;smoothing=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good and bad visualizations!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6" y="1745673"/>
            <a:ext cx="3932237" cy="1005840"/>
          </a:xfrm>
        </p:spPr>
        <p:txBody>
          <a:bodyPr/>
          <a:lstStyle/>
          <a:p>
            <a:pPr algn="ctr"/>
            <a:r>
              <a:rPr lang="en-US" dirty="0" smtClean="0"/>
              <a:t>Internet Language </a:t>
            </a:r>
            <a:r>
              <a:rPr lang="en-US" dirty="0"/>
              <a:t>T</a:t>
            </a:r>
            <a:r>
              <a:rPr lang="en-US" dirty="0" smtClean="0"/>
              <a:t>rends </a:t>
            </a:r>
            <a:r>
              <a:rPr lang="en-US" dirty="0"/>
              <a:t>O</a:t>
            </a:r>
            <a:r>
              <a:rPr lang="en-US" dirty="0" smtClean="0"/>
              <a:t>ver 8 </a:t>
            </a:r>
            <a:r>
              <a:rPr lang="en-US" dirty="0"/>
              <a:t>Y</a:t>
            </a:r>
            <a:r>
              <a:rPr lang="en-US" dirty="0" smtClean="0"/>
              <a:t>ears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85" t="7638" r="20504" b="4491"/>
          <a:stretch/>
        </p:blipFill>
        <p:spPr>
          <a:xfrm>
            <a:off x="5472875" y="457200"/>
            <a:ext cx="5773031" cy="47548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6" y="2751514"/>
            <a:ext cx="3932237" cy="2053243"/>
          </a:xfrm>
        </p:spPr>
        <p:txBody>
          <a:bodyPr/>
          <a:lstStyle/>
          <a:p>
            <a:pPr algn="ctr"/>
            <a:r>
              <a:rPr lang="en-US" dirty="0" smtClean="0"/>
              <a:t>Source: FiveThirtyEight</a:t>
            </a:r>
          </a:p>
          <a:p>
            <a:pPr algn="ctr"/>
            <a:r>
              <a:rPr lang="en-US" dirty="0" smtClean="0"/>
              <a:t>GOOD OR BAD: Cool and good!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Analyzing words trends in </a:t>
            </a:r>
            <a:r>
              <a:rPr lang="en-US" dirty="0" err="1" smtClean="0"/>
              <a:t>Reddit</a:t>
            </a:r>
            <a:r>
              <a:rPr lang="en-US" dirty="0" smtClean="0"/>
              <a:t> comments from late 2007 – Dec. 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6674" y="5403271"/>
            <a:ext cx="598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https://projects.fivethirtyeight.com/reddit-ngram/?keyword=yuge&amp;start=20071015&amp;end=20161231&amp;smoothing=10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cool and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– can look at as many terms as you want, color coordinated by search term</a:t>
            </a:r>
          </a:p>
          <a:p>
            <a:r>
              <a:rPr lang="en-US" dirty="0" smtClean="0"/>
              <a:t>Scale – can change based on what makes sense</a:t>
            </a:r>
          </a:p>
          <a:p>
            <a:r>
              <a:rPr lang="en-US" dirty="0" smtClean="0"/>
              <a:t>Smoothing – outliers</a:t>
            </a:r>
          </a:p>
          <a:p>
            <a:r>
              <a:rPr lang="en-US" dirty="0" smtClean="0"/>
              <a:t>Honest about scope of data – </a:t>
            </a:r>
            <a:r>
              <a:rPr lang="en-US" dirty="0" err="1" smtClean="0"/>
              <a:t>Reddit</a:t>
            </a:r>
            <a:r>
              <a:rPr lang="en-US" dirty="0" smtClean="0"/>
              <a:t> users, young men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cool and good:</a:t>
            </a:r>
          </a:p>
          <a:p>
            <a:r>
              <a:rPr lang="en-US" dirty="0" smtClean="0"/>
              <a:t>Y-axis?</a:t>
            </a:r>
          </a:p>
          <a:p>
            <a:r>
              <a:rPr lang="en-US" dirty="0" smtClean="0"/>
              <a:t>Don’t have sense of overall scale</a:t>
            </a:r>
          </a:p>
          <a:p>
            <a:r>
              <a:rPr lang="en-US" dirty="0" smtClean="0"/>
              <a:t>If plot highly used term with not used term, not </a:t>
            </a:r>
            <a:r>
              <a:rPr lang="en-US" dirty="0" err="1" smtClean="0"/>
              <a:t>usful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2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Rows, columns, 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742"/>
            <a:ext cx="10515600" cy="4351338"/>
          </a:xfrm>
        </p:spPr>
        <p:txBody>
          <a:bodyPr/>
          <a:lstStyle/>
          <a:p>
            <a:r>
              <a:rPr lang="en-US" dirty="0" smtClean="0"/>
              <a:t>Originally: Microdata (comments)</a:t>
            </a:r>
          </a:p>
          <a:p>
            <a:r>
              <a:rPr lang="en-US" dirty="0" smtClean="0"/>
              <a:t>Filter - word</a:t>
            </a:r>
            <a:endParaRPr lang="en-US" dirty="0"/>
          </a:p>
          <a:p>
            <a:r>
              <a:rPr lang="en-US" dirty="0" smtClean="0"/>
              <a:t>Aggregate by day </a:t>
            </a:r>
          </a:p>
          <a:p>
            <a:r>
              <a:rPr lang="en-US" dirty="0" smtClean="0"/>
              <a:t>EPT – same scale/origin, color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2615"/>
              </p:ext>
            </p:extLst>
          </p:nvPr>
        </p:nvGraphicFramePr>
        <p:xfrm>
          <a:off x="1757681" y="3685411"/>
          <a:ext cx="8127999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36346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4685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979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12/21/14</a:t>
                      </a:r>
                      <a:r>
                        <a:rPr lang="en-US" baseline="0" dirty="0" smtClean="0"/>
                        <a:t> 12:01:03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12/21/14</a:t>
                      </a:r>
                      <a:r>
                        <a:rPr lang="en-US" baseline="0" dirty="0" smtClean="0"/>
                        <a:t> 12:01:03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4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12/21/14</a:t>
                      </a:r>
                      <a:r>
                        <a:rPr lang="en-US" baseline="0" dirty="0" smtClean="0"/>
                        <a:t> 12:01:03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5/05/09 16:55:45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6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5/05/09 16:55:45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9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5/05/09 16:55:45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5/05/09 16:55:45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457200"/>
            <a:ext cx="2452254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 comparison vs 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5" y="457200"/>
            <a:ext cx="5127936" cy="34497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2182091"/>
            <a:ext cx="2435427" cy="3811588"/>
          </a:xfrm>
        </p:spPr>
        <p:txBody>
          <a:bodyPr/>
          <a:lstStyle/>
          <a:p>
            <a:r>
              <a:rPr lang="en-US" dirty="0" smtClean="0"/>
              <a:t>GOOD OR BAD: Bad-</a:t>
            </a:r>
            <a:r>
              <a:rPr lang="en-US" dirty="0" err="1" smtClean="0"/>
              <a:t>ish</a:t>
            </a:r>
            <a:r>
              <a:rPr lang="en-US" dirty="0" smtClean="0"/>
              <a:t>, then better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Sheet 1: comparing tuition values between private, public out of state, and public in state tuition</a:t>
            </a:r>
          </a:p>
          <a:p>
            <a:endParaRPr lang="en-US" dirty="0"/>
          </a:p>
          <a:p>
            <a:r>
              <a:rPr lang="en-US" dirty="0" smtClean="0"/>
              <a:t>Other graph: comparing changes in the consumer price index between different expenses, better to see dramatic increase for college tuition</a:t>
            </a:r>
            <a:endParaRPr lang="en-US" dirty="0"/>
          </a:p>
        </p:txBody>
      </p:sp>
      <p:pic>
        <p:nvPicPr>
          <p:cNvPr id="1026" name="Picture 2" descr="(Bureau of Labor Statistic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72" y="3740727"/>
            <a:ext cx="5650250" cy="27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6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not good and a bit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Sheet 1:</a:t>
            </a:r>
          </a:p>
          <a:p>
            <a:r>
              <a:rPr lang="en-US" dirty="0" smtClean="0"/>
              <a:t>A bit misleading – not including relevant information</a:t>
            </a:r>
            <a:endParaRPr lang="en-US" dirty="0"/>
          </a:p>
          <a:p>
            <a:r>
              <a:rPr lang="en-US" dirty="0" smtClean="0"/>
              <a:t>Inflation or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Second graph:</a:t>
            </a:r>
          </a:p>
          <a:p>
            <a:r>
              <a:rPr lang="en-US" dirty="0" smtClean="0"/>
              <a:t>Accounts for inflation</a:t>
            </a:r>
          </a:p>
          <a:p>
            <a:r>
              <a:rPr lang="en-US" dirty="0" smtClean="0"/>
              <a:t>Includes CPI as bar</a:t>
            </a:r>
          </a:p>
          <a:p>
            <a:r>
              <a:rPr lang="en-US" dirty="0" smtClean="0"/>
              <a:t>Doesn’t explain CPI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Rows, columns, 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Sheet 1:</a:t>
            </a:r>
          </a:p>
          <a:p>
            <a:pPr marL="0" indent="0">
              <a:buNone/>
            </a:pPr>
            <a:r>
              <a:rPr lang="en-US" dirty="0" smtClean="0"/>
              <a:t>Originally individual colleges/universities per year, with type of institution (private, public out-of-state, public in-state)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aggregate with the average tuition per year per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EPT: Common scale</a:t>
            </a:r>
            <a:r>
              <a:rPr lang="en-US" smtClean="0"/>
              <a:t>, color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73235"/>
              </p:ext>
            </p:extLst>
          </p:nvPr>
        </p:nvGraphicFramePr>
        <p:xfrm>
          <a:off x="2032000" y="32633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734354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76595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5581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8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Tuition ($)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Georgetown Univ.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Georgetown</a:t>
                      </a:r>
                      <a:r>
                        <a:rPr lang="en-US" baseline="0" dirty="0" smtClean="0"/>
                        <a:t> Univ.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6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Georgetown Univ.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3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2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Some good and bad visualizations!</vt:lpstr>
      <vt:lpstr>Internet Language Trends Over 8 Years</vt:lpstr>
      <vt:lpstr>Why cool and good?</vt:lpstr>
      <vt:lpstr>Rows, columns, EPT</vt:lpstr>
      <vt:lpstr>No comparison vs comparison</vt:lpstr>
      <vt:lpstr>Why not good and a bit good?</vt:lpstr>
      <vt:lpstr>Rows, columns, EPT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good and bad visualizations!</dc:title>
  <dc:creator>Tourangeau, Eva M</dc:creator>
  <cp:lastModifiedBy>Tourangeau, Eva M</cp:lastModifiedBy>
  <cp:revision>9</cp:revision>
  <dcterms:created xsi:type="dcterms:W3CDTF">2017-06-21T20:53:48Z</dcterms:created>
  <dcterms:modified xsi:type="dcterms:W3CDTF">2017-06-22T04:52:22Z</dcterms:modified>
</cp:coreProperties>
</file>