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4" r:id="rId2"/>
    <p:sldId id="345" r:id="rId3"/>
    <p:sldId id="346" r:id="rId4"/>
    <p:sldId id="348" r:id="rId5"/>
    <p:sldId id="349" r:id="rId6"/>
    <p:sldId id="350" r:id="rId7"/>
  </p:sldIdLst>
  <p:sldSz cx="15122525" cy="10693400"/>
  <p:notesSz cx="7104063" cy="10234613"/>
  <p:defaultTextStyle>
    <a:defPPr>
      <a:defRPr lang="ko-KR"/>
    </a:defPPr>
    <a:lvl1pPr marL="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77" userDrawn="1">
          <p15:clr>
            <a:srgbClr val="A4A3A4"/>
          </p15:clr>
        </p15:guide>
        <p15:guide id="2" pos="4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A4A9B"/>
    <a:srgbClr val="F2F2F2"/>
    <a:srgbClr val="003E95"/>
    <a:srgbClr val="BCE4E6"/>
    <a:srgbClr val="003D94"/>
    <a:srgbClr val="FCC8AC"/>
    <a:srgbClr val="D7E7A4"/>
    <a:srgbClr val="FCC8FF"/>
    <a:srgbClr val="C8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68000" autoAdjust="0"/>
  </p:normalViewPr>
  <p:slideViewPr>
    <p:cSldViewPr showGuides="1">
      <p:cViewPr varScale="1">
        <p:scale>
          <a:sx n="78" d="100"/>
          <a:sy n="78" d="100"/>
        </p:scale>
        <p:origin x="1116" y="108"/>
      </p:cViewPr>
      <p:guideLst>
        <p:guide orient="horz" pos="3277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6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844" cy="512693"/>
          </a:xfrm>
          <a:prstGeom prst="rect">
            <a:avLst/>
          </a:prstGeom>
        </p:spPr>
        <p:txBody>
          <a:bodyPr vert="horz" lIns="65288" tIns="32644" rIns="65288" bIns="32644" rtlCol="0"/>
          <a:lstStyle>
            <a:lvl1pPr algn="l">
              <a:defRPr sz="9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083" y="0"/>
            <a:ext cx="3078844" cy="512693"/>
          </a:xfrm>
          <a:prstGeom prst="rect">
            <a:avLst/>
          </a:prstGeom>
        </p:spPr>
        <p:txBody>
          <a:bodyPr vert="horz" lIns="65288" tIns="32644" rIns="65288" bIns="32644" rtlCol="0"/>
          <a:lstStyle>
            <a:lvl1pPr algn="r">
              <a:defRPr sz="900"/>
            </a:lvl1pPr>
          </a:lstStyle>
          <a:p>
            <a:fld id="{1366897A-7AAA-4E96-88B6-F076B23831E2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1279525"/>
            <a:ext cx="48815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5288" tIns="32644" rIns="65288" bIns="3264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66" y="4925471"/>
            <a:ext cx="5683931" cy="4030240"/>
          </a:xfrm>
          <a:prstGeom prst="rect">
            <a:avLst/>
          </a:prstGeom>
        </p:spPr>
        <p:txBody>
          <a:bodyPr vert="horz" lIns="65288" tIns="32644" rIns="65288" bIns="32644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20"/>
            <a:ext cx="3078844" cy="512693"/>
          </a:xfrm>
          <a:prstGeom prst="rect">
            <a:avLst/>
          </a:prstGeom>
        </p:spPr>
        <p:txBody>
          <a:bodyPr vert="horz" lIns="65288" tIns="32644" rIns="65288" bIns="32644" rtlCol="0" anchor="b"/>
          <a:lstStyle>
            <a:lvl1pPr algn="l"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083" y="9721920"/>
            <a:ext cx="3078844" cy="512693"/>
          </a:xfrm>
          <a:prstGeom prst="rect">
            <a:avLst/>
          </a:prstGeom>
        </p:spPr>
        <p:txBody>
          <a:bodyPr vert="horz" lIns="65288" tIns="32644" rIns="65288" bIns="32644" rtlCol="0" anchor="b"/>
          <a:lstStyle>
            <a:lvl1pPr algn="r">
              <a:defRPr sz="900"/>
            </a:lvl1pPr>
          </a:lstStyle>
          <a:p>
            <a:fld id="{2A525B7B-646E-485B-BA8B-6A616D1A2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87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11250" y="1279525"/>
            <a:ext cx="4881563" cy="34528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5B7B-646E-485B-BA8B-6A616D1A27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4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 : </a:t>
            </a:r>
            <a:r>
              <a:rPr lang="ko-KR" altLang="en-US" dirty="0" smtClean="0"/>
              <a:t>https://startcoding0.tistory.com/entry/Visual-Studio-Code-%EC%84%A4%EC%B9%98-%EB%B0%8F-%EC%82%AC%EC%9A%A9%EB%B2%95-%EC%99%84%EB%B2%BD-%EC%A0%95%EB%A6%ACfeat-%ED%8C%8C%EC%9D%B4%EC%8D%AC-%EC%97%B0%EB%8F%99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5B7B-646E-485B-BA8B-6A616D1A27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6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 : </a:t>
            </a:r>
            <a:r>
              <a:rPr lang="ko-KR" altLang="en-US" dirty="0" smtClean="0"/>
              <a:t>https://startcoding0.tistory.com/entry/Visual-Studio-Code-%EC%84%A4%EC%B9%98-%EB%B0%8F-%EC%82%AC%EC%9A%A9%EB%B2%95-%EC%99%84%EB%B2%BD-%EC%A0%95%EB%A6%ACfeat-%ED%8C%8C%EC%9D%B4%EC%8D%AC-%EC%97%B0%EB%8F%99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5B7B-646E-485B-BA8B-6A616D1A274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9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4191" y="3321887"/>
            <a:ext cx="12854146" cy="22921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68380" y="6059594"/>
            <a:ext cx="10585768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1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0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350941" y="599029"/>
            <a:ext cx="4762545" cy="1277514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58054" y="599029"/>
            <a:ext cx="14040845" cy="1277514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1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G:\0_작업공간\0. BI 개편관련\[확정안 샘플] PNG\공지문 배경-1-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" y="0"/>
            <a:ext cx="15120938" cy="1069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479" y="378152"/>
            <a:ext cx="10153128" cy="1832317"/>
          </a:xfrm>
        </p:spPr>
        <p:txBody>
          <a:bodyPr/>
          <a:lstStyle>
            <a:lvl1pPr algn="l">
              <a:defRPr lang="ko-KR" altLang="en-US" dirty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04480" y="10243247"/>
            <a:ext cx="3528590" cy="237281"/>
          </a:xfrm>
        </p:spPr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92758" y="10243246"/>
            <a:ext cx="4788799" cy="23728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161465" y="10243242"/>
            <a:ext cx="3528590" cy="237282"/>
          </a:xfrm>
        </p:spPr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10657607" y="2588613"/>
            <a:ext cx="3888431" cy="744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10" name="내용 개체 틀 2"/>
          <p:cNvSpPr>
            <a:spLocks noGrp="1"/>
          </p:cNvSpPr>
          <p:nvPr>
            <p:ph idx="13" hasCustomPrompt="1"/>
          </p:nvPr>
        </p:nvSpPr>
        <p:spPr>
          <a:xfrm>
            <a:off x="10686913" y="3076995"/>
            <a:ext cx="3859124" cy="6374165"/>
          </a:xfrm>
        </p:spPr>
        <p:txBody>
          <a:bodyPr>
            <a:normAutofit/>
          </a:bodyPr>
          <a:lstStyle>
            <a:lvl1pPr marL="457210" indent="-457210">
              <a:buFontTx/>
              <a:buAutoNum type="arabicPeriod"/>
              <a:defRPr sz="2500" b="0" baseline="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5549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G:\0_작업공간\0. BI 개편관련\[확정안 샘플] PNG\공지문 배경-1-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7"/>
          <a:stretch/>
        </p:blipFill>
        <p:spPr bwMode="auto">
          <a:xfrm>
            <a:off x="0" y="1458268"/>
            <a:ext cx="15122525" cy="923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432470" y="184703"/>
            <a:ext cx="10644827" cy="1115921"/>
          </a:xfrm>
          <a:prstGeom prst="rect">
            <a:avLst/>
          </a:prstGeom>
          <a:solidFill>
            <a:srgbClr val="0A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rgbClr val="0A4A9B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757" y="184704"/>
            <a:ext cx="3596655" cy="1139398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60933" y="184703"/>
            <a:ext cx="10616363" cy="1115921"/>
          </a:xfrm>
        </p:spPr>
        <p:txBody>
          <a:bodyPr/>
          <a:lstStyle>
            <a:lvl1pPr algn="l">
              <a:defRPr lang="ko-KR" altLang="en-US" dirty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4577" y="6871502"/>
            <a:ext cx="12854146" cy="2123828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94577" y="4532321"/>
            <a:ext cx="12854146" cy="2339181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9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8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56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6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75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58055" y="3492683"/>
            <a:ext cx="9401694" cy="988149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711791" y="3492683"/>
            <a:ext cx="9401695" cy="988149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8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6127" y="428236"/>
            <a:ext cx="13610272" cy="178223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6130" y="2393644"/>
            <a:ext cx="6681741" cy="997555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95" indent="0">
              <a:buNone/>
              <a:defRPr sz="2800" b="1"/>
            </a:lvl2pPr>
            <a:lvl3pPr marL="1280189" indent="0">
              <a:buNone/>
              <a:defRPr sz="2500" b="1"/>
            </a:lvl3pPr>
            <a:lvl4pPr marL="1920284" indent="0">
              <a:buNone/>
              <a:defRPr sz="2200" b="1"/>
            </a:lvl4pPr>
            <a:lvl5pPr marL="2560379" indent="0">
              <a:buNone/>
              <a:defRPr sz="2200" b="1"/>
            </a:lvl5pPr>
            <a:lvl6pPr marL="3200474" indent="0">
              <a:buNone/>
              <a:defRPr sz="2200" b="1"/>
            </a:lvl6pPr>
            <a:lvl7pPr marL="3840568" indent="0">
              <a:buNone/>
              <a:defRPr sz="2200" b="1"/>
            </a:lvl7pPr>
            <a:lvl8pPr marL="4480663" indent="0">
              <a:buNone/>
              <a:defRPr sz="2200" b="1"/>
            </a:lvl8pPr>
            <a:lvl9pPr marL="5120758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56130" y="3391194"/>
            <a:ext cx="6681741" cy="6161082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682036" y="2393644"/>
            <a:ext cx="6684366" cy="997555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95" indent="0">
              <a:buNone/>
              <a:defRPr sz="2800" b="1"/>
            </a:lvl2pPr>
            <a:lvl3pPr marL="1280189" indent="0">
              <a:buNone/>
              <a:defRPr sz="2500" b="1"/>
            </a:lvl3pPr>
            <a:lvl4pPr marL="1920284" indent="0">
              <a:buNone/>
              <a:defRPr sz="2200" b="1"/>
            </a:lvl4pPr>
            <a:lvl5pPr marL="2560379" indent="0">
              <a:buNone/>
              <a:defRPr sz="2200" b="1"/>
            </a:lvl5pPr>
            <a:lvl6pPr marL="3200474" indent="0">
              <a:buNone/>
              <a:defRPr sz="2200" b="1"/>
            </a:lvl6pPr>
            <a:lvl7pPr marL="3840568" indent="0">
              <a:buNone/>
              <a:defRPr sz="2200" b="1"/>
            </a:lvl7pPr>
            <a:lvl8pPr marL="4480663" indent="0">
              <a:buNone/>
              <a:defRPr sz="2200" b="1"/>
            </a:lvl8pPr>
            <a:lvl9pPr marL="5120758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682036" y="3391194"/>
            <a:ext cx="6684366" cy="6161082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35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4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6129" y="425760"/>
            <a:ext cx="4975207" cy="181193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12488" y="425761"/>
            <a:ext cx="8453912" cy="912652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56129" y="2237698"/>
            <a:ext cx="4975207" cy="7314583"/>
          </a:xfrm>
        </p:spPr>
        <p:txBody>
          <a:bodyPr/>
          <a:lstStyle>
            <a:lvl1pPr marL="0" indent="0">
              <a:buNone/>
              <a:defRPr sz="2000"/>
            </a:lvl1pPr>
            <a:lvl2pPr marL="640095" indent="0">
              <a:buNone/>
              <a:defRPr sz="1700"/>
            </a:lvl2pPr>
            <a:lvl3pPr marL="1280189" indent="0">
              <a:buNone/>
              <a:defRPr sz="1400"/>
            </a:lvl3pPr>
            <a:lvl4pPr marL="1920284" indent="0">
              <a:buNone/>
              <a:defRPr sz="1300"/>
            </a:lvl4pPr>
            <a:lvl5pPr marL="2560379" indent="0">
              <a:buNone/>
              <a:defRPr sz="1300"/>
            </a:lvl5pPr>
            <a:lvl6pPr marL="3200474" indent="0">
              <a:buNone/>
              <a:defRPr sz="1300"/>
            </a:lvl6pPr>
            <a:lvl7pPr marL="3840568" indent="0">
              <a:buNone/>
              <a:defRPr sz="1300"/>
            </a:lvl7pPr>
            <a:lvl8pPr marL="4480663" indent="0">
              <a:buNone/>
              <a:defRPr sz="1300"/>
            </a:lvl8pPr>
            <a:lvl9pPr marL="5120758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4121" y="7485385"/>
            <a:ext cx="9073515" cy="88369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64121" y="955476"/>
            <a:ext cx="9073515" cy="6416040"/>
          </a:xfrm>
        </p:spPr>
        <p:txBody>
          <a:bodyPr/>
          <a:lstStyle>
            <a:lvl1pPr marL="0" indent="0">
              <a:buNone/>
              <a:defRPr sz="4500"/>
            </a:lvl1pPr>
            <a:lvl2pPr marL="640095" indent="0">
              <a:buNone/>
              <a:defRPr sz="3900"/>
            </a:lvl2pPr>
            <a:lvl3pPr marL="1280189" indent="0">
              <a:buNone/>
              <a:defRPr sz="3400"/>
            </a:lvl3pPr>
            <a:lvl4pPr marL="1920284" indent="0">
              <a:buNone/>
              <a:defRPr sz="2800"/>
            </a:lvl4pPr>
            <a:lvl5pPr marL="2560379" indent="0">
              <a:buNone/>
              <a:defRPr sz="2800"/>
            </a:lvl5pPr>
            <a:lvl6pPr marL="3200474" indent="0">
              <a:buNone/>
              <a:defRPr sz="2800"/>
            </a:lvl6pPr>
            <a:lvl7pPr marL="3840568" indent="0">
              <a:buNone/>
              <a:defRPr sz="2800"/>
            </a:lvl7pPr>
            <a:lvl8pPr marL="4480663" indent="0">
              <a:buNone/>
              <a:defRPr sz="2800"/>
            </a:lvl8pPr>
            <a:lvl9pPr marL="5120758" indent="0">
              <a:buNone/>
              <a:defRPr sz="2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964121" y="8369076"/>
            <a:ext cx="9073515" cy="1254989"/>
          </a:xfrm>
        </p:spPr>
        <p:txBody>
          <a:bodyPr/>
          <a:lstStyle>
            <a:lvl1pPr marL="0" indent="0">
              <a:buNone/>
              <a:defRPr sz="2000"/>
            </a:lvl1pPr>
            <a:lvl2pPr marL="640095" indent="0">
              <a:buNone/>
              <a:defRPr sz="1700"/>
            </a:lvl2pPr>
            <a:lvl3pPr marL="1280189" indent="0">
              <a:buNone/>
              <a:defRPr sz="1400"/>
            </a:lvl3pPr>
            <a:lvl4pPr marL="1920284" indent="0">
              <a:buNone/>
              <a:defRPr sz="1300"/>
            </a:lvl4pPr>
            <a:lvl5pPr marL="2560379" indent="0">
              <a:buNone/>
              <a:defRPr sz="1300"/>
            </a:lvl5pPr>
            <a:lvl6pPr marL="3200474" indent="0">
              <a:buNone/>
              <a:defRPr sz="1300"/>
            </a:lvl6pPr>
            <a:lvl7pPr marL="3840568" indent="0">
              <a:buNone/>
              <a:defRPr sz="1300"/>
            </a:lvl7pPr>
            <a:lvl8pPr marL="4480663" indent="0">
              <a:buNone/>
              <a:defRPr sz="1300"/>
            </a:lvl8pPr>
            <a:lvl9pPr marL="5120758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9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56127" y="428236"/>
            <a:ext cx="13610272" cy="1782233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6127" y="2495133"/>
            <a:ext cx="13610272" cy="7057149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56129" y="9911200"/>
            <a:ext cx="3528590" cy="569324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166865" y="9911200"/>
            <a:ext cx="4788799" cy="569324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812" y="9911200"/>
            <a:ext cx="3528590" cy="569324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9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89" rtl="0" eaLnBrk="1" latinLnBrk="1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71" indent="-480071" algn="l" defTabSz="1280189" rtl="0" eaLnBrk="1" latinLnBrk="1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54" indent="-400059" algn="l" defTabSz="1280189" rtl="0" eaLnBrk="1" latinLnBrk="1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37" indent="-320047" algn="l" defTabSz="1280189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332" indent="-320047" algn="l" defTabSz="128018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427" indent="-320047" algn="l" defTabSz="1280189" rtl="0" eaLnBrk="1" latinLnBrk="1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521" indent="-320047" algn="l" defTabSz="1280189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616" indent="-320047" algn="l" defTabSz="1280189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710" indent="-320047" algn="l" defTabSz="1280189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806" indent="-320047" algn="l" defTabSz="1280189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189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5" algn="l" defTabSz="1280189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9" algn="l" defTabSz="1280189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84" algn="l" defTabSz="1280189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79" algn="l" defTabSz="1280189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74" algn="l" defTabSz="1280189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68" algn="l" defTabSz="1280189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63" algn="l" defTabSz="1280189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58" algn="l" defTabSz="1280189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code.visualstudio.com/downloa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환경구성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48494" y="1746300"/>
            <a:ext cx="14113568" cy="5905732"/>
            <a:chOff x="648494" y="2581450"/>
            <a:chExt cx="14113568" cy="5905732"/>
          </a:xfrm>
        </p:grpSpPr>
        <p:sp>
          <p:nvSpPr>
            <p:cNvPr id="3" name="TextBox 2"/>
            <p:cNvSpPr txBox="1"/>
            <p:nvPr/>
          </p:nvSpPr>
          <p:spPr>
            <a:xfrm>
              <a:off x="648494" y="2581450"/>
              <a:ext cx="47564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■</a:t>
              </a:r>
              <a:r>
                <a:rPr lang="en-US" altLang="ko-KR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ko-KR" altLang="en-US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대표적인 학습 환경</a:t>
              </a:r>
              <a:r>
                <a:rPr lang="en-US" altLang="ko-KR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ko-KR" altLang="en-US" sz="36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80542" y="3224203"/>
              <a:ext cx="13681520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lnSpc>
                  <a:spcPct val="150000"/>
                </a:lnSpc>
                <a:buFontTx/>
                <a:buChar char="-"/>
              </a:pPr>
              <a:r>
                <a:rPr lang="ko-KR" altLang="en-US" sz="3200" b="1" dirty="0" smtClean="0"/>
                <a:t>구글 </a:t>
              </a:r>
              <a:r>
                <a:rPr lang="ko-KR" altLang="en-US" sz="3200" b="1" dirty="0" err="1" smtClean="0"/>
                <a:t>코랩</a:t>
              </a:r>
              <a:r>
                <a:rPr lang="en-US" altLang="ko-KR" sz="3200" b="1" dirty="0" smtClean="0"/>
                <a:t>(Cloud</a:t>
              </a:r>
              <a:r>
                <a:rPr lang="en-US" altLang="ko-KR" sz="3200" b="1" dirty="0"/>
                <a:t>) : </a:t>
              </a:r>
              <a:r>
                <a:rPr lang="en-US" altLang="ko-KR" sz="3200" b="1" dirty="0">
                  <a:hlinkClick r:id="rId3"/>
                </a:rPr>
                <a:t>https://colab.research.google.com</a:t>
              </a:r>
              <a:r>
                <a:rPr lang="en-US" altLang="ko-KR" sz="3200" b="1" dirty="0" smtClean="0">
                  <a:hlinkClick r:id="rId3"/>
                </a:rPr>
                <a:t>/</a:t>
              </a:r>
              <a:endParaRPr lang="en-US" altLang="ko-KR" sz="3200" b="1" dirty="0" smtClean="0"/>
            </a:p>
            <a:p>
              <a:pPr marL="1211580" lvl="1" indent="-571500">
                <a:lnSpc>
                  <a:spcPct val="150000"/>
                </a:lnSpc>
                <a:buFontTx/>
                <a:buChar char="-"/>
              </a:pPr>
              <a:r>
                <a:rPr lang="ko-KR" altLang="en-US" sz="3200" b="1" dirty="0" smtClean="0"/>
                <a:t>간편하게 </a:t>
              </a:r>
              <a:r>
                <a:rPr lang="en-US" altLang="ko-KR" sz="3200" b="1" dirty="0" smtClean="0"/>
                <a:t>GPU</a:t>
              </a:r>
              <a:r>
                <a:rPr lang="ko-KR" altLang="en-US" sz="3200" b="1" dirty="0" smtClean="0"/>
                <a:t>자원을 </a:t>
              </a:r>
              <a:r>
                <a:rPr lang="ko-KR" altLang="en-US" sz="3200" b="1" dirty="0" err="1" smtClean="0"/>
                <a:t>사용가능한</a:t>
              </a:r>
              <a:r>
                <a:rPr lang="ko-KR" altLang="en-US" sz="3200" b="1" dirty="0" smtClean="0"/>
                <a:t> 데이터 분석 환경 사용가능</a:t>
              </a:r>
              <a:endParaRPr lang="en-US" altLang="ko-KR" sz="3200" b="1" dirty="0" smtClean="0"/>
            </a:p>
            <a:p>
              <a:pPr marL="571500" indent="-571500">
                <a:lnSpc>
                  <a:spcPct val="150000"/>
                </a:lnSpc>
                <a:buFontTx/>
                <a:buChar char="-"/>
              </a:pPr>
              <a:r>
                <a:rPr lang="ko-KR" altLang="en-US" sz="3200" b="1" dirty="0" smtClean="0"/>
                <a:t>병원 </a:t>
              </a:r>
              <a:r>
                <a:rPr lang="en-US" altLang="ko-KR" sz="3200" b="1" dirty="0" err="1" smtClean="0"/>
                <a:t>Jupyter</a:t>
              </a:r>
              <a:r>
                <a:rPr lang="en-US" altLang="ko-KR" sz="3200" b="1" dirty="0" smtClean="0"/>
                <a:t> Notebook </a:t>
              </a:r>
              <a:r>
                <a:rPr lang="ko-KR" altLang="en-US" sz="3200" b="1" dirty="0" smtClean="0"/>
                <a:t>사용</a:t>
              </a:r>
              <a:endParaRPr lang="en-US" altLang="ko-KR" sz="3200" b="1" dirty="0" smtClean="0"/>
            </a:p>
            <a:p>
              <a:pPr marL="1211580" lvl="1" indent="-571500">
                <a:lnSpc>
                  <a:spcPct val="150000"/>
                </a:lnSpc>
                <a:buFontTx/>
                <a:buChar char="-"/>
              </a:pPr>
              <a:r>
                <a:rPr lang="ko-KR" altLang="en-US" sz="3200" b="1" dirty="0" smtClean="0"/>
                <a:t>간단한 데이터 가공용으로만 사용 추천</a:t>
              </a:r>
              <a:r>
                <a:rPr lang="en-US" altLang="ko-KR" sz="3200" b="1" dirty="0" smtClean="0"/>
                <a:t>(</a:t>
              </a:r>
              <a:r>
                <a:rPr lang="ko-KR" altLang="en-US" sz="3200" b="1" dirty="0" smtClean="0"/>
                <a:t>성능</a:t>
              </a:r>
              <a:r>
                <a:rPr lang="en-US" altLang="ko-KR" sz="3200" b="1" dirty="0" smtClean="0"/>
                <a:t>↓)</a:t>
              </a:r>
            </a:p>
            <a:p>
              <a:pPr marL="571500" indent="-571500">
                <a:lnSpc>
                  <a:spcPct val="150000"/>
                </a:lnSpc>
                <a:buFontTx/>
                <a:buChar char="-"/>
              </a:pPr>
              <a:r>
                <a:rPr lang="ko-KR" altLang="en-US" sz="3200" b="1" dirty="0" smtClean="0">
                  <a:solidFill>
                    <a:srgbClr val="0000FF"/>
                  </a:solidFill>
                </a:rPr>
                <a:t>로컬 </a:t>
              </a:r>
              <a:r>
                <a:rPr lang="en-US" altLang="ko-KR" sz="3200" b="1" dirty="0" smtClean="0">
                  <a:solidFill>
                    <a:srgbClr val="0000FF"/>
                  </a:solidFill>
                </a:rPr>
                <a:t>PC</a:t>
              </a:r>
              <a:r>
                <a:rPr lang="ko-KR" altLang="en-US" sz="3200" b="1" dirty="0" smtClean="0">
                  <a:solidFill>
                    <a:srgbClr val="0000FF"/>
                  </a:solidFill>
                </a:rPr>
                <a:t>에 </a:t>
              </a:r>
              <a:r>
                <a:rPr lang="ko-KR" altLang="en-US" sz="3200" b="1" dirty="0" err="1" smtClean="0">
                  <a:solidFill>
                    <a:srgbClr val="0000FF"/>
                  </a:solidFill>
                </a:rPr>
                <a:t>파이썬</a:t>
              </a:r>
              <a:r>
                <a:rPr lang="ko-KR" altLang="en-US" sz="3200" b="1" dirty="0" smtClean="0">
                  <a:solidFill>
                    <a:srgbClr val="0000FF"/>
                  </a:solidFill>
                </a:rPr>
                <a:t> 설치 사용</a:t>
              </a:r>
              <a:endParaRPr lang="en-US" altLang="ko-KR" sz="3200" b="1" dirty="0" smtClean="0">
                <a:solidFill>
                  <a:srgbClr val="0000FF"/>
                </a:solidFill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3200" b="1" dirty="0" smtClean="0"/>
                <a:t>1. Anaconda </a:t>
              </a:r>
              <a:r>
                <a:rPr lang="ko-KR" altLang="en-US" sz="3200" b="1" dirty="0" smtClean="0"/>
                <a:t>설치 </a:t>
              </a:r>
              <a:endParaRPr lang="en-US" altLang="ko-KR" sz="3200" b="1" dirty="0" smtClean="0"/>
            </a:p>
            <a:p>
              <a:pPr lvl="1">
                <a:lnSpc>
                  <a:spcPct val="150000"/>
                </a:lnSpc>
              </a:pPr>
              <a:r>
                <a:rPr lang="en-US" altLang="ko-KR" sz="3200" b="1" dirty="0" smtClean="0">
                  <a:solidFill>
                    <a:srgbClr val="0000FF"/>
                  </a:solidFill>
                </a:rPr>
                <a:t>2. Python </a:t>
              </a:r>
              <a:r>
                <a:rPr lang="ko-KR" altLang="en-US" sz="3200" b="1" dirty="0" smtClean="0">
                  <a:solidFill>
                    <a:srgbClr val="0000FF"/>
                  </a:solidFill>
                </a:rPr>
                <a:t>및 필요 패키지만 설치</a:t>
              </a:r>
              <a:endParaRPr lang="en-US" altLang="ko-KR" sz="3200" b="1" dirty="0" smtClean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3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환경구성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94" y="4770636"/>
            <a:ext cx="6668431" cy="441069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48494" y="1746300"/>
            <a:ext cx="14113568" cy="2212413"/>
            <a:chOff x="648494" y="2581450"/>
            <a:chExt cx="14113568" cy="2212413"/>
          </a:xfrm>
        </p:grpSpPr>
        <p:sp>
          <p:nvSpPr>
            <p:cNvPr id="9" name="TextBox 8"/>
            <p:cNvSpPr txBox="1"/>
            <p:nvPr/>
          </p:nvSpPr>
          <p:spPr>
            <a:xfrm>
              <a:off x="648494" y="2581450"/>
              <a:ext cx="2701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■</a:t>
              </a:r>
              <a:r>
                <a:rPr lang="en-US" altLang="ko-KR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ko-KR" altLang="en-US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다운로드</a:t>
              </a:r>
              <a:r>
                <a:rPr lang="en-US" altLang="ko-KR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ko-KR" altLang="en-US" sz="3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80542" y="3224203"/>
              <a:ext cx="136815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lnSpc>
                  <a:spcPct val="150000"/>
                </a:lnSpc>
                <a:buFontTx/>
                <a:buChar char="-"/>
              </a:pPr>
              <a:r>
                <a:rPr lang="ko-KR" altLang="en-US" sz="3200" dirty="0" err="1" smtClean="0"/>
                <a:t>파이썬</a:t>
              </a:r>
              <a:r>
                <a:rPr lang="ko-KR" altLang="en-US" sz="3200" dirty="0" smtClean="0"/>
                <a:t> </a:t>
              </a:r>
              <a:r>
                <a:rPr lang="en-US" altLang="ko-KR" sz="3200" dirty="0" smtClean="0"/>
                <a:t>: </a:t>
              </a:r>
              <a:r>
                <a:rPr lang="ko-KR" altLang="en-US" sz="3200" dirty="0" smtClean="0">
                  <a:hlinkClick r:id="rId3"/>
                </a:rPr>
                <a:t>https</a:t>
              </a:r>
              <a:r>
                <a:rPr lang="ko-KR" altLang="en-US" sz="3200" dirty="0">
                  <a:hlinkClick r:id="rId3"/>
                </a:rPr>
                <a:t>://www.python.org/downloads</a:t>
              </a:r>
              <a:r>
                <a:rPr lang="ko-KR" altLang="en-US" sz="3200" dirty="0" smtClean="0">
                  <a:hlinkClick r:id="rId3"/>
                </a:rPr>
                <a:t>/</a:t>
              </a:r>
              <a:endParaRPr lang="en-US" altLang="ko-KR" sz="3200" dirty="0" smtClean="0"/>
            </a:p>
            <a:p>
              <a:pPr marL="571500" indent="-571500">
                <a:lnSpc>
                  <a:spcPct val="150000"/>
                </a:lnSpc>
                <a:buFontTx/>
                <a:buChar char="-"/>
              </a:pPr>
              <a:r>
                <a:rPr lang="en-US" altLang="ko-KR" sz="3200" dirty="0" smtClean="0"/>
                <a:t>Visual Studio </a:t>
              </a:r>
              <a:r>
                <a:rPr lang="en-US" altLang="ko-KR" sz="3200" dirty="0"/>
                <a:t>Code : </a:t>
              </a:r>
              <a:r>
                <a:rPr lang="en-US" altLang="ko-KR" sz="3200" dirty="0">
                  <a:hlinkClick r:id="rId4"/>
                </a:rPr>
                <a:t>https://</a:t>
              </a:r>
              <a:r>
                <a:rPr lang="en-US" altLang="ko-KR" sz="3200" dirty="0" smtClean="0">
                  <a:hlinkClick r:id="rId4"/>
                </a:rPr>
                <a:t>code.visualstudio.com/download</a:t>
              </a:r>
              <a:r>
                <a:rPr lang="en-US" altLang="ko-KR" sz="3200" dirty="0" smtClean="0"/>
                <a:t> </a:t>
              </a:r>
              <a:endParaRPr lang="ko-KR" altLang="en-US" sz="32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700301" y="6862283"/>
            <a:ext cx="2016224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493" y="4770636"/>
            <a:ext cx="6668431" cy="425628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508190" y="7150314"/>
            <a:ext cx="2016224" cy="716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6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환경구성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48494" y="1746300"/>
            <a:ext cx="14113568" cy="2951077"/>
            <a:chOff x="648494" y="2581450"/>
            <a:chExt cx="14113568" cy="2951077"/>
          </a:xfrm>
        </p:grpSpPr>
        <p:sp>
          <p:nvSpPr>
            <p:cNvPr id="9" name="TextBox 8"/>
            <p:cNvSpPr txBox="1"/>
            <p:nvPr/>
          </p:nvSpPr>
          <p:spPr>
            <a:xfrm>
              <a:off x="648494" y="2581450"/>
              <a:ext cx="32672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■</a:t>
              </a:r>
              <a:r>
                <a:rPr lang="en-US" altLang="ko-KR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ko-KR" altLang="en-US" sz="3600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파이썬</a:t>
              </a:r>
              <a:r>
                <a:rPr lang="ko-KR" altLang="en-US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설치</a:t>
              </a:r>
              <a:r>
                <a:rPr lang="en-US" altLang="ko-KR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ko-KR" altLang="en-US" sz="3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80542" y="3224203"/>
              <a:ext cx="136815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lnSpc>
                  <a:spcPct val="150000"/>
                </a:lnSpc>
                <a:buFontTx/>
                <a:buChar char="-"/>
              </a:pPr>
              <a:r>
                <a:rPr lang="ko-KR" altLang="en-US" sz="3200" dirty="0" smtClean="0"/>
                <a:t>다운로드한 파일 실행</a:t>
              </a:r>
              <a:endParaRPr lang="en-US" altLang="ko-KR" sz="3200" dirty="0" smtClean="0"/>
            </a:p>
            <a:p>
              <a:pPr marL="571500" indent="-571500">
                <a:lnSpc>
                  <a:spcPct val="150000"/>
                </a:lnSpc>
                <a:buFontTx/>
                <a:buChar char="-"/>
              </a:pPr>
              <a:r>
                <a:rPr lang="en-US" altLang="ko-KR" sz="3200" b="1" dirty="0" smtClean="0"/>
                <a:t>Add python.exe to PATH </a:t>
              </a:r>
              <a:r>
                <a:rPr lang="ko-KR" altLang="en-US" sz="3200" b="1" dirty="0" smtClean="0"/>
                <a:t>체크</a:t>
              </a:r>
              <a:endParaRPr lang="en-US" altLang="ko-KR" sz="3200" b="1" dirty="0" smtClean="0"/>
            </a:p>
            <a:p>
              <a:pPr marL="571500" indent="-571500">
                <a:lnSpc>
                  <a:spcPct val="150000"/>
                </a:lnSpc>
                <a:buFontTx/>
                <a:buChar char="-"/>
              </a:pPr>
              <a:r>
                <a:rPr lang="en-US" altLang="ko-KR" sz="3200" dirty="0" smtClean="0"/>
                <a:t>Install Now </a:t>
              </a:r>
              <a:r>
                <a:rPr lang="ko-KR" altLang="en-US" sz="3200" dirty="0" smtClean="0"/>
                <a:t>클릭</a:t>
              </a:r>
              <a:endParaRPr lang="en-US" altLang="ko-KR" sz="3200" dirty="0" smtClean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52550" y="4697377"/>
            <a:ext cx="6201640" cy="3839111"/>
            <a:chOff x="1152550" y="4697377"/>
            <a:chExt cx="6201640" cy="383911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2550" y="4697377"/>
              <a:ext cx="6201640" cy="3839111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2786329" y="8178156"/>
              <a:ext cx="3528392" cy="23942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821887" y="5969308"/>
              <a:ext cx="3852873" cy="79780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584784" y="5255345"/>
            <a:ext cx="7254369" cy="2698562"/>
            <a:chOff x="7579701" y="4697377"/>
            <a:chExt cx="7254369" cy="26985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9701" y="4697377"/>
              <a:ext cx="7254369" cy="2698562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86395" y="5889110"/>
              <a:ext cx="3071211" cy="69982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591478" y="4725184"/>
            <a:ext cx="33666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설치 확인</a:t>
            </a:r>
            <a:r>
              <a:rPr lang="en-US" altLang="ko-KR" dirty="0" smtClean="0"/>
              <a:t>(CMD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0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환경구성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48494" y="1746300"/>
            <a:ext cx="14113568" cy="2212413"/>
            <a:chOff x="648494" y="2581450"/>
            <a:chExt cx="14113568" cy="2212413"/>
          </a:xfrm>
        </p:grpSpPr>
        <p:sp>
          <p:nvSpPr>
            <p:cNvPr id="9" name="TextBox 8"/>
            <p:cNvSpPr txBox="1"/>
            <p:nvPr/>
          </p:nvSpPr>
          <p:spPr>
            <a:xfrm>
              <a:off x="648494" y="2581450"/>
              <a:ext cx="54617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■</a:t>
              </a:r>
              <a:r>
                <a:rPr lang="en-US" altLang="ko-KR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Visual Studio Code</a:t>
              </a:r>
              <a:r>
                <a:rPr lang="ko-KR" altLang="en-US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설치</a:t>
              </a:r>
              <a:r>
                <a:rPr lang="en-US" altLang="ko-KR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ko-KR" altLang="en-US" sz="3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80542" y="3224203"/>
              <a:ext cx="136815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lnSpc>
                  <a:spcPct val="150000"/>
                </a:lnSpc>
                <a:buFontTx/>
                <a:buChar char="-"/>
              </a:pPr>
              <a:r>
                <a:rPr lang="ko-KR" altLang="en-US" sz="3200" dirty="0" smtClean="0"/>
                <a:t>다운로드한 파일 실행</a:t>
              </a:r>
              <a:endParaRPr lang="en-US" altLang="ko-KR" sz="3200" dirty="0" smtClean="0"/>
            </a:p>
            <a:p>
              <a:pPr marL="571500" indent="-571500">
                <a:lnSpc>
                  <a:spcPct val="150000"/>
                </a:lnSpc>
                <a:buFontTx/>
                <a:buChar char="-"/>
              </a:pPr>
              <a:r>
                <a:rPr lang="ko-KR" altLang="en-US" sz="3200" b="1" dirty="0" smtClean="0"/>
                <a:t>다음 </a:t>
              </a:r>
              <a:r>
                <a:rPr lang="en-US" altLang="ko-KR" sz="3200" b="1" dirty="0" smtClean="0"/>
                <a:t>&gt; </a:t>
              </a:r>
              <a:r>
                <a:rPr lang="ko-KR" altLang="en-US" sz="3200" b="1" dirty="0" smtClean="0"/>
                <a:t>다음 </a:t>
              </a:r>
              <a:r>
                <a:rPr lang="en-US" altLang="ko-KR" sz="3200" b="1" dirty="0" smtClean="0"/>
                <a:t>&gt; </a:t>
              </a:r>
              <a:r>
                <a:rPr lang="ko-KR" altLang="en-US" sz="3200" b="1" dirty="0" smtClean="0"/>
                <a:t>다음</a:t>
              </a:r>
              <a:r>
                <a:rPr lang="en-US" altLang="ko-KR" sz="3200" b="1" dirty="0" smtClean="0"/>
                <a:t>…</a:t>
              </a:r>
              <a:endParaRPr lang="en-US" altLang="ko-KR" sz="3200" dirty="0" smtClean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48494" y="3964344"/>
            <a:ext cx="14113568" cy="5536400"/>
            <a:chOff x="648494" y="2581450"/>
            <a:chExt cx="14113568" cy="5536400"/>
          </a:xfrm>
        </p:grpSpPr>
        <p:sp>
          <p:nvSpPr>
            <p:cNvPr id="18" name="TextBox 17"/>
            <p:cNvSpPr txBox="1"/>
            <p:nvPr/>
          </p:nvSpPr>
          <p:spPr>
            <a:xfrm>
              <a:off x="648494" y="2581450"/>
              <a:ext cx="36163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■</a:t>
              </a:r>
              <a:r>
                <a:rPr lang="en-US" altLang="ko-KR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3600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Extention</a:t>
              </a:r>
              <a:r>
                <a:rPr lang="en-US" altLang="ko-KR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ko-KR" altLang="en-US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설치</a:t>
              </a:r>
              <a:endParaRPr lang="ko-KR" altLang="en-US" sz="3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80542" y="3224203"/>
              <a:ext cx="13681520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lnSpc>
                  <a:spcPct val="150000"/>
                </a:lnSpc>
                <a:buFontTx/>
                <a:buChar char="-"/>
              </a:pPr>
              <a:r>
                <a:rPr lang="en-US" altLang="ko-KR" sz="3200" dirty="0" err="1" smtClean="0"/>
                <a:t>Extention</a:t>
              </a:r>
              <a:r>
                <a:rPr lang="ko-KR" altLang="en-US" sz="3200" dirty="0" smtClean="0"/>
                <a:t>은 </a:t>
              </a:r>
              <a:r>
                <a:rPr lang="en-US" altLang="ko-KR" sz="3200" dirty="0" smtClean="0"/>
                <a:t>Visual Studio Code</a:t>
              </a:r>
              <a:r>
                <a:rPr lang="ko-KR" altLang="en-US" sz="3200" dirty="0" smtClean="0"/>
                <a:t>를 사용하는 이유</a:t>
              </a:r>
              <a:endParaRPr lang="en-US" altLang="ko-KR" sz="3200" dirty="0" smtClean="0"/>
            </a:p>
            <a:p>
              <a:pPr marL="571500" indent="-571500">
                <a:lnSpc>
                  <a:spcPct val="150000"/>
                </a:lnSpc>
                <a:buFontTx/>
                <a:buChar char="-"/>
              </a:pPr>
              <a:r>
                <a:rPr lang="en-US" altLang="ko-KR" sz="3200" dirty="0" smtClean="0"/>
                <a:t>Python </a:t>
              </a:r>
              <a:r>
                <a:rPr lang="ko-KR" altLang="en-US" sz="3200" dirty="0" smtClean="0"/>
                <a:t>개발 환경에 편리함을 제공</a:t>
              </a:r>
              <a:endParaRPr lang="en-US" altLang="ko-KR" sz="3200" dirty="0" smtClean="0"/>
            </a:p>
            <a:p>
              <a:pPr marL="571500" indent="-571500">
                <a:lnSpc>
                  <a:spcPct val="150000"/>
                </a:lnSpc>
                <a:buFontTx/>
                <a:buChar char="-"/>
              </a:pPr>
              <a:r>
                <a:rPr lang="ko-KR" altLang="en-US" sz="3200" dirty="0" smtClean="0"/>
                <a:t>설치 목록</a:t>
              </a:r>
              <a:endParaRPr lang="en-US" altLang="ko-KR" sz="3200" dirty="0" smtClean="0"/>
            </a:p>
            <a:p>
              <a:pPr marL="1211580" lvl="1" indent="-571500">
                <a:lnSpc>
                  <a:spcPct val="150000"/>
                </a:lnSpc>
                <a:buFontTx/>
                <a:buChar char="-"/>
              </a:pPr>
              <a:r>
                <a:rPr lang="ko-KR" altLang="en-US" sz="2800" dirty="0" smtClean="0"/>
                <a:t>한국어 지원 </a:t>
              </a:r>
              <a:r>
                <a:rPr lang="en-US" altLang="ko-KR" sz="2800" dirty="0" smtClean="0"/>
                <a:t>: MS-</a:t>
              </a:r>
              <a:r>
                <a:rPr lang="en-US" altLang="ko-KR" sz="2800" dirty="0" err="1" smtClean="0"/>
                <a:t>CEINTL.vscode</a:t>
              </a:r>
              <a:r>
                <a:rPr lang="en-US" altLang="ko-KR" sz="2800" dirty="0" smtClean="0"/>
                <a:t>-language-pack-</a:t>
              </a:r>
              <a:r>
                <a:rPr lang="en-US" altLang="ko-KR" sz="2800" dirty="0" err="1" smtClean="0"/>
                <a:t>ko</a:t>
              </a:r>
              <a:endParaRPr lang="en-US" altLang="ko-KR" sz="2800" dirty="0"/>
            </a:p>
            <a:p>
              <a:pPr marL="1211580" lvl="1" indent="-571500">
                <a:lnSpc>
                  <a:spcPct val="150000"/>
                </a:lnSpc>
                <a:buFontTx/>
                <a:buChar char="-"/>
              </a:pPr>
              <a:r>
                <a:rPr lang="en-US" altLang="ko-KR" sz="2800" dirty="0" smtClean="0"/>
                <a:t>Python </a:t>
              </a:r>
              <a:r>
                <a:rPr lang="ko-KR" altLang="en-US" sz="2800" dirty="0" smtClean="0"/>
                <a:t>지원 </a:t>
              </a:r>
              <a:r>
                <a:rPr lang="en-US" altLang="ko-KR" sz="2800" dirty="0" smtClean="0"/>
                <a:t>: </a:t>
              </a:r>
              <a:r>
                <a:rPr lang="en-US" altLang="ko-KR" sz="2800" dirty="0" err="1" smtClean="0"/>
                <a:t>ms-python.python</a:t>
              </a:r>
              <a:r>
                <a:rPr lang="en-US" altLang="ko-KR" sz="2800" dirty="0"/>
                <a:t>, </a:t>
              </a:r>
              <a:r>
                <a:rPr lang="en-US" altLang="ko-KR" sz="2800" dirty="0" err="1"/>
                <a:t>ms-python.vscode-pylance</a:t>
              </a:r>
              <a:endParaRPr lang="en-US" altLang="ko-KR" sz="2800" dirty="0" smtClean="0"/>
            </a:p>
            <a:p>
              <a:pPr marL="1211580" lvl="1" indent="-571500">
                <a:lnSpc>
                  <a:spcPct val="150000"/>
                </a:lnSpc>
                <a:buFontTx/>
                <a:buChar char="-"/>
              </a:pPr>
              <a:r>
                <a:rPr lang="en-US" altLang="ko-KR" sz="2800" dirty="0" smtClean="0"/>
                <a:t>Python </a:t>
              </a:r>
              <a:r>
                <a:rPr lang="ko-KR" altLang="en-US" sz="2800" dirty="0" smtClean="0"/>
                <a:t>환경 매니저 </a:t>
              </a:r>
              <a:r>
                <a:rPr lang="en-US" altLang="ko-KR" sz="2800" dirty="0" smtClean="0"/>
                <a:t>: </a:t>
              </a:r>
              <a:r>
                <a:rPr lang="en-US" altLang="ko-KR" sz="2800" dirty="0" err="1" smtClean="0"/>
                <a:t>donjayamanne.python</a:t>
              </a:r>
              <a:r>
                <a:rPr lang="en-US" altLang="ko-KR" sz="2800" dirty="0" smtClean="0"/>
                <a:t>-environment-manager</a:t>
              </a:r>
            </a:p>
            <a:p>
              <a:pPr marL="1211580" lvl="1" indent="-571500">
                <a:lnSpc>
                  <a:spcPct val="150000"/>
                </a:lnSpc>
                <a:buFontTx/>
                <a:buChar char="-"/>
              </a:pPr>
              <a:r>
                <a:rPr lang="en-US" altLang="ko-KR" sz="2800" dirty="0" err="1" smtClean="0"/>
                <a:t>Jupyter</a:t>
              </a:r>
              <a:r>
                <a:rPr lang="en-US" altLang="ko-KR" sz="2800" dirty="0" smtClean="0"/>
                <a:t> </a:t>
              </a:r>
              <a:r>
                <a:rPr lang="ko-KR" altLang="en-US" sz="2800" dirty="0" smtClean="0"/>
                <a:t>환경 </a:t>
              </a:r>
              <a:r>
                <a:rPr lang="en-US" altLang="ko-KR" sz="2800" dirty="0"/>
                <a:t>: </a:t>
              </a:r>
              <a:r>
                <a:rPr lang="en-US" altLang="ko-KR" sz="2800" dirty="0" err="1" smtClean="0"/>
                <a:t>ms-toolsai.jupyter</a:t>
              </a:r>
              <a:endParaRPr lang="en-US" altLang="ko-KR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83300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환경구성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48494" y="1746300"/>
            <a:ext cx="14113568" cy="2951077"/>
            <a:chOff x="648494" y="2581450"/>
            <a:chExt cx="14113568" cy="2951077"/>
          </a:xfrm>
        </p:grpSpPr>
        <p:sp>
          <p:nvSpPr>
            <p:cNvPr id="9" name="TextBox 8"/>
            <p:cNvSpPr txBox="1"/>
            <p:nvPr/>
          </p:nvSpPr>
          <p:spPr>
            <a:xfrm>
              <a:off x="648494" y="2581450"/>
              <a:ext cx="63850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■</a:t>
              </a:r>
              <a:r>
                <a:rPr lang="en-US" altLang="ko-KR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Visual Studio Code</a:t>
              </a:r>
              <a:r>
                <a:rPr lang="ko-KR" altLang="en-US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사용방법</a:t>
              </a:r>
              <a:r>
                <a:rPr lang="en-US" altLang="ko-KR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ko-KR" altLang="en-US" sz="3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80542" y="3224203"/>
              <a:ext cx="136815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lnSpc>
                  <a:spcPct val="150000"/>
                </a:lnSpc>
                <a:buFontTx/>
                <a:buChar char="-"/>
              </a:pPr>
              <a:r>
                <a:rPr lang="ko-KR" altLang="en-US" sz="3200" dirty="0" smtClean="0"/>
                <a:t>폴더 기반으로 프로젝트 관리</a:t>
              </a:r>
              <a:endParaRPr lang="en-US" altLang="ko-KR" sz="3200" dirty="0" smtClean="0"/>
            </a:p>
            <a:p>
              <a:pPr marL="571500" indent="-571500">
                <a:lnSpc>
                  <a:spcPct val="150000"/>
                </a:lnSpc>
                <a:buFontTx/>
                <a:buChar char="-"/>
              </a:pPr>
              <a:r>
                <a:rPr lang="ko-KR" altLang="en-US" sz="3200" dirty="0" smtClean="0"/>
                <a:t>프로젝트를 관리할 </a:t>
              </a:r>
              <a:r>
                <a:rPr lang="ko-KR" altLang="en-US" sz="3200" dirty="0" err="1" smtClean="0"/>
                <a:t>작업영역에</a:t>
              </a:r>
              <a:r>
                <a:rPr lang="ko-KR" altLang="en-US" sz="3200" dirty="0" smtClean="0"/>
                <a:t> 폴더 </a:t>
              </a:r>
              <a:r>
                <a:rPr lang="ko-KR" altLang="en-US" sz="3200" dirty="0" err="1" smtClean="0"/>
                <a:t>생성후</a:t>
              </a:r>
              <a:r>
                <a:rPr lang="ko-KR" altLang="en-US" sz="3200" dirty="0" smtClean="0"/>
                <a:t> 폴더 열기</a:t>
              </a:r>
              <a:endParaRPr lang="en-US" altLang="ko-KR" sz="3200" dirty="0" smtClean="0"/>
            </a:p>
            <a:p>
              <a:pPr marL="571500" indent="-571500">
                <a:lnSpc>
                  <a:spcPct val="150000"/>
                </a:lnSpc>
                <a:buFontTx/>
                <a:buChar char="-"/>
              </a:pPr>
              <a:r>
                <a:rPr lang="ko-KR" altLang="en-US" sz="3200" dirty="0" smtClean="0"/>
                <a:t>작업 폴더가 있는 경로는 가능하면 영문으로만</a:t>
              </a:r>
              <a:r>
                <a:rPr lang="en-US" altLang="ko-KR" sz="3200" dirty="0" smtClean="0"/>
                <a:t>…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091580" y="4697377"/>
            <a:ext cx="4911687" cy="2186839"/>
            <a:chOff x="849375" y="4888053"/>
            <a:chExt cx="6076157" cy="307753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375" y="4888053"/>
              <a:ext cx="6076157" cy="3077534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849375" y="5302276"/>
              <a:ext cx="490959" cy="497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375926" y="6546755"/>
              <a:ext cx="3503563" cy="5748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91580" y="7029011"/>
            <a:ext cx="5953033" cy="3287020"/>
            <a:chOff x="7406040" y="5144868"/>
            <a:chExt cx="6429085" cy="362230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06040" y="5144868"/>
              <a:ext cx="6429085" cy="3622307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7863350" y="5568978"/>
              <a:ext cx="525830" cy="29264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965243" y="6281079"/>
              <a:ext cx="4176464" cy="3600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349619" y="8441319"/>
              <a:ext cx="720080" cy="3258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162" y="4697377"/>
            <a:ext cx="5328592" cy="38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0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환경구성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48494" y="1746300"/>
            <a:ext cx="14113568" cy="1378595"/>
            <a:chOff x="648494" y="2581450"/>
            <a:chExt cx="14113568" cy="1378595"/>
          </a:xfrm>
        </p:grpSpPr>
        <p:sp>
          <p:nvSpPr>
            <p:cNvPr id="9" name="TextBox 8"/>
            <p:cNvSpPr txBox="1"/>
            <p:nvPr/>
          </p:nvSpPr>
          <p:spPr>
            <a:xfrm>
              <a:off x="648494" y="2581450"/>
              <a:ext cx="63850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■</a:t>
              </a:r>
              <a:r>
                <a:rPr lang="en-US" altLang="ko-KR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Visual Studio Code</a:t>
              </a:r>
              <a:r>
                <a:rPr lang="ko-KR" altLang="en-US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ko-KR" altLang="en-US" sz="3600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파일생성</a:t>
              </a:r>
              <a:r>
                <a:rPr lang="en-US" altLang="ko-KR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ko-KR" altLang="en-US" sz="3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80542" y="3224203"/>
              <a:ext cx="13681520" cy="735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lnSpc>
                  <a:spcPct val="150000"/>
                </a:lnSpc>
                <a:buFontTx/>
                <a:buChar char="-"/>
              </a:pPr>
              <a:r>
                <a:rPr lang="ko-KR" altLang="en-US" sz="3200" dirty="0" smtClean="0"/>
                <a:t>프로젝트 내에서 폴더</a:t>
              </a:r>
              <a:r>
                <a:rPr lang="en-US" altLang="ko-KR" sz="3200" dirty="0" smtClean="0"/>
                <a:t>, </a:t>
              </a:r>
              <a:r>
                <a:rPr lang="ko-KR" altLang="en-US" sz="3200" dirty="0" smtClean="0"/>
                <a:t>파일 생성하여 관리</a:t>
              </a:r>
              <a:endParaRPr lang="en-US" altLang="ko-KR" sz="3200" dirty="0" smtClean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42" y="3330476"/>
            <a:ext cx="6143490" cy="24482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542" y="6138788"/>
            <a:ext cx="10614161" cy="266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5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31550</TotalTime>
  <Words>230</Words>
  <Application>Microsoft Office PowerPoint</Application>
  <PresentationFormat>사용자 지정</PresentationFormat>
  <Paragraphs>44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테마</vt:lpstr>
      <vt:lpstr>파이썬 환경구성 </vt:lpstr>
      <vt:lpstr>파이썬 환경구성 </vt:lpstr>
      <vt:lpstr>파이썬 환경구성 </vt:lpstr>
      <vt:lpstr>파이썬 환경구성 </vt:lpstr>
      <vt:lpstr>파이썬 환경구성 </vt:lpstr>
      <vt:lpstr>파이썬 환경구성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HP-DEMO</dc:creator>
  <cp:lastModifiedBy>user</cp:lastModifiedBy>
  <cp:revision>407</cp:revision>
  <cp:lastPrinted>2023-06-30T04:11:00Z</cp:lastPrinted>
  <dcterms:created xsi:type="dcterms:W3CDTF">2020-02-07T08:07:47Z</dcterms:created>
  <dcterms:modified xsi:type="dcterms:W3CDTF">2023-08-07T00:50:24Z</dcterms:modified>
</cp:coreProperties>
</file>