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4" r:id="rId2"/>
    <p:sldId id="345" r:id="rId3"/>
  </p:sldIdLst>
  <p:sldSz cx="15122525" cy="10693400"/>
  <p:notesSz cx="7104063" cy="10234613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7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A4A9B"/>
    <a:srgbClr val="F2F2F2"/>
    <a:srgbClr val="003E95"/>
    <a:srgbClr val="BCE4E6"/>
    <a:srgbClr val="003D94"/>
    <a:srgbClr val="FCC8AC"/>
    <a:srgbClr val="D7E7A4"/>
    <a:srgbClr val="FCC8FF"/>
    <a:srgbClr val="C8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68000" autoAdjust="0"/>
  </p:normalViewPr>
  <p:slideViewPr>
    <p:cSldViewPr showGuides="1">
      <p:cViewPr varScale="1">
        <p:scale>
          <a:sx n="78" d="100"/>
          <a:sy n="78" d="100"/>
        </p:scale>
        <p:origin x="1116" y="108"/>
      </p:cViewPr>
      <p:guideLst>
        <p:guide orient="horz" pos="3277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6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844" cy="512693"/>
          </a:xfrm>
          <a:prstGeom prst="rect">
            <a:avLst/>
          </a:prstGeom>
        </p:spPr>
        <p:txBody>
          <a:bodyPr vert="horz" lIns="65288" tIns="32644" rIns="65288" bIns="32644" rtlCol="0"/>
          <a:lstStyle>
            <a:lvl1pPr algn="l">
              <a:defRPr sz="9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083" y="0"/>
            <a:ext cx="3078844" cy="512693"/>
          </a:xfrm>
          <a:prstGeom prst="rect">
            <a:avLst/>
          </a:prstGeom>
        </p:spPr>
        <p:txBody>
          <a:bodyPr vert="horz" lIns="65288" tIns="32644" rIns="65288" bIns="32644" rtlCol="0"/>
          <a:lstStyle>
            <a:lvl1pPr algn="r">
              <a:defRPr sz="900"/>
            </a:lvl1pPr>
          </a:lstStyle>
          <a:p>
            <a:fld id="{1366897A-7AAA-4E96-88B6-F076B23831E2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79525"/>
            <a:ext cx="48815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5288" tIns="32644" rIns="65288" bIns="3264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66" y="4925471"/>
            <a:ext cx="5683931" cy="4030240"/>
          </a:xfrm>
          <a:prstGeom prst="rect">
            <a:avLst/>
          </a:prstGeom>
        </p:spPr>
        <p:txBody>
          <a:bodyPr vert="horz" lIns="65288" tIns="32644" rIns="65288" bIns="32644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20"/>
            <a:ext cx="3078844" cy="512693"/>
          </a:xfrm>
          <a:prstGeom prst="rect">
            <a:avLst/>
          </a:prstGeom>
        </p:spPr>
        <p:txBody>
          <a:bodyPr vert="horz" lIns="65288" tIns="32644" rIns="65288" bIns="32644" rtlCol="0" anchor="b"/>
          <a:lstStyle>
            <a:lvl1pPr algn="l"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083" y="9721920"/>
            <a:ext cx="3078844" cy="512693"/>
          </a:xfrm>
          <a:prstGeom prst="rect">
            <a:avLst/>
          </a:prstGeom>
        </p:spPr>
        <p:txBody>
          <a:bodyPr vert="horz" lIns="65288" tIns="32644" rIns="65288" bIns="32644" rtlCol="0" anchor="b"/>
          <a:lstStyle>
            <a:lvl1pPr algn="r">
              <a:defRPr sz="900"/>
            </a:lvl1pPr>
          </a:lstStyle>
          <a:p>
            <a:fld id="{2A525B7B-646E-485B-BA8B-6A616D1A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11250" y="1279525"/>
            <a:ext cx="4881563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5B7B-646E-485B-BA8B-6A616D1A27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11250" y="1279525"/>
            <a:ext cx="4881563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5B7B-646E-485B-BA8B-6A616D1A27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1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4191" y="3321887"/>
            <a:ext cx="12854146" cy="2292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380" y="6059594"/>
            <a:ext cx="10585768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1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350941" y="599029"/>
            <a:ext cx="4762545" cy="1277514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58054" y="599029"/>
            <a:ext cx="14040845" cy="127751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1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G:\0_작업공간\0. BI 개편관련\[확정안 샘플] PNG\공지문 배경-1-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" y="0"/>
            <a:ext cx="15120938" cy="1069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479" y="378152"/>
            <a:ext cx="10153128" cy="1832317"/>
          </a:xfrm>
        </p:spPr>
        <p:txBody>
          <a:bodyPr/>
          <a:lstStyle>
            <a:lvl1pPr algn="l">
              <a:defRPr lang="ko-KR" altLang="en-US" dirty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04480" y="10243247"/>
            <a:ext cx="3528590" cy="237281"/>
          </a:xfrm>
        </p:spPr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92758" y="10243246"/>
            <a:ext cx="4788799" cy="23728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61465" y="10243242"/>
            <a:ext cx="3528590" cy="237282"/>
          </a:xfrm>
        </p:spPr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10657607" y="2588613"/>
            <a:ext cx="3888431" cy="744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0" name="내용 개체 틀 2"/>
          <p:cNvSpPr>
            <a:spLocks noGrp="1"/>
          </p:cNvSpPr>
          <p:nvPr>
            <p:ph idx="13" hasCustomPrompt="1"/>
          </p:nvPr>
        </p:nvSpPr>
        <p:spPr>
          <a:xfrm>
            <a:off x="10686913" y="3076995"/>
            <a:ext cx="3859124" cy="6374165"/>
          </a:xfrm>
        </p:spPr>
        <p:txBody>
          <a:bodyPr>
            <a:normAutofit/>
          </a:bodyPr>
          <a:lstStyle>
            <a:lvl1pPr marL="457210" indent="-457210">
              <a:buFontTx/>
              <a:buAutoNum type="arabicPeriod"/>
              <a:defRPr sz="2500" b="0" baseline="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54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:\0_작업공간\0. BI 개편관련\[확정안 샘플] PNG\공지문 배경-1-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7"/>
          <a:stretch/>
        </p:blipFill>
        <p:spPr bwMode="auto">
          <a:xfrm>
            <a:off x="0" y="1458268"/>
            <a:ext cx="15122525" cy="923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432470" y="184703"/>
            <a:ext cx="10644827" cy="1115921"/>
          </a:xfrm>
          <a:prstGeom prst="rect">
            <a:avLst/>
          </a:prstGeom>
          <a:solidFill>
            <a:srgbClr val="0A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rgbClr val="0A4A9B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757" y="184704"/>
            <a:ext cx="3596655" cy="1139398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0933" y="184703"/>
            <a:ext cx="10616363" cy="1115921"/>
          </a:xfrm>
        </p:spPr>
        <p:txBody>
          <a:bodyPr/>
          <a:lstStyle>
            <a:lvl1pPr algn="l">
              <a:defRPr lang="ko-KR" altLang="en-US" dirty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4577" y="6871502"/>
            <a:ext cx="12854146" cy="2123828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4577" y="4532321"/>
            <a:ext cx="12854146" cy="2339181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9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8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5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6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75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58055" y="3492683"/>
            <a:ext cx="9401694" cy="988149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11791" y="3492683"/>
            <a:ext cx="9401695" cy="988149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127" y="428236"/>
            <a:ext cx="13610272" cy="178223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30" y="2393644"/>
            <a:ext cx="6681741" cy="99755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95" indent="0">
              <a:buNone/>
              <a:defRPr sz="2800" b="1"/>
            </a:lvl2pPr>
            <a:lvl3pPr marL="1280189" indent="0">
              <a:buNone/>
              <a:defRPr sz="2500" b="1"/>
            </a:lvl3pPr>
            <a:lvl4pPr marL="1920284" indent="0">
              <a:buNone/>
              <a:defRPr sz="2200" b="1"/>
            </a:lvl4pPr>
            <a:lvl5pPr marL="2560379" indent="0">
              <a:buNone/>
              <a:defRPr sz="2200" b="1"/>
            </a:lvl5pPr>
            <a:lvl6pPr marL="3200474" indent="0">
              <a:buNone/>
              <a:defRPr sz="2200" b="1"/>
            </a:lvl6pPr>
            <a:lvl7pPr marL="3840568" indent="0">
              <a:buNone/>
              <a:defRPr sz="2200" b="1"/>
            </a:lvl7pPr>
            <a:lvl8pPr marL="4480663" indent="0">
              <a:buNone/>
              <a:defRPr sz="2200" b="1"/>
            </a:lvl8pPr>
            <a:lvl9pPr marL="5120758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6130" y="3391194"/>
            <a:ext cx="6681741" cy="616108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682036" y="2393644"/>
            <a:ext cx="6684366" cy="99755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95" indent="0">
              <a:buNone/>
              <a:defRPr sz="2800" b="1"/>
            </a:lvl2pPr>
            <a:lvl3pPr marL="1280189" indent="0">
              <a:buNone/>
              <a:defRPr sz="2500" b="1"/>
            </a:lvl3pPr>
            <a:lvl4pPr marL="1920284" indent="0">
              <a:buNone/>
              <a:defRPr sz="2200" b="1"/>
            </a:lvl4pPr>
            <a:lvl5pPr marL="2560379" indent="0">
              <a:buNone/>
              <a:defRPr sz="2200" b="1"/>
            </a:lvl5pPr>
            <a:lvl6pPr marL="3200474" indent="0">
              <a:buNone/>
              <a:defRPr sz="2200" b="1"/>
            </a:lvl6pPr>
            <a:lvl7pPr marL="3840568" indent="0">
              <a:buNone/>
              <a:defRPr sz="2200" b="1"/>
            </a:lvl7pPr>
            <a:lvl8pPr marL="4480663" indent="0">
              <a:buNone/>
              <a:defRPr sz="2200" b="1"/>
            </a:lvl8pPr>
            <a:lvl9pPr marL="5120758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682036" y="3391194"/>
            <a:ext cx="6684366" cy="616108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5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129" y="425760"/>
            <a:ext cx="4975207" cy="181193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2488" y="425761"/>
            <a:ext cx="8453912" cy="912652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56129" y="2237698"/>
            <a:ext cx="4975207" cy="7314583"/>
          </a:xfrm>
        </p:spPr>
        <p:txBody>
          <a:bodyPr/>
          <a:lstStyle>
            <a:lvl1pPr marL="0" indent="0">
              <a:buNone/>
              <a:defRPr sz="2000"/>
            </a:lvl1pPr>
            <a:lvl2pPr marL="640095" indent="0">
              <a:buNone/>
              <a:defRPr sz="1700"/>
            </a:lvl2pPr>
            <a:lvl3pPr marL="1280189" indent="0">
              <a:buNone/>
              <a:defRPr sz="1400"/>
            </a:lvl3pPr>
            <a:lvl4pPr marL="1920284" indent="0">
              <a:buNone/>
              <a:defRPr sz="1300"/>
            </a:lvl4pPr>
            <a:lvl5pPr marL="2560379" indent="0">
              <a:buNone/>
              <a:defRPr sz="1300"/>
            </a:lvl5pPr>
            <a:lvl6pPr marL="3200474" indent="0">
              <a:buNone/>
              <a:defRPr sz="1300"/>
            </a:lvl6pPr>
            <a:lvl7pPr marL="3840568" indent="0">
              <a:buNone/>
              <a:defRPr sz="1300"/>
            </a:lvl7pPr>
            <a:lvl8pPr marL="4480663" indent="0">
              <a:buNone/>
              <a:defRPr sz="1300"/>
            </a:lvl8pPr>
            <a:lvl9pPr marL="5120758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4121" y="7485385"/>
            <a:ext cx="9073515" cy="88369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64121" y="955476"/>
            <a:ext cx="9073515" cy="6416040"/>
          </a:xfrm>
        </p:spPr>
        <p:txBody>
          <a:bodyPr/>
          <a:lstStyle>
            <a:lvl1pPr marL="0" indent="0">
              <a:buNone/>
              <a:defRPr sz="4500"/>
            </a:lvl1pPr>
            <a:lvl2pPr marL="640095" indent="0">
              <a:buNone/>
              <a:defRPr sz="3900"/>
            </a:lvl2pPr>
            <a:lvl3pPr marL="1280189" indent="0">
              <a:buNone/>
              <a:defRPr sz="3400"/>
            </a:lvl3pPr>
            <a:lvl4pPr marL="1920284" indent="0">
              <a:buNone/>
              <a:defRPr sz="2800"/>
            </a:lvl4pPr>
            <a:lvl5pPr marL="2560379" indent="0">
              <a:buNone/>
              <a:defRPr sz="2800"/>
            </a:lvl5pPr>
            <a:lvl6pPr marL="3200474" indent="0">
              <a:buNone/>
              <a:defRPr sz="2800"/>
            </a:lvl6pPr>
            <a:lvl7pPr marL="3840568" indent="0">
              <a:buNone/>
              <a:defRPr sz="2800"/>
            </a:lvl7pPr>
            <a:lvl8pPr marL="4480663" indent="0">
              <a:buNone/>
              <a:defRPr sz="2800"/>
            </a:lvl8pPr>
            <a:lvl9pPr marL="5120758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964121" y="8369076"/>
            <a:ext cx="9073515" cy="1254989"/>
          </a:xfrm>
        </p:spPr>
        <p:txBody>
          <a:bodyPr/>
          <a:lstStyle>
            <a:lvl1pPr marL="0" indent="0">
              <a:buNone/>
              <a:defRPr sz="2000"/>
            </a:lvl1pPr>
            <a:lvl2pPr marL="640095" indent="0">
              <a:buNone/>
              <a:defRPr sz="1700"/>
            </a:lvl2pPr>
            <a:lvl3pPr marL="1280189" indent="0">
              <a:buNone/>
              <a:defRPr sz="1400"/>
            </a:lvl3pPr>
            <a:lvl4pPr marL="1920284" indent="0">
              <a:buNone/>
              <a:defRPr sz="1300"/>
            </a:lvl4pPr>
            <a:lvl5pPr marL="2560379" indent="0">
              <a:buNone/>
              <a:defRPr sz="1300"/>
            </a:lvl5pPr>
            <a:lvl6pPr marL="3200474" indent="0">
              <a:buNone/>
              <a:defRPr sz="1300"/>
            </a:lvl6pPr>
            <a:lvl7pPr marL="3840568" indent="0">
              <a:buNone/>
              <a:defRPr sz="1300"/>
            </a:lvl7pPr>
            <a:lvl8pPr marL="4480663" indent="0">
              <a:buNone/>
              <a:defRPr sz="1300"/>
            </a:lvl8pPr>
            <a:lvl9pPr marL="5120758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56127" y="428236"/>
            <a:ext cx="13610272" cy="1782233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27" y="2495133"/>
            <a:ext cx="13610272" cy="7057149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6129" y="9911200"/>
            <a:ext cx="3528590" cy="5693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A747-DA61-499B-AB07-C33F3308CE4F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66865" y="9911200"/>
            <a:ext cx="4788799" cy="5693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812" y="9911200"/>
            <a:ext cx="3528590" cy="5693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5799-C53B-48B7-B5E8-81E90AC03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89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71" indent="-480071" algn="l" defTabSz="1280189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4" indent="-400059" algn="l" defTabSz="1280189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37" indent="-320047" algn="l" defTabSz="1280189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32" indent="-320047" algn="l" defTabSz="128018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27" indent="-320047" algn="l" defTabSz="1280189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21" indent="-320047" algn="l" defTabSz="1280189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616" indent="-320047" algn="l" defTabSz="1280189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710" indent="-320047" algn="l" defTabSz="1280189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806" indent="-320047" algn="l" defTabSz="1280189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5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9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84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79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74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68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63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58" algn="l" defTabSz="1280189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노트북 사용방법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48494" y="1746300"/>
            <a:ext cx="14113568" cy="1378595"/>
            <a:chOff x="648494" y="2581450"/>
            <a:chExt cx="14113568" cy="1378595"/>
          </a:xfrm>
        </p:grpSpPr>
        <p:sp>
          <p:nvSpPr>
            <p:cNvPr id="3" name="TextBox 2"/>
            <p:cNvSpPr txBox="1"/>
            <p:nvPr/>
          </p:nvSpPr>
          <p:spPr>
            <a:xfrm>
              <a:off x="648494" y="2581450"/>
              <a:ext cx="4652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■</a:t>
              </a:r>
              <a:r>
                <a:rPr lang="en-US" altLang="ko-KR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ko-KR" altLang="en-US" sz="3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주피터 노트북 설치</a:t>
              </a:r>
              <a:endParaRPr lang="ko-KR" altLang="en-US" sz="3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0542" y="3224203"/>
              <a:ext cx="13681520" cy="735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150000"/>
                </a:lnSpc>
                <a:buFontTx/>
                <a:buChar char="-"/>
              </a:pPr>
              <a:r>
                <a:rPr lang="en-US" altLang="ko-KR" sz="3200" b="1" dirty="0" err="1" smtClean="0"/>
                <a:t>HelloPython.ipynb</a:t>
              </a:r>
              <a:r>
                <a:rPr lang="ko-KR" altLang="en-US" sz="3200" b="1" dirty="0" smtClean="0"/>
                <a:t>에서 명령어 </a:t>
              </a:r>
              <a:r>
                <a:rPr lang="ko-KR" altLang="en-US" sz="3200" b="1" dirty="0" err="1" smtClean="0"/>
                <a:t>수행시</a:t>
              </a:r>
              <a:r>
                <a:rPr lang="ko-KR" altLang="en-US" sz="3200" b="1" dirty="0" smtClean="0"/>
                <a:t> 자동 설치 메시지 팝업</a:t>
              </a:r>
              <a:endParaRPr lang="en-US" altLang="ko-KR" sz="3200" b="1" dirty="0" smtClean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070"/>
          <a:stretch/>
        </p:blipFill>
        <p:spPr>
          <a:xfrm>
            <a:off x="2016646" y="3490080"/>
            <a:ext cx="10219538" cy="2362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05078" y="5202238"/>
            <a:ext cx="1440160" cy="5045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노트북 사용방법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8494" y="1746300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■</a:t>
            </a:r>
            <a:r>
              <a:rPr lang="en-US" altLang="ko-KR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주피터 단축키</a:t>
            </a:r>
            <a:endParaRPr lang="ko-KR" altLang="en-US" sz="3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94" y="2682404"/>
            <a:ext cx="6845398" cy="41044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286" y="2694804"/>
            <a:ext cx="6120679" cy="41349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14" y="7722964"/>
            <a:ext cx="13113004" cy="2399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6526" y="7193208"/>
            <a:ext cx="82396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 python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아래와 같이 타이핑 후 </a:t>
            </a:r>
            <a:r>
              <a:rPr lang="en-US" altLang="ko-KR" dirty="0" smtClean="0"/>
              <a:t>ctrl + enter)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44638" y="8311208"/>
            <a:ext cx="3600400" cy="5045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31629</TotalTime>
  <Words>35</Words>
  <Application>Microsoft Office PowerPoint</Application>
  <PresentationFormat>사용자 지정</PresentationFormat>
  <Paragraphs>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주피터 노트북 사용방법</vt:lpstr>
      <vt:lpstr>주피터 노트북 사용방법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HP-DEMO</dc:creator>
  <cp:lastModifiedBy>user</cp:lastModifiedBy>
  <cp:revision>412</cp:revision>
  <cp:lastPrinted>2023-06-30T04:11:00Z</cp:lastPrinted>
  <dcterms:created xsi:type="dcterms:W3CDTF">2020-02-07T08:07:47Z</dcterms:created>
  <dcterms:modified xsi:type="dcterms:W3CDTF">2023-08-07T02:14:00Z</dcterms:modified>
</cp:coreProperties>
</file>