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289840" y="639000"/>
            <a:ext cx="6243840" cy="36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8000" spc="-52" strike="noStrike">
                <a:solidFill>
                  <a:srgbClr val="262626"/>
                </a:solidFill>
                <a:latin typeface="Bookman Old Style"/>
                <a:ea typeface="DejaVu Sans"/>
              </a:rPr>
              <a:t>Soutenance PROJET 7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289840" y="4672800"/>
            <a:ext cx="680544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fr-FR" sz="2200" spc="180" strike="noStrike" cap="all">
                <a:solidFill>
                  <a:srgbClr val="000000"/>
                </a:solidFill>
                <a:latin typeface="Montserrat"/>
                <a:ea typeface="DejaVu Sans"/>
              </a:rPr>
              <a:t>Implémentez un modèle de scoring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4626000" cy="684864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5427720" y="4498920"/>
            <a:ext cx="563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157320" y="5885280"/>
            <a:ext cx="23990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Adama toure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321240" y="6302880"/>
            <a:ext cx="51753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Formation DATA scientist openclassrooms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297080" y="357840"/>
            <a:ext cx="154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xx/xx/2022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55000"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latin typeface="Franklin Gothic Book"/>
                <a:ea typeface="DejaVu Sans"/>
              </a:rPr>
              <a:t>IV – </a:t>
            </a:r>
            <a:r>
              <a:rPr b="0" lang="fr-FR" sz="4000" spc="-1" strike="noStrike">
                <a:latin typeface="Franklin Gothic Book"/>
                <a:ea typeface="DejaVu Sans"/>
              </a:rPr>
              <a:t>Création d’API et déploiement sur le web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96000" y="2232000"/>
            <a:ext cx="87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Outils utilisés : xxxx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368000" y="4536000"/>
            <a:ext cx="2589120" cy="285120"/>
          </a:xfrm>
          <a:custGeom>
            <a:avLst/>
            <a:gdLst/>
            <a:ahLst/>
            <a:rect l="l" t="t" r="r" b="b"/>
            <a:pathLst>
              <a:path w="7202" h="802">
                <a:moveTo>
                  <a:pt x="0" y="200"/>
                </a:moveTo>
                <a:lnTo>
                  <a:pt x="5400" y="200"/>
                </a:lnTo>
                <a:lnTo>
                  <a:pt x="5400" y="0"/>
                </a:lnTo>
                <a:lnTo>
                  <a:pt x="7201" y="400"/>
                </a:lnTo>
                <a:lnTo>
                  <a:pt x="5400" y="801"/>
                </a:lnTo>
                <a:lnTo>
                  <a:pt x="540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11120" y="813600"/>
            <a:ext cx="6198840" cy="55893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312000" y="216000"/>
            <a:ext cx="734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REGRESSIONS OBTENUES PAR DIVERSES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776720" y="1800000"/>
            <a:ext cx="3741480" cy="34556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8784000" y="1296000"/>
            <a:ext cx="93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NMF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16000" y="1008000"/>
            <a:ext cx="111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LDA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312000" y="396000"/>
            <a:ext cx="734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TOPICS avec le poids des mots dans le modèle LDA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50040" y="848520"/>
            <a:ext cx="10280880" cy="551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312000" y="396000"/>
            <a:ext cx="734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TOPICS avec le poids des mots dans le modèle NMF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81560" y="763560"/>
            <a:ext cx="10449360" cy="56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96000" y="2232000"/>
            <a:ext cx="8709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96000" y="3492000"/>
            <a:ext cx="25171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Combinaison de deux méthodes réductions de dimensions : PCA et  T-SNE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Puis application de KMeans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929040" y="1728000"/>
            <a:ext cx="6968160" cy="470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96000" y="2232000"/>
            <a:ext cx="8709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MATRICE DE CONFUSION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968000" y="1190160"/>
            <a:ext cx="5645520" cy="48549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866880" y="3528000"/>
            <a:ext cx="4026240" cy="225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879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55000"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 – Conclusion et recommandation sur la faisabilité du moteur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368000" y="2232000"/>
            <a:ext cx="971748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BONNE RÉPARTITION DES CLUSTERS INDUIT LA FAISABILITÉ DU MOTEUR DE CLASSIFICATION AUTOMATIQUE. TOUTEFOIS, LES RATIOS D’ÉVALUATION SONT TRÈS FAIBLES.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EFFET, LA PRÉCISION ENTRE LES CLUSTERS IMAGE ET TEXTE EST DE 0,37.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DES MÉTHODES AUTRES QUE LE SIFT (EXEMPLE CNN) SERAIENT A ENVISAGER POUR AMÉLIORER LES SCORES. PAR AILLEURS, LE NOMBRE CROISSANT D’ÉCHANTILLONS DEVRAIT PERMETTRE D’AMÉLIORER L’APPRENTISSAGE DU MODÈLE.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108160"/>
            <a:ext cx="1004904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8208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fr-FR" sz="6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MERCI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18440" y="6446880"/>
            <a:ext cx="257544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805B5F6-149A-4B35-AE48-9962C169D45A}" type="datetime1">
              <a:rPr b="0" lang="fr-FR" sz="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14/03/2022</a:t>
            </a:fld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0"/>
            <a:ext cx="12182760" cy="68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58880"/>
            <a:ext cx="1004904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7000"/>
          </a:bodyPr>
          <a:p>
            <a:pPr>
              <a:lnSpc>
                <a:spcPct val="90000"/>
              </a:lnSpc>
            </a:pPr>
            <a:r>
              <a:rPr b="0" i="1" lang="fr-FR" sz="48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SOMMAIRE</a:t>
            </a:r>
            <a:br/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 – Contexte et problématique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 – Analyse exploratoire des données 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III – Entraînement de modèles(???)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IV – Création d’API et déploiement sur le web (1 page)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Implémentation de dashboard (démonstration)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Conclusion et recommandations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40" y="4952880"/>
            <a:ext cx="12179520" cy="189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2240" y="1993320"/>
            <a:ext cx="10316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 société financière « PRET A DEPENSER » souhaite mettre en place un outil de “scoring crédit” pour calculer la probabilité qu’un client rembourse son crédit. Elle mettra à disposition de ses chargés clients un dashboard transparent interactif pour les aider à la prise de décisions et surtout à les justifier auprès des clients.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– </a:t>
            </a: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Introduction générale du sujet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210120"/>
            <a:ext cx="92152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Pour cela, nous disposons de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sources de données variées (données comportementales, données provenant d'autres institutions financières, etc...).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kernel Kaggle pour faciliter la préparation des données nécessaires à l’élaboration du modèle de scoring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88000" y="5220000"/>
            <a:ext cx="10216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MISSION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onstruire un modèle de scoring qui donnera une prédiction sur la probabilité de faillite d'un client de façon automatique et construire ce dashboard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 – Analyse exploratoire des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72240" y="2065320"/>
            <a:ext cx="101725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échantillon de 8 bases de données (fichiers csv) contenant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des informations sur plus de 300 K individus labellisés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environ 50 K non labellisés.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nombre des variables ont une quantité significative de valeurs manquantes et aberrantes.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Agrégation de tableau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Remplissage en fonction de la typologie de variable (Mode vs Moyenne)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jeu de données est très déséquilibré avec une proportion 95 % - 5 % dans la variable cible.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Rééquilibrage des données par SMOTE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Quelques analyses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76000" y="2088000"/>
            <a:ext cx="3133800" cy="35719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528000" y="2059560"/>
            <a:ext cx="3456000" cy="36003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7128000" y="1944000"/>
            <a:ext cx="4464000" cy="343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latin typeface="Franklin Gothic Book"/>
                <a:ea typeface="DejaVu Sans"/>
              </a:rPr>
              <a:t>III – Entrainements de modèles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52000" y="2808000"/>
            <a:ext cx="45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Déséquilibre 95 % - 5 %                          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76000" y="216000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Définition de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976360" y="4536360"/>
            <a:ext cx="792000" cy="360000"/>
          </a:xfrm>
          <a:custGeom>
            <a:avLst/>
            <a:gdLst/>
            <a:ahLst/>
            <a:rect l="0" t="0" r="r" b="b"/>
            <a:pathLst>
              <a:path w="2202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1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6408000" y="4248000"/>
            <a:ext cx="446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                                                                                  </a:t>
            </a: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Utilisation SMOTE 50 % - 50 %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00000" y="3384000"/>
            <a:ext cx="3240000" cy="295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35240" y="5904000"/>
            <a:ext cx="91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04000" y="100332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Tests de modèles : Logistic Regression et kNN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69400" y="1476000"/>
            <a:ext cx="7986600" cy="44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35240" y="5904000"/>
            <a:ext cx="91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04000" y="100332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052000" y="1656000"/>
            <a:ext cx="8998560" cy="2016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160360" y="4015440"/>
            <a:ext cx="8895960" cy="18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04000" y="100332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40560" y="1538280"/>
            <a:ext cx="4809600" cy="47977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644440" y="1566000"/>
            <a:ext cx="6343560" cy="469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{6C7DE8E1-A797-481D-912E-60F54ACC23C2}tf56160789_win32</Template>
  <TotalTime>7629</TotalTime>
  <Application>Neat_Office/6.2.8.2$Windows_x86 LibreOffice_project/</Application>
  <Words>541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2021-06-08T13:19:43Z</dcterms:created>
  <dc:creator>Admin</dc:creator>
  <dc:description/>
  <dc:language>fr-FR</dc:language>
  <cp:lastModifiedBy/>
  <cp:lastPrinted>2021-12-26T17:22:07Z</cp:lastPrinted>
  <dcterms:modified xsi:type="dcterms:W3CDTF">2022-03-14T15:36:42Z</dcterms:modified>
  <cp:revision>276</cp:revision>
  <dc:subject/>
  <dc:title>Soutenance PROJET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