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3840" cy="36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8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544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DEPLOYEZ UN MODELE DANS LE CLOUD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6000" cy="684864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90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53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06/04/2022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2760" cy="68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904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Configuration de l’espace de travail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	</a:t>
            </a: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A- Briques d’architecture choisies et leurs rôles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	</a:t>
            </a: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B- Étapes de la chaîne de traitement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9520" cy="189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6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start-up « FRUITS » doit mettre en place une architecture Big Data capable de supporter ces développements actuel et à venir. En effet, la collecte de données auprès des utilisateurs de son application peut augmenter très rapidement.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Contexte et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problématique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5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composée d’images de fruits et des labels associés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Outils cloud d’AWS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6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Développer dans un environnement Big Data une première chaîne de traitement des données adaptable au volume collecté.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2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- 131 catégories de fruits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- 90 483 images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Taille d’image : 100x100 pixels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Echantillons traités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- 10 images par catégories issues du Training set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623800" y="27360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495800" y="47520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815800" y="43200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4896000" y="18558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5"/>
          <a:stretch/>
        </p:blipFill>
        <p:spPr>
          <a:xfrm>
            <a:off x="199800" y="17118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6"/>
          <a:stretch/>
        </p:blipFill>
        <p:spPr>
          <a:xfrm>
            <a:off x="10567800" y="4896000"/>
            <a:ext cx="95220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III – Configuration de l’espace de travail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56000" y="2083320"/>
            <a:ext cx="709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A- Briques d’architecture choisies et leurs rôles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50480" y="2530080"/>
            <a:ext cx="11915280" cy="3085920"/>
          </a:xfrm>
          <a:prstGeom prst="rect">
            <a:avLst/>
          </a:prstGeom>
          <a:ln>
            <a:noFill/>
          </a:ln>
        </p:spPr>
      </p:pic>
      <p:sp>
        <p:nvSpPr>
          <p:cNvPr id="108" name="TextShape 3"/>
          <p:cNvSpPr txBox="1"/>
          <p:nvPr/>
        </p:nvSpPr>
        <p:spPr>
          <a:xfrm>
            <a:off x="2880000" y="5616000"/>
            <a:ext cx="194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200" spc="-1" strike="noStrike">
                <a:latin typeface="Arial"/>
              </a:rPr>
              <a:t>Serveurs virtuels puissants et adaptables en quantité selon l’utilisation.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288000" y="5616360"/>
            <a:ext cx="194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200" spc="-1" strike="noStrike">
                <a:latin typeface="Arial"/>
              </a:rPr>
              <a:t>Accès cloud pour gestion décentralisée et flexible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10260000" y="5616360"/>
            <a:ext cx="194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200" spc="-1" strike="noStrike">
                <a:latin typeface="Arial"/>
              </a:rPr>
              <a:t>Exécuter des lignes de commandes sur AWS (faire tourner un script python,...)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1" name="TextShape 6"/>
          <p:cNvSpPr txBox="1"/>
          <p:nvPr/>
        </p:nvSpPr>
        <p:spPr>
          <a:xfrm>
            <a:off x="7956000" y="5616360"/>
            <a:ext cx="194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200" spc="-1" strike="noStrike">
                <a:latin typeface="Arial"/>
              </a:rPr>
              <a:t>Gérer l’accès aux ressources souscrites dans AWS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2" name="TextShape 7"/>
          <p:cNvSpPr txBox="1"/>
          <p:nvPr/>
        </p:nvSpPr>
        <p:spPr>
          <a:xfrm>
            <a:off x="5400000" y="5616360"/>
            <a:ext cx="194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200" spc="-1" strike="noStrike">
                <a:latin typeface="Arial"/>
              </a:rPr>
              <a:t>Stocker et mettre à l'échelle les ressources de stockage.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052000" y="2664000"/>
            <a:ext cx="910476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Chargement des données dans un bucket AWS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Configuration de la session Spark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Chargement des images depuis le bucket AWS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Extraction des features des images (utilisation de ResNet50)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Réduction de dimensions (Utilisation de PCA)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Stockage des features transformées dans un autre bucket AWS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Clôture de la session Spark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556000" y="2083320"/>
            <a:ext cx="709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B- 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Étapes de la chaîne de traitement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97280" y="879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 – Conclusion et recommandations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68000" y="2232000"/>
            <a:ext cx="9717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Mise en place de l’architecture Big Data via les outils AWS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368000" y="2952000"/>
            <a:ext cx="9717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Possibilité d’utiliser en complément ou tout seul d’autres solution cloud (Google, Microsoft Azure, ….) pour réduire le coût tout en maintenant la qualité.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97280" y="2108160"/>
            <a:ext cx="1004904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208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218440" y="6446880"/>
            <a:ext cx="257544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44C2E7-6F71-429F-A968-73264BE2A9DA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04/04/2022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7645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2021-12-26T17:22:07Z</cp:lastPrinted>
  <dcterms:modified xsi:type="dcterms:W3CDTF">2022-04-04T07:37:54Z</dcterms:modified>
  <cp:revision>272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