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102C5-C99B-4C29-B8A5-21DC03BD3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768F84-4A77-4D80-94D1-F57A54850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361272-8208-47EA-B4C0-1C99BC40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A136-01B4-4BB9-A756-110282DEC66F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29DA9D-2627-42FD-B447-8DF0B977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A39E57-C116-4FA8-BD39-66714B55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7EAD-10B5-4FCA-BDB7-657A1EEF6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5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33D34-3869-4476-8E2D-2EE4D496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607B88-2BC5-4481-B1C1-88ACEFC4C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A1C8ED-67CE-428B-9223-07592BF8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A136-01B4-4BB9-A756-110282DEC66F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6574E8-A4E9-4F9C-931B-8A302D97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CC9BD4-4C45-4D15-AD07-BA9B5D20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7EAD-10B5-4FCA-BDB7-657A1EEF6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26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F940D8-EDF1-4CFE-80AD-8FBC23747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CC2CA6-0151-4AEA-80F9-93DFBC6DB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4AB50A-08B0-4B22-88AA-DECDC1D0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A136-01B4-4BB9-A756-110282DEC66F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FC2EAC-06DA-48E4-A636-985819CC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68C56C-4DA2-4D44-B590-118B2597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7EAD-10B5-4FCA-BDB7-657A1EEF6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07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8145AB-1D8C-4878-8DAD-A5FDEB35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27AB6C-EDE4-4F7C-AE19-BB8E80AB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A26FAF-18C9-4A39-82EA-720A4566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A136-01B4-4BB9-A756-110282DEC66F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2E1DE4-0896-47FE-A6C6-F6D286EB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A3B93E-F4DA-4A7E-8E17-9F0EF10F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7EAD-10B5-4FCA-BDB7-657A1EEF6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19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553F8-69CF-44A0-AE70-93407DFF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01D055-8FE1-4B64-855A-DA6ACA99C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79E3F2-CB29-409C-8120-C8D3CCED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A136-01B4-4BB9-A756-110282DEC66F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5ACE92-A395-4E09-88CF-F221C893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822DBD-8CD7-4938-ABCF-F7B04B0C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7EAD-10B5-4FCA-BDB7-657A1EEF6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70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E5323-D0DA-4D49-9AFB-982D58F4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DFF41C-2ED6-4575-AD08-28E3E218F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5E4D7E-0D5A-4AA8-922E-F7070A12E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86676E-2463-489C-A8BB-DCD7E5BA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A136-01B4-4BB9-A756-110282DEC66F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D8843F-6C2D-4F1D-A7D9-46D099B5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5929A6-B62B-4492-9B37-1680C024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7EAD-10B5-4FCA-BDB7-657A1EEF6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68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4D81F-2016-4C31-A2BF-ECB8229A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FECE7C-CC05-4BE0-AFE6-87296F789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EB87FD-1726-434C-AA33-23100D7F4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87606CB-7C56-4985-A1B9-B154ACD88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EDDBAEF-0592-4FBF-9F31-136A1739B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1CC9530-BF64-4CB8-AE2C-FEAF8F9E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A136-01B4-4BB9-A756-110282DEC66F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AFA264-319C-4038-AD2E-AA773F1F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9CA0A8-D9E4-4085-8B50-42B8BA67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7EAD-10B5-4FCA-BDB7-657A1EEF6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3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6B8D1-92B3-4BDD-A28C-2172E854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A24946-7C2A-47C6-AB07-21972577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A136-01B4-4BB9-A756-110282DEC66F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29C0A8-A238-4F1C-90AF-D1768169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6E5832-2E01-4B99-977C-5CFA1E50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7EAD-10B5-4FCA-BDB7-657A1EEF6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03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A19559D-A602-453E-A2A5-E0A1788D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A136-01B4-4BB9-A756-110282DEC66F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4743DF-6F98-474F-9254-E9F21BA6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575C5A-79B0-4AE7-AD14-C174B276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7EAD-10B5-4FCA-BDB7-657A1EEF6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21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7FE041-B593-4296-B4B4-AC7D00A2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E6A6C5-5738-4410-9A73-349C8E26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40B742-4065-42FC-91D5-96F65571D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267CDF-5709-42DB-81B3-A2305573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A136-01B4-4BB9-A756-110282DEC66F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7A0123-F7D8-4A2E-97CC-48327F7D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35A209-754D-49F6-831D-9CD98719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7EAD-10B5-4FCA-BDB7-657A1EEF6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25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0AFDF5-50A9-4AE6-BDE8-7DF98DD8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7F43C1-ED21-45BA-9CFC-BF4B94697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460377-7BFA-4147-945F-75961581C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A5A5FB-27F4-4502-BF28-DCD4E7E8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A136-01B4-4BB9-A756-110282DEC66F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B28AD1-1BAF-4D65-A364-CE1B91F8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F4E1F2-D229-457E-970E-AEF377B2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7EAD-10B5-4FCA-BDB7-657A1EEF6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68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66D9148-844C-4606-A02E-ED7FC1CA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9ED8BF-D6DD-4682-B83F-115A490BE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E00AB8-5D6B-41E6-BFD6-5C834C781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6A136-01B4-4BB9-A756-110282DEC66F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673CE4-60DB-4945-9038-1404B537E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611F67-7F0F-4413-9465-CD98F39C5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67EAD-10B5-4FCA-BDB7-657A1EEF6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65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DF6D2E-F6DD-4ED1-9EA2-FC39461EA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482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Drissas Touré</dc:creator>
  <cp:lastModifiedBy>Drissas Touré</cp:lastModifiedBy>
  <cp:revision>1</cp:revision>
  <dcterms:created xsi:type="dcterms:W3CDTF">2022-11-18T06:17:59Z</dcterms:created>
  <dcterms:modified xsi:type="dcterms:W3CDTF">2022-11-18T06:18:18Z</dcterms:modified>
</cp:coreProperties>
</file>