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9CEE-6545-41D0-978A-75D1BA1F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78EB-03A0-4F65-9A95-B055A5C3B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A373-57D3-4069-800E-6FEC3016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705A-52AA-4672-876D-49E0C4E5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20B4-989E-474E-ADEC-257A92E8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ED04-434C-4DDF-A950-6444FE95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47263-8C98-4F4E-BAF8-B1B69F3F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977A-FDE1-44F9-B991-55353AB9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E0DB-4BB1-4D82-9450-45F26200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0194-033C-4C28-91B0-0DBD1F80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EB31A-5262-4B5C-A608-DEFFF9D06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2155E-6136-49E4-86E2-DEB075CD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4BEB-F64D-4DFB-8BEE-C08300E4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A892-113B-4546-9613-9E1E8B7D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4B2B-3A81-48AC-BCD6-7B7ECF65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5C9D-BA31-4E5B-AB1A-5B9BE53E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5FC8-DF5F-4089-B1B6-4842C10C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9AC1-552E-40E3-A268-3B80DAD0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7A84-8089-4798-B627-3EE96C66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BCFD-0707-4C35-A2A4-2ED30E59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9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50E5-B96A-436D-B837-4B4F560C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9D45-9B20-4990-A32A-A2DFEE89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B449-9E98-45FA-A75B-11C1287E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92A7-1447-46E6-9173-F90EB33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B096-1919-4C5A-9A01-14BDAABE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3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4D3B-2E89-45ED-BA94-5E23C611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F768-6B3E-4BFD-899F-0633A9BE9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71DB-E959-4612-9254-4F762D07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943D-1F2D-42B3-B326-EC91E47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2A24-6E28-41DC-87C0-5D0F30A1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CC9C-7981-462B-9ED1-99892E44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A724-86C2-44E8-8BB1-1C5814BE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BA8B-34C5-4DB1-BB11-D7EE0E12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CFF27-B51E-420F-A9D8-6347DC2F1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EAEAB-0B26-4F49-B1BF-86E3092D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45C74-F8A7-44B7-9439-D260382D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2B85A-6070-4369-BE1D-CD9E893F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F9FAE-2C07-4F9A-AF6B-FB230FEB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968C6-0118-4676-9601-A0103C8D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721B-60DA-4F78-AAFB-17748F51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EBAA-11F0-47BB-BF2A-FC7127D5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15CFC-0884-4994-8FD1-EA077EE6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26DCE-FBE3-4848-91ED-E5CA7735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019ED-E8F2-452C-9000-A56CE324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91D0E-3BB7-4FD2-AB27-CA276B1B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E1D1-DB99-4F54-AAC5-AFB6B51D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6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ECA8-4B3F-4879-B04C-89189E93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FA20-0A01-4E12-B335-A75F3EEE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08BD6-E878-4D76-A02C-4255BF16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270CA-81B9-4A88-B19D-AF5A578A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883D-E1EE-4C37-8F82-52FAEFA0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A63B0-5954-4484-9BBA-8A308333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48A-D814-4458-9CFF-107D90BE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A7074-1760-4695-BB3B-9EFBDD48A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CB6C-587E-4B27-A70B-6FD3AAA2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8DB9E-7998-4C41-B655-B657F7F1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4618F-4EE7-445D-B191-6B842BC4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FD157-2E80-4BA7-88C0-7733385B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1A552-7526-47D8-BFFD-808D737C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D4215-5230-4763-B0D6-DCB00397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B48-13A2-46AD-94D2-03A9A4920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5309-BE8F-4B33-8931-3E976726D03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1E29-6372-4B85-9230-191BF072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229C-2E0C-4AEC-A6E0-DAE02D344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BF8-AB3C-4155-AE2C-842045794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DB53-D207-439C-897B-3B8C1E95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52A36-0BA0-4B7C-BA3C-E29B1C4A7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2024-03-20T01:29:14Z</dcterms:created>
  <dcterms:modified xsi:type="dcterms:W3CDTF">2024-03-20T01:29:19Z</dcterms:modified>
</cp:coreProperties>
</file>