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5029200" cy="59436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1360" y="860400"/>
            <a:ext cx="4686120" cy="23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51280" y="1390680"/>
            <a:ext cx="4525920" cy="16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51280" y="3191040"/>
            <a:ext cx="4525920" cy="16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71360" y="860400"/>
            <a:ext cx="4686120" cy="23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51280" y="1390680"/>
            <a:ext cx="2208600" cy="16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570760" y="1390680"/>
            <a:ext cx="2208600" cy="16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51280" y="3191040"/>
            <a:ext cx="2208600" cy="16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570760" y="3191040"/>
            <a:ext cx="2208600" cy="16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71360" y="860400"/>
            <a:ext cx="4686120" cy="23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51280" y="1390680"/>
            <a:ext cx="1457280" cy="16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781640" y="1390680"/>
            <a:ext cx="1457280" cy="16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312360" y="1390680"/>
            <a:ext cx="1457280" cy="16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251280" y="3191040"/>
            <a:ext cx="1457280" cy="16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781640" y="3191040"/>
            <a:ext cx="1457280" cy="16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312360" y="3191040"/>
            <a:ext cx="1457280" cy="16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71360" y="860400"/>
            <a:ext cx="4686120" cy="23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251280" y="1390680"/>
            <a:ext cx="4525920" cy="344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71360" y="860400"/>
            <a:ext cx="4686120" cy="23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51280" y="1390680"/>
            <a:ext cx="4525920" cy="344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71360" y="860400"/>
            <a:ext cx="4686120" cy="23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51280" y="1390680"/>
            <a:ext cx="2208600" cy="344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570760" y="1390680"/>
            <a:ext cx="2208600" cy="344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71360" y="860400"/>
            <a:ext cx="4686120" cy="23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71360" y="860400"/>
            <a:ext cx="4686120" cy="1099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71360" y="860400"/>
            <a:ext cx="4686120" cy="23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51280" y="1390680"/>
            <a:ext cx="2208600" cy="16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570760" y="1390680"/>
            <a:ext cx="2208600" cy="344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51280" y="3191040"/>
            <a:ext cx="2208600" cy="16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71360" y="860400"/>
            <a:ext cx="4686120" cy="23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51280" y="1390680"/>
            <a:ext cx="2208600" cy="344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570760" y="1390680"/>
            <a:ext cx="2208600" cy="16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570760" y="3191040"/>
            <a:ext cx="2208600" cy="16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71360" y="860400"/>
            <a:ext cx="4686120" cy="23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51280" y="1390680"/>
            <a:ext cx="2208600" cy="16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570760" y="1390680"/>
            <a:ext cx="2208600" cy="16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51280" y="3191040"/>
            <a:ext cx="4525920" cy="164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71360" y="860400"/>
            <a:ext cx="4686120" cy="2371680"/>
          </a:xfrm>
          <a:prstGeom prst="rect">
            <a:avLst/>
          </a:prstGeom>
        </p:spPr>
        <p:txBody>
          <a:bodyPr lIns="57600" rIns="57600" tIns="57600" bIns="57600" anchor="b">
            <a:normAutofit/>
          </a:bodyPr>
          <a:p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4659840" y="5388480"/>
            <a:ext cx="301320" cy="454320"/>
          </a:xfrm>
          <a:prstGeom prst="rect">
            <a:avLst/>
          </a:prstGeom>
        </p:spPr>
        <p:txBody>
          <a:bodyPr lIns="57600" rIns="57600" tIns="57600" bIns="5760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7B3E033-67A2-4C8D-8201-9BEFCFD0243D}" type="slidenum">
              <a:rPr b="0" lang="en" sz="5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5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251280" y="1390680"/>
            <a:ext cx="4525920" cy="344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H="1" rot="10800000">
            <a:off x="2540880" y="3713040"/>
            <a:ext cx="1373760" cy="49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2549880" y="4215240"/>
            <a:ext cx="1355760" cy="51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 flipH="1" rot="10800000">
            <a:off x="727200" y="1948680"/>
            <a:ext cx="1364400" cy="103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 flipH="1" rot="10800000">
            <a:off x="1066320" y="2970000"/>
            <a:ext cx="99036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5"/>
          <p:cNvSpPr/>
          <p:nvPr/>
        </p:nvSpPr>
        <p:spPr>
          <a:xfrm>
            <a:off x="682200" y="3007800"/>
            <a:ext cx="1427400" cy="95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6"/>
          <p:cNvSpPr/>
          <p:nvPr/>
        </p:nvSpPr>
        <p:spPr>
          <a:xfrm flipH="1" rot="10800000">
            <a:off x="655560" y="790560"/>
            <a:ext cx="1489680" cy="219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7"/>
          <p:cNvSpPr/>
          <p:nvPr/>
        </p:nvSpPr>
        <p:spPr>
          <a:xfrm>
            <a:off x="682200" y="3052800"/>
            <a:ext cx="1508760" cy="199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8"/>
          <p:cNvSpPr/>
          <p:nvPr/>
        </p:nvSpPr>
        <p:spPr>
          <a:xfrm>
            <a:off x="152280" y="2514600"/>
            <a:ext cx="914040" cy="914040"/>
          </a:xfrm>
          <a:prstGeom prst="ellipse">
            <a:avLst/>
          </a:prstGeom>
          <a:solidFill>
            <a:schemeClr val="lt1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9"/>
          <p:cNvSpPr/>
          <p:nvPr/>
        </p:nvSpPr>
        <p:spPr>
          <a:xfrm>
            <a:off x="2057400" y="76320"/>
            <a:ext cx="914040" cy="914040"/>
          </a:xfrm>
          <a:prstGeom prst="ellipse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0"/>
          <p:cNvSpPr/>
          <p:nvPr/>
        </p:nvSpPr>
        <p:spPr>
          <a:xfrm>
            <a:off x="2057400" y="1294200"/>
            <a:ext cx="914040" cy="914040"/>
          </a:xfrm>
          <a:prstGeom prst="ellipse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1"/>
          <p:cNvSpPr/>
          <p:nvPr/>
        </p:nvSpPr>
        <p:spPr>
          <a:xfrm>
            <a:off x="2057400" y="2512440"/>
            <a:ext cx="914040" cy="914040"/>
          </a:xfrm>
          <a:prstGeom prst="ellipse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2"/>
          <p:cNvSpPr/>
          <p:nvPr/>
        </p:nvSpPr>
        <p:spPr>
          <a:xfrm>
            <a:off x="2057400" y="3753000"/>
            <a:ext cx="914040" cy="914040"/>
          </a:xfrm>
          <a:prstGeom prst="ellipse">
            <a:avLst/>
          </a:prstGeom>
          <a:solidFill>
            <a:srgbClr val="ffffff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3"/>
          <p:cNvSpPr/>
          <p:nvPr/>
        </p:nvSpPr>
        <p:spPr>
          <a:xfrm>
            <a:off x="2057400" y="4912560"/>
            <a:ext cx="914040" cy="914040"/>
          </a:xfrm>
          <a:prstGeom prst="ellipse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4"/>
          <p:cNvSpPr/>
          <p:nvPr/>
        </p:nvSpPr>
        <p:spPr>
          <a:xfrm>
            <a:off x="3886200" y="1294200"/>
            <a:ext cx="914040" cy="914040"/>
          </a:xfrm>
          <a:prstGeom prst="ellipse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5"/>
          <p:cNvSpPr/>
          <p:nvPr/>
        </p:nvSpPr>
        <p:spPr>
          <a:xfrm>
            <a:off x="3886200" y="3181320"/>
            <a:ext cx="914040" cy="914040"/>
          </a:xfrm>
          <a:prstGeom prst="ellipse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6"/>
          <p:cNvSpPr/>
          <p:nvPr/>
        </p:nvSpPr>
        <p:spPr>
          <a:xfrm>
            <a:off x="3886200" y="4400640"/>
            <a:ext cx="914040" cy="914040"/>
          </a:xfrm>
          <a:prstGeom prst="ellipse">
            <a:avLst/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7"/>
          <p:cNvSpPr/>
          <p:nvPr/>
        </p:nvSpPr>
        <p:spPr>
          <a:xfrm>
            <a:off x="2971800" y="1751400"/>
            <a:ext cx="914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8"/>
          <p:cNvSpPr/>
          <p:nvPr/>
        </p:nvSpPr>
        <p:spPr>
          <a:xfrm>
            <a:off x="1956960" y="2718720"/>
            <a:ext cx="112392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thought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CustomShape 19"/>
          <p:cNvSpPr/>
          <p:nvPr/>
        </p:nvSpPr>
        <p:spPr>
          <a:xfrm>
            <a:off x="52200" y="2750040"/>
            <a:ext cx="112392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girl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1956960" y="289440"/>
            <a:ext cx="112392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gave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CustomShape 21"/>
          <p:cNvSpPr/>
          <p:nvPr/>
        </p:nvSpPr>
        <p:spPr>
          <a:xfrm>
            <a:off x="1956960" y="1548720"/>
            <a:ext cx="112392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started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CustomShape 22"/>
          <p:cNvSpPr/>
          <p:nvPr/>
        </p:nvSpPr>
        <p:spPr>
          <a:xfrm>
            <a:off x="1956960" y="3969000"/>
            <a:ext cx="112392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who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CustomShape 23"/>
          <p:cNvSpPr/>
          <p:nvPr/>
        </p:nvSpPr>
        <p:spPr>
          <a:xfrm>
            <a:off x="1956960" y="5148000"/>
            <a:ext cx="112392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with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24"/>
          <p:cNvSpPr/>
          <p:nvPr/>
        </p:nvSpPr>
        <p:spPr>
          <a:xfrm>
            <a:off x="3785760" y="3424680"/>
            <a:ext cx="112392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had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CustomShape 25"/>
          <p:cNvSpPr/>
          <p:nvPr/>
        </p:nvSpPr>
        <p:spPr>
          <a:xfrm>
            <a:off x="3785760" y="4632840"/>
            <a:ext cx="112392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was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CustomShape 26"/>
          <p:cNvSpPr/>
          <p:nvPr/>
        </p:nvSpPr>
        <p:spPr>
          <a:xfrm>
            <a:off x="3785760" y="1515600"/>
            <a:ext cx="112392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CustomShape 27"/>
          <p:cNvSpPr/>
          <p:nvPr/>
        </p:nvSpPr>
        <p:spPr>
          <a:xfrm>
            <a:off x="3083760" y="1374120"/>
            <a:ext cx="91404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980000"/>
                </a:solidFill>
                <a:latin typeface="Arial"/>
                <a:ea typeface="Arial"/>
              </a:rPr>
              <a:t>1.00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CustomShape 28"/>
          <p:cNvSpPr/>
          <p:nvPr/>
        </p:nvSpPr>
        <p:spPr>
          <a:xfrm>
            <a:off x="803880" y="1163880"/>
            <a:ext cx="1123920" cy="37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980000"/>
                </a:solidFill>
                <a:latin typeface="Arial"/>
                <a:ea typeface="Arial"/>
              </a:rPr>
              <a:t>     </a:t>
            </a:r>
            <a:r>
              <a:rPr b="0" lang="en" sz="1800" spc="-1" strike="noStrike">
                <a:solidFill>
                  <a:srgbClr val="980000"/>
                </a:solidFill>
                <a:latin typeface="Arial"/>
                <a:ea typeface="Arial"/>
              </a:rPr>
              <a:t>0.04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980000"/>
                </a:solidFill>
                <a:latin typeface="Arial"/>
                <a:ea typeface="Arial"/>
              </a:rPr>
              <a:t>      </a:t>
            </a:r>
            <a:r>
              <a:rPr b="0" lang="en" sz="1800" spc="-1" strike="noStrike">
                <a:solidFill>
                  <a:srgbClr val="980000"/>
                </a:solidFill>
                <a:latin typeface="Arial"/>
                <a:ea typeface="Arial"/>
              </a:rPr>
              <a:t>0.04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980000"/>
                </a:solidFill>
                <a:latin typeface="Arial"/>
                <a:ea typeface="Arial"/>
              </a:rPr>
              <a:t>      </a:t>
            </a:r>
            <a:r>
              <a:rPr b="0" lang="en" sz="1800" spc="-1" strike="noStrike">
                <a:solidFill>
                  <a:srgbClr val="980000"/>
                </a:solidFill>
                <a:latin typeface="Arial"/>
                <a:ea typeface="Arial"/>
              </a:rPr>
              <a:t>0.08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980000"/>
                </a:solidFill>
                <a:latin typeface="Arial"/>
                <a:ea typeface="Arial"/>
              </a:rPr>
              <a:t>       </a:t>
            </a:r>
            <a:r>
              <a:rPr b="0" lang="en" sz="1800" spc="-1" strike="noStrike">
                <a:solidFill>
                  <a:srgbClr val="980000"/>
                </a:solidFill>
                <a:latin typeface="Arial"/>
                <a:ea typeface="Arial"/>
              </a:rPr>
              <a:t>0.24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980000"/>
                </a:solidFill>
                <a:latin typeface="Arial"/>
                <a:ea typeface="Arial"/>
              </a:rPr>
              <a:t>     </a:t>
            </a:r>
            <a:r>
              <a:rPr b="0" lang="en" sz="1800" spc="-1" strike="noStrike">
                <a:solidFill>
                  <a:srgbClr val="980000"/>
                </a:solidFill>
                <a:latin typeface="Arial"/>
                <a:ea typeface="Arial"/>
              </a:rPr>
              <a:t>0.60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CustomShape 29"/>
          <p:cNvSpPr/>
          <p:nvPr/>
        </p:nvSpPr>
        <p:spPr>
          <a:xfrm>
            <a:off x="3017880" y="3489840"/>
            <a:ext cx="91404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980000"/>
                </a:solidFill>
                <a:latin typeface="Arial"/>
                <a:ea typeface="Arial"/>
              </a:rPr>
              <a:t>0.38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980000"/>
                </a:solidFill>
                <a:latin typeface="Arial"/>
                <a:ea typeface="Arial"/>
              </a:rPr>
              <a:t>0.62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2024-07-01T20:55:53Z</dcterms:modified>
  <cp:revision>2</cp:revision>
  <dc:subject/>
  <dc:title/>
</cp:coreProperties>
</file>