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2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06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8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11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8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50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2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13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BFFD-5044-0E4B-A4B3-8A5534AFBA4F}" type="datetimeFigureOut">
              <a:rPr kumimoji="1" lang="ja-JP" altLang="en-US" smtClean="0"/>
              <a:t>2013/08/27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230E-906C-6541-9905-9F8F44D48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1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81000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330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河辺 雅史</dc:creator>
  <cp:lastModifiedBy>河辺 雅史</cp:lastModifiedBy>
  <cp:revision>1</cp:revision>
  <dcterms:created xsi:type="dcterms:W3CDTF">2013-08-27T08:21:59Z</dcterms:created>
  <dcterms:modified xsi:type="dcterms:W3CDTF">2013-08-27T08:22:31Z</dcterms:modified>
</cp:coreProperties>
</file>