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85"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11/20/2020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11/20/2020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11/20/2020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11/20/2020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11/20/2020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1905000"/>
            <a:ext cx="5105400" cy="1496568"/>
          </a:xfrm>
        </p:spPr>
        <p:txBody>
          <a:bodyPr/>
          <a:lstStyle/>
          <a:p>
            <a:pPr algn="l"/>
            <a:r>
              <a:rPr lang="en-US" dirty="0" smtClean="0"/>
              <a:t>ONLINE FOOD ordering </a:t>
            </a:r>
            <a:r>
              <a:rPr lang="en-US" dirty="0" smtClean="0"/>
              <a:t>system</a:t>
            </a:r>
            <a:endParaRPr lang="en-US" dirty="0"/>
          </a:p>
        </p:txBody>
      </p:sp>
      <p:sp>
        <p:nvSpPr>
          <p:cNvPr id="3" name="Subtitle 2"/>
          <p:cNvSpPr>
            <a:spLocks noGrp="1"/>
          </p:cNvSpPr>
          <p:nvPr>
            <p:ph type="subTitle" idx="1"/>
          </p:nvPr>
        </p:nvSpPr>
        <p:spPr>
          <a:xfrm>
            <a:off x="3354442" y="3539864"/>
            <a:ext cx="5114778" cy="1565536"/>
          </a:xfrm>
        </p:spPr>
        <p:txBody>
          <a:bodyPr>
            <a:norm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smtClean="0"/>
              <a:t>Screenshot of modules </a:t>
            </a:r>
            <a:endParaRPr lang="en-US" dirty="0"/>
          </a:p>
        </p:txBody>
      </p:sp>
      <p:pic>
        <p:nvPicPr>
          <p:cNvPr id="3074" name="Picture 2" descr="C:\Users\ABHISHEK\Downloads\m3.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Screenshot of modules </a:t>
            </a:r>
            <a:endParaRPr lang="en-US" dirty="0"/>
          </a:p>
        </p:txBody>
      </p:sp>
      <p:pic>
        <p:nvPicPr>
          <p:cNvPr id="4098" name="Picture 2" descr="C:\Users\ABHISHEK\Downloads\m1.PNG"/>
          <p:cNvPicPr>
            <a:picLocks noGrp="1" noChangeAspect="1" noChangeArrowheads="1"/>
          </p:cNvPicPr>
          <p:nvPr>
            <p:ph idx="1"/>
          </p:nvPr>
        </p:nvPicPr>
        <p:blipFill>
          <a:blip r:embed="rId2"/>
          <a:srcRect/>
          <a:stretch>
            <a:fillRect/>
          </a:stretch>
        </p:blipFill>
        <p:spPr bwMode="auto">
          <a:xfrm>
            <a:off x="457200" y="1690224"/>
            <a:ext cx="7239000" cy="406651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Screenshot of modules </a:t>
            </a:r>
            <a:endParaRPr lang="en-US" dirty="0"/>
          </a:p>
        </p:txBody>
      </p:sp>
      <p:pic>
        <p:nvPicPr>
          <p:cNvPr id="5122" name="Picture 2" descr="C:\Users\ABHISHEK\Downloads\m4.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Screenshot of modules </a:t>
            </a:r>
            <a:endParaRPr lang="en-US" dirty="0"/>
          </a:p>
        </p:txBody>
      </p:sp>
      <p:pic>
        <p:nvPicPr>
          <p:cNvPr id="6146" name="Picture 2" descr="C:\Users\ABHISHEK\Downloads\m5.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Screenshot of modules </a:t>
            </a:r>
            <a:endParaRPr lang="en-US" dirty="0"/>
          </a:p>
        </p:txBody>
      </p:sp>
      <p:pic>
        <p:nvPicPr>
          <p:cNvPr id="7170" name="Picture 2" descr="C:\Users\ABHISHEK\Downloads\m6.PNG"/>
          <p:cNvPicPr>
            <a:picLocks noGrp="1" noChangeAspect="1" noChangeArrowheads="1"/>
          </p:cNvPicPr>
          <p:nvPr>
            <p:ph idx="1"/>
          </p:nvPr>
        </p:nvPicPr>
        <p:blipFill>
          <a:blip r:embed="rId2"/>
          <a:srcRect/>
          <a:stretch>
            <a:fillRect/>
          </a:stretch>
        </p:blipFill>
        <p:spPr bwMode="auto">
          <a:xfrm>
            <a:off x="457200" y="2004388"/>
            <a:ext cx="7239000" cy="405731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65760"/>
          </a:xfrm>
        </p:spPr>
        <p:txBody>
          <a:bodyPr>
            <a:normAutofit fontScale="90000"/>
          </a:bodyPr>
          <a:lstStyle/>
          <a:p>
            <a:r>
              <a:rPr lang="en-US" dirty="0" smtClean="0"/>
              <a:t>ER DIAGRAM</a:t>
            </a:r>
            <a:endParaRPr lang="en-US" dirty="0"/>
          </a:p>
        </p:txBody>
      </p:sp>
      <p:pic>
        <p:nvPicPr>
          <p:cNvPr id="1026" name="Picture 2" descr="C:\Users\ABHISHEK\Desktop\FPI.PNG"/>
          <p:cNvPicPr>
            <a:picLocks noGrp="1" noChangeAspect="1" noChangeArrowheads="1"/>
          </p:cNvPicPr>
          <p:nvPr>
            <p:ph idx="1"/>
          </p:nvPr>
        </p:nvPicPr>
        <p:blipFill>
          <a:blip r:embed="rId2"/>
          <a:srcRect/>
          <a:stretch>
            <a:fillRect/>
          </a:stretch>
        </p:blipFill>
        <p:spPr bwMode="auto">
          <a:xfrm>
            <a:off x="533400" y="838200"/>
            <a:ext cx="7162800" cy="550497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13360"/>
          </a:xfrm>
        </p:spPr>
        <p:txBody>
          <a:bodyPr>
            <a:normAutofit fontScale="90000"/>
          </a:bodyPr>
          <a:lstStyle/>
          <a:p>
            <a:r>
              <a:rPr lang="en-US" dirty="0" smtClean="0"/>
              <a:t>Flowchart :</a:t>
            </a:r>
            <a:endParaRPr lang="en-US" dirty="0"/>
          </a:p>
        </p:txBody>
      </p:sp>
      <p:pic>
        <p:nvPicPr>
          <p:cNvPr id="8194" name="Picture 2" descr="C:\Users\ABHISHEK\Desktop\p8.PNG"/>
          <p:cNvPicPr>
            <a:picLocks noGrp="1" noChangeAspect="1" noChangeArrowheads="1"/>
          </p:cNvPicPr>
          <p:nvPr>
            <p:ph idx="1"/>
          </p:nvPr>
        </p:nvPicPr>
        <p:blipFill>
          <a:blip r:embed="rId2"/>
          <a:srcRect/>
          <a:stretch>
            <a:fillRect/>
          </a:stretch>
        </p:blipFill>
        <p:spPr bwMode="auto">
          <a:xfrm>
            <a:off x="990600" y="457200"/>
            <a:ext cx="4693879" cy="6400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TABLES AND CONSTRAINTS </a:t>
            </a:r>
            <a:br>
              <a:rPr lang="en-US" dirty="0" smtClean="0"/>
            </a:br>
            <a:endParaRPr lang="en-US" dirty="0"/>
          </a:p>
        </p:txBody>
      </p:sp>
      <p:pic>
        <p:nvPicPr>
          <p:cNvPr id="1026" name="Picture 2" descr="C:\Users\ABHISHEK\Desktop\p1.PNG"/>
          <p:cNvPicPr>
            <a:picLocks noGrp="1" noChangeAspect="1" noChangeArrowheads="1"/>
          </p:cNvPicPr>
          <p:nvPr>
            <p:ph idx="1"/>
          </p:nvPr>
        </p:nvPicPr>
        <p:blipFill>
          <a:blip r:embed="rId2"/>
          <a:srcRect/>
          <a:stretch>
            <a:fillRect/>
          </a:stretch>
        </p:blipFill>
        <p:spPr bwMode="auto">
          <a:xfrm>
            <a:off x="666274" y="1752600"/>
            <a:ext cx="6820852" cy="3581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 User</a:t>
            </a:r>
            <a:endParaRPr lang="en-US" dirty="0"/>
          </a:p>
        </p:txBody>
      </p:sp>
      <p:pic>
        <p:nvPicPr>
          <p:cNvPr id="2050" name="Picture 2" descr="C:\Users\ABHISHEK\Desktop\p2.PNG"/>
          <p:cNvPicPr>
            <a:picLocks noGrp="1" noChangeAspect="1" noChangeArrowheads="1"/>
          </p:cNvPicPr>
          <p:nvPr>
            <p:ph idx="1"/>
          </p:nvPr>
        </p:nvPicPr>
        <p:blipFill>
          <a:blip r:embed="rId2"/>
          <a:srcRect/>
          <a:stretch>
            <a:fillRect/>
          </a:stretch>
        </p:blipFill>
        <p:spPr bwMode="auto">
          <a:xfrm>
            <a:off x="575773" y="1524000"/>
            <a:ext cx="7001853" cy="48005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 </a:t>
            </a:r>
            <a:r>
              <a:rPr lang="en-US" dirty="0" err="1" smtClean="0"/>
              <a:t>User_Mobile</a:t>
            </a:r>
            <a:endParaRPr lang="en-US" dirty="0"/>
          </a:p>
        </p:txBody>
      </p:sp>
      <p:pic>
        <p:nvPicPr>
          <p:cNvPr id="3074" name="Picture 2" descr="C:\Users\ABHISHEK\Desktop\p3.PNG"/>
          <p:cNvPicPr>
            <a:picLocks noGrp="1" noChangeAspect="1" noChangeArrowheads="1"/>
          </p:cNvPicPr>
          <p:nvPr>
            <p:ph idx="1"/>
          </p:nvPr>
        </p:nvPicPr>
        <p:blipFill>
          <a:blip r:embed="rId2"/>
          <a:srcRect/>
          <a:stretch>
            <a:fillRect/>
          </a:stretch>
        </p:blipFill>
        <p:spPr bwMode="auto">
          <a:xfrm>
            <a:off x="647221" y="2514600"/>
            <a:ext cx="6858958" cy="3200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following project is based on the online food delivery concept with at wits to modify it to the hotel management level.Here  we will tweak the algorithm to enhance stability of the online delivery system letting it perpetuate and resonate with the better functions of the system.</a:t>
            </a:r>
          </a:p>
          <a:p>
            <a:pPr>
              <a:buNone/>
            </a:pPr>
            <a:r>
              <a:rPr lang="en-US" dirty="0" smtClean="0"/>
              <a:t> </a:t>
            </a:r>
          </a:p>
          <a:p>
            <a:pPr>
              <a:buNone/>
            </a:pPr>
            <a:r>
              <a:rPr lang="en-US" dirty="0" smtClean="0"/>
              <a:t>  Here we will introduce various modules and QUICK SORT algorithm. We will also use some GUI for the project on a basic level to make the system more easy to understandand adding a more user friendly touch to it.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 : Customer</a:t>
            </a:r>
            <a:endParaRPr lang="en-US" dirty="0"/>
          </a:p>
        </p:txBody>
      </p:sp>
      <p:pic>
        <p:nvPicPr>
          <p:cNvPr id="4098" name="Picture 2" descr="C:\Users\ABHISHEK\Desktop\p4.PNG"/>
          <p:cNvPicPr>
            <a:picLocks noGrp="1" noChangeAspect="1" noChangeArrowheads="1"/>
          </p:cNvPicPr>
          <p:nvPr>
            <p:ph idx="1"/>
          </p:nvPr>
        </p:nvPicPr>
        <p:blipFill>
          <a:blip r:embed="rId2"/>
          <a:srcRect/>
          <a:stretch>
            <a:fillRect/>
          </a:stretch>
        </p:blipFill>
        <p:spPr bwMode="auto">
          <a:xfrm>
            <a:off x="623405" y="2057400"/>
            <a:ext cx="6906589" cy="312356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 : Delivery</a:t>
            </a:r>
            <a:endParaRPr lang="en-US" dirty="0"/>
          </a:p>
        </p:txBody>
      </p:sp>
      <p:pic>
        <p:nvPicPr>
          <p:cNvPr id="5122" name="Picture 2" descr="C:\Users\ABHISHEK\Desktop\p5.PNG"/>
          <p:cNvPicPr>
            <a:picLocks noGrp="1" noChangeAspect="1" noChangeArrowheads="1"/>
          </p:cNvPicPr>
          <p:nvPr>
            <p:ph idx="1"/>
          </p:nvPr>
        </p:nvPicPr>
        <p:blipFill>
          <a:blip r:embed="rId2"/>
          <a:srcRect/>
          <a:stretch>
            <a:fillRect/>
          </a:stretch>
        </p:blipFill>
        <p:spPr bwMode="auto">
          <a:xfrm>
            <a:off x="571010" y="1828800"/>
            <a:ext cx="7011379"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 Order</a:t>
            </a:r>
            <a:endParaRPr lang="en-US" dirty="0"/>
          </a:p>
        </p:txBody>
      </p:sp>
      <p:pic>
        <p:nvPicPr>
          <p:cNvPr id="6146" name="Picture 2" descr="C:\Users\ABHISHEK\Desktop\p6.PNG"/>
          <p:cNvPicPr>
            <a:picLocks noGrp="1" noChangeAspect="1" noChangeArrowheads="1"/>
          </p:cNvPicPr>
          <p:nvPr>
            <p:ph idx="1"/>
          </p:nvPr>
        </p:nvPicPr>
        <p:blipFill>
          <a:blip r:embed="rId2"/>
          <a:srcRect/>
          <a:stretch>
            <a:fillRect/>
          </a:stretch>
        </p:blipFill>
        <p:spPr bwMode="auto">
          <a:xfrm>
            <a:off x="713905" y="1981200"/>
            <a:ext cx="6725589" cy="4267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Name : </a:t>
            </a:r>
            <a:r>
              <a:rPr lang="en-US" dirty="0" err="1" smtClean="0"/>
              <a:t>Order_Product</a:t>
            </a:r>
            <a:endParaRPr lang="en-US" dirty="0"/>
          </a:p>
        </p:txBody>
      </p:sp>
      <p:pic>
        <p:nvPicPr>
          <p:cNvPr id="7170" name="Picture 2" descr="C:\Users\ABHISHEK\Desktop\p7.PNG"/>
          <p:cNvPicPr>
            <a:picLocks noGrp="1" noChangeAspect="1" noChangeArrowheads="1"/>
          </p:cNvPicPr>
          <p:nvPr>
            <p:ph idx="1"/>
          </p:nvPr>
        </p:nvPicPr>
        <p:blipFill>
          <a:blip r:embed="rId2"/>
          <a:srcRect/>
          <a:stretch>
            <a:fillRect/>
          </a:stretch>
        </p:blipFill>
        <p:spPr bwMode="auto">
          <a:xfrm>
            <a:off x="509089" y="2514600"/>
            <a:ext cx="7135221" cy="2971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SCREENSHOT: USERS</a:t>
            </a:r>
            <a:endParaRPr lang="en-US" dirty="0"/>
          </a:p>
        </p:txBody>
      </p:sp>
      <p:pic>
        <p:nvPicPr>
          <p:cNvPr id="9218" name="Picture 2" descr="C:\Users\ABHISHEK\Downloads\users.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r>
              <a:rPr lang="en-US" dirty="0" smtClean="0"/>
              <a:t>ORDERS</a:t>
            </a:r>
            <a:endParaRPr lang="en-US" dirty="0"/>
          </a:p>
        </p:txBody>
      </p:sp>
      <p:pic>
        <p:nvPicPr>
          <p:cNvPr id="10242" name="Picture 2" descr="C:\Users\ABHISHEK\Downloads\orders.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ITEMS</a:t>
            </a:r>
            <a:endParaRPr lang="en-US" dirty="0"/>
          </a:p>
        </p:txBody>
      </p:sp>
      <p:pic>
        <p:nvPicPr>
          <p:cNvPr id="11266" name="Picture 2" descr="C:\Users\ABHISHEK\Downloads\orderitems.PNG"/>
          <p:cNvPicPr>
            <a:picLocks noGrp="1" noChangeAspect="1" noChangeArrowheads="1"/>
          </p:cNvPicPr>
          <p:nvPr>
            <p:ph idx="1"/>
          </p:nvPr>
        </p:nvPicPr>
        <p:blipFill>
          <a:blip r:embed="rId2"/>
          <a:srcRect/>
          <a:stretch>
            <a:fillRect/>
          </a:stretch>
        </p:blipFill>
        <p:spPr bwMode="auto">
          <a:xfrm>
            <a:off x="457200" y="2010882"/>
            <a:ext cx="7239000" cy="404432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pic>
        <p:nvPicPr>
          <p:cNvPr id="12290" name="Picture 2" descr="C:\Users\ABHISHEK\Downloads\comments.PNG"/>
          <p:cNvPicPr>
            <a:picLocks noGrp="1" noChangeAspect="1" noChangeArrowheads="1"/>
          </p:cNvPicPr>
          <p:nvPr>
            <p:ph idx="1"/>
          </p:nvPr>
        </p:nvPicPr>
        <p:blipFill>
          <a:blip r:embed="rId2"/>
          <a:srcRect/>
          <a:stretch>
            <a:fillRect/>
          </a:stretch>
        </p:blipFill>
        <p:spPr bwMode="auto">
          <a:xfrm>
            <a:off x="457200" y="2000613"/>
            <a:ext cx="7239000" cy="406486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 DETAILS</a:t>
            </a:r>
            <a:endParaRPr lang="en-US" dirty="0"/>
          </a:p>
        </p:txBody>
      </p:sp>
      <p:pic>
        <p:nvPicPr>
          <p:cNvPr id="13314" name="Picture 2" descr="C:\Users\ABHISHEK\Downloads\walletdetails.PNG"/>
          <p:cNvPicPr>
            <a:picLocks noGrp="1" noChangeAspect="1" noChangeArrowheads="1"/>
          </p:cNvPicPr>
          <p:nvPr>
            <p:ph idx="1"/>
          </p:nvPr>
        </p:nvPicPr>
        <p:blipFill>
          <a:blip r:embed="rId2"/>
          <a:srcRect/>
          <a:stretch>
            <a:fillRect/>
          </a:stretch>
        </p:blipFill>
        <p:spPr bwMode="auto">
          <a:xfrm>
            <a:off x="457200" y="1997075"/>
            <a:ext cx="7239000" cy="40719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ABSTRACT</a:t>
            </a:r>
            <a:endParaRPr lang="en-US" dirty="0"/>
          </a:p>
        </p:txBody>
      </p:sp>
      <p:sp>
        <p:nvSpPr>
          <p:cNvPr id="3" name="Content Placeholder 2"/>
          <p:cNvSpPr>
            <a:spLocks noGrp="1"/>
          </p:cNvSpPr>
          <p:nvPr>
            <p:ph idx="1"/>
          </p:nvPr>
        </p:nvSpPr>
        <p:spPr>
          <a:xfrm>
            <a:off x="457200" y="914400"/>
            <a:ext cx="7239000" cy="5541336"/>
          </a:xfrm>
        </p:spPr>
        <p:txBody>
          <a:bodyPr>
            <a:normAutofit fontScale="85000" lnSpcReduction="10000"/>
          </a:bodyPr>
          <a:lstStyle/>
          <a:p>
            <a:r>
              <a:rPr lang="en-US" dirty="0" smtClean="0">
                <a:latin typeface="Times New Roman" pitchFamily="18" charset="0"/>
                <a:cs typeface="Times New Roman" pitchFamily="18" charset="0"/>
              </a:rPr>
              <a:t>Our proposed system is an online food ordering system that enables ease for the customers. It overcomes the disadvantages of the traditional queuing system. Our proposed system is a medium to order online food hassle free from restaurants as well as mess service. This system improves the method of taking the order from customer. The online food ordering system sets up a food menu online and customers can easily place the order as per their wish. Also with a food menu, customers can easily track the orders.</a:t>
            </a:r>
          </a:p>
          <a:p>
            <a:r>
              <a:rPr lang="en-US" dirty="0" smtClean="0">
                <a:latin typeface="Times New Roman" pitchFamily="18" charset="0"/>
                <a:cs typeface="Times New Roman" pitchFamily="18" charset="0"/>
              </a:rPr>
              <a:t>This system also provides a feedback system in which user can rate the food items. Also, the proposed system can recommend hotels, food, based on the ratings given by the user, the hotel staff will be informed for the improvements along with the quality. The payment can be made online or pay-on-delivery system. For more secured ordering separate accounts are maintained for each user by providing them an ID and a password</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INTRODUCTION</a:t>
            </a:r>
            <a:endParaRPr lang="en-US" dirty="0"/>
          </a:p>
        </p:txBody>
      </p:sp>
      <p:sp>
        <p:nvSpPr>
          <p:cNvPr id="3" name="Content Placeholder 2"/>
          <p:cNvSpPr>
            <a:spLocks noGrp="1"/>
          </p:cNvSpPr>
          <p:nvPr>
            <p:ph idx="1"/>
          </p:nvPr>
        </p:nvSpPr>
        <p:spPr>
          <a:xfrm>
            <a:off x="457200" y="914400"/>
            <a:ext cx="7239000" cy="5541336"/>
          </a:xfrm>
        </p:spPr>
        <p:txBody>
          <a:bodyPr>
            <a:normAutofit lnSpcReduction="10000"/>
          </a:bodyPr>
          <a:lstStyle/>
          <a:p>
            <a:r>
              <a:rPr lang="en-US" sz="2000" dirty="0" smtClean="0">
                <a:latin typeface="Times New Roman" pitchFamily="18" charset="0"/>
                <a:cs typeface="Times New Roman" pitchFamily="18" charset="0"/>
              </a:rPr>
              <a:t>Due to the advent of many online food ordering service system most people have stopped using the hotel’s restaurant and bars reducing the economic factor and inflow of money in the hotel as it is considered as one of the major financial inflows in the industry. Since the arrival of food apps such as Tomato and Twiggy the hotel industry have rendered in the influx of money hence making it very difficult to maintain and subside the business. Hence, this project will help owners to improve their income and build better relationships with the customers.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An online ordering system for Restaurants helps enhance the customer-restaurant relationship by providing end to end Customer Relationship Management (CRM) system. It provides a complete sales dashboard with information about new/active/canceled orders, lifetime sales details, etc. </a:t>
            </a:r>
          </a:p>
          <a:p>
            <a:r>
              <a:rPr lang="en-US" sz="2000" dirty="0" smtClean="0">
                <a:latin typeface="Times New Roman" pitchFamily="18" charset="0"/>
                <a:cs typeface="Times New Roman" pitchFamily="18" charset="0"/>
              </a:rPr>
              <a:t>It also comes with an order management system that streamlines the entire ordering process starting from order placement to final delivery.</a:t>
            </a:r>
          </a:p>
          <a:p>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8956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609600"/>
            <a:ext cx="7239000" cy="6248400"/>
          </a:xfrm>
        </p:spPr>
        <p:txBody>
          <a:bodyPr>
            <a:noAutofit/>
          </a:bodyPr>
          <a:lstStyle/>
          <a:p>
            <a:r>
              <a:rPr lang="en-US" sz="1800" dirty="0" smtClean="0"/>
              <a:t>Such software are also equipped with GPS systems that help you capture the entire address that in turn ensure timely and fast deliveries. The professed meat ordering system  sets up a food menu online and customers can easily place the order as per they like. Also with a food menu, online customers can easily track the orders. The management maintains customers database, and improve food delivery service. The Restaurant management systems motivates us to develop the system. </a:t>
            </a:r>
          </a:p>
          <a:p>
            <a:r>
              <a:rPr lang="en-US" sz="1800" dirty="0" smtClean="0"/>
              <a:t>The system/interface will take input from the user. The major attributes that will give input to the data set are: name, address, email-Id, mobile no, other personal related values, etc. The output will include user/customer’s Order, Bill, Feedback and Payment options. Initially there will be 10 to 12 restaurants and mess services considered inside 2 to 3 areas.</a:t>
            </a:r>
          </a:p>
          <a:p>
            <a:r>
              <a:rPr lang="en-US" sz="1800" dirty="0" smtClean="0"/>
              <a:t> The reason why to choose this project is the idea behind project that is to solve problem of people which they are facing when they shift to different city. The system is not only for user but also for provider who provides food service. This system is for making efficient communication between consumer and producer of the food system which will then leads to the ideal and effective system</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r>
              <a:rPr lang="en-US" dirty="0" smtClean="0"/>
              <a:t>PROJECT SCOPE</a:t>
            </a:r>
            <a:endParaRPr lang="en-US" dirty="0"/>
          </a:p>
        </p:txBody>
      </p:sp>
      <p:sp>
        <p:nvSpPr>
          <p:cNvPr id="3" name="Content Placeholder 2"/>
          <p:cNvSpPr>
            <a:spLocks noGrp="1"/>
          </p:cNvSpPr>
          <p:nvPr>
            <p:ph idx="1"/>
          </p:nvPr>
        </p:nvSpPr>
        <p:spPr>
          <a:xfrm>
            <a:off x="457200" y="1219200"/>
            <a:ext cx="7239000" cy="5236536"/>
          </a:xfrm>
        </p:spPr>
        <p:txBody>
          <a:bodyPr/>
          <a:lstStyle/>
          <a:p>
            <a:r>
              <a:rPr lang="en-US" dirty="0" smtClean="0"/>
              <a:t>The above system helps in the following ways: </a:t>
            </a:r>
          </a:p>
          <a:p>
            <a:r>
              <a:rPr lang="en-US" dirty="0" smtClean="0"/>
              <a:t>a. Reduce time between order instructions and improve management.</a:t>
            </a:r>
          </a:p>
          <a:p>
            <a:r>
              <a:rPr lang="en-US" dirty="0" smtClean="0"/>
              <a:t> b. Helps in economic and financial factors of the hotel. </a:t>
            </a:r>
          </a:p>
          <a:p>
            <a:r>
              <a:rPr lang="en-US" dirty="0" smtClean="0"/>
              <a:t>c. Helps in building better relationships with customers.</a:t>
            </a:r>
          </a:p>
          <a:p>
            <a:r>
              <a:rPr lang="en-US" dirty="0" smtClean="0"/>
              <a:t> d. Means to compete with only delivery sites on equal grounds. </a:t>
            </a:r>
          </a:p>
          <a:p>
            <a:r>
              <a:rPr lang="en-US" dirty="0" smtClean="0"/>
              <a:t>e. Modernization and uplifting means for a organization.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smtClean="0"/>
              <a:t>SOFTWARE REQUIREMENTS</a:t>
            </a:r>
            <a:endParaRPr lang="en-US" dirty="0"/>
          </a:p>
        </p:txBody>
      </p:sp>
      <p:sp>
        <p:nvSpPr>
          <p:cNvPr id="3" name="Content Placeholder 2"/>
          <p:cNvSpPr>
            <a:spLocks noGrp="1"/>
          </p:cNvSpPr>
          <p:nvPr>
            <p:ph idx="1"/>
          </p:nvPr>
        </p:nvSpPr>
        <p:spPr>
          <a:xfrm>
            <a:off x="457200" y="1295400"/>
            <a:ext cx="7239000" cy="5160336"/>
          </a:xfrm>
        </p:spPr>
        <p:txBody>
          <a:bodyPr/>
          <a:lstStyle/>
          <a:p>
            <a:r>
              <a:rPr lang="en-US" dirty="0" smtClean="0"/>
              <a:t>FRONT END </a:t>
            </a:r>
          </a:p>
          <a:p>
            <a:r>
              <a:rPr lang="en-US" dirty="0" smtClean="0"/>
              <a:t>HTML </a:t>
            </a:r>
          </a:p>
          <a:p>
            <a:r>
              <a:rPr lang="en-US" dirty="0" smtClean="0"/>
              <a:t>CSS</a:t>
            </a:r>
          </a:p>
          <a:p>
            <a:r>
              <a:rPr lang="en-US" dirty="0" smtClean="0"/>
              <a:t>JAVASCRIPT</a:t>
            </a:r>
          </a:p>
          <a:p>
            <a:r>
              <a:rPr lang="en-US" dirty="0" smtClean="0"/>
              <a:t>BACKEND </a:t>
            </a:r>
          </a:p>
          <a:p>
            <a:r>
              <a:rPr lang="en-US" dirty="0" smtClean="0"/>
              <a:t>XAMAPP </a:t>
            </a:r>
          </a:p>
          <a:p>
            <a:r>
              <a:rPr lang="en-US" dirty="0" smtClean="0"/>
              <a:t>PHP </a:t>
            </a:r>
          </a:p>
          <a:p>
            <a:r>
              <a:rPr lang="en-US" dirty="0" smtClean="0"/>
              <a:t>MY SQL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smtClean="0"/>
              <a:t>MODULES COMPLETED</a:t>
            </a:r>
            <a:endParaRPr lang="en-US" dirty="0"/>
          </a:p>
        </p:txBody>
      </p:sp>
      <p:sp>
        <p:nvSpPr>
          <p:cNvPr id="12" name="Content Placeholder 11"/>
          <p:cNvSpPr>
            <a:spLocks noGrp="1"/>
          </p:cNvSpPr>
          <p:nvPr>
            <p:ph idx="1"/>
          </p:nvPr>
        </p:nvSpPr>
        <p:spPr>
          <a:xfrm>
            <a:off x="457200" y="914400"/>
            <a:ext cx="7239000" cy="5541336"/>
          </a:xfrm>
        </p:spPr>
        <p:txBody>
          <a:bodyPr>
            <a:normAutofit fontScale="92500" lnSpcReduction="10000"/>
          </a:bodyPr>
          <a:lstStyle/>
          <a:p>
            <a:r>
              <a:rPr lang="en-US" dirty="0" smtClean="0"/>
              <a:t>We have completed six modules</a:t>
            </a:r>
          </a:p>
          <a:p>
            <a:r>
              <a:rPr lang="en-US" dirty="0" smtClean="0"/>
              <a:t>1</a:t>
            </a:r>
            <a:r>
              <a:rPr lang="en-US" baseline="30000" dirty="0" smtClean="0"/>
              <a:t>st</a:t>
            </a:r>
            <a:r>
              <a:rPr lang="en-US" dirty="0" smtClean="0"/>
              <a:t> is registration page: containing username, name, password and phone no.</a:t>
            </a:r>
          </a:p>
          <a:p>
            <a:r>
              <a:rPr lang="en-US" dirty="0" smtClean="0"/>
              <a:t>2</a:t>
            </a:r>
            <a:r>
              <a:rPr lang="en-US" baseline="30000" dirty="0" smtClean="0"/>
              <a:t>nd</a:t>
            </a:r>
            <a:r>
              <a:rPr lang="en-US" dirty="0" smtClean="0"/>
              <a:t> is log in page: After registration go for login by username and password</a:t>
            </a:r>
          </a:p>
          <a:p>
            <a:r>
              <a:rPr lang="en-US" dirty="0" smtClean="0"/>
              <a:t>3</a:t>
            </a:r>
            <a:r>
              <a:rPr lang="en-US" baseline="30000" dirty="0" smtClean="0"/>
              <a:t>rd</a:t>
            </a:r>
            <a:r>
              <a:rPr lang="en-US" dirty="0" smtClean="0"/>
              <a:t> is Order food page which contain food to order, price per quantity and quantity you want to order</a:t>
            </a:r>
          </a:p>
          <a:p>
            <a:r>
              <a:rPr lang="en-US" dirty="0" smtClean="0"/>
              <a:t>4</a:t>
            </a:r>
            <a:r>
              <a:rPr lang="en-US" baseline="30000" dirty="0" smtClean="0"/>
              <a:t>th</a:t>
            </a:r>
            <a:r>
              <a:rPr lang="en-US" dirty="0" smtClean="0"/>
              <a:t> is order history page where customer can see his order history</a:t>
            </a:r>
          </a:p>
          <a:p>
            <a:r>
              <a:rPr lang="en-US" dirty="0" smtClean="0"/>
              <a:t>5</a:t>
            </a:r>
            <a:r>
              <a:rPr lang="en-US" baseline="30000" dirty="0" smtClean="0"/>
              <a:t>th</a:t>
            </a:r>
            <a:r>
              <a:rPr lang="en-US" dirty="0" smtClean="0"/>
              <a:t> is comment page where customer can give his/her feedback</a:t>
            </a:r>
          </a:p>
          <a:p>
            <a:r>
              <a:rPr lang="en-US" dirty="0" smtClean="0"/>
              <a:t>6</a:t>
            </a:r>
            <a:r>
              <a:rPr lang="en-US" baseline="30000" dirty="0" smtClean="0"/>
              <a:t>th</a:t>
            </a:r>
            <a:r>
              <a:rPr lang="en-US" dirty="0" smtClean="0"/>
              <a:t> is edit details page where customer can edit his/her details</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smtClean="0"/>
              <a:t>Screenshot of modules </a:t>
            </a:r>
            <a:endParaRPr lang="en-US" dirty="0"/>
          </a:p>
        </p:txBody>
      </p:sp>
      <p:pic>
        <p:nvPicPr>
          <p:cNvPr id="2050" name="Picture 2" descr="C:\Users\ABHISHEK\Downloads\m2.PNG"/>
          <p:cNvPicPr>
            <a:picLocks noGrp="1" noChangeAspect="1" noChangeArrowheads="1"/>
          </p:cNvPicPr>
          <p:nvPr>
            <p:ph idx="1"/>
          </p:nvPr>
        </p:nvPicPr>
        <p:blipFill>
          <a:blip r:embed="rId2"/>
          <a:srcRect/>
          <a:stretch>
            <a:fillRect/>
          </a:stretch>
        </p:blipFill>
        <p:spPr bwMode="auto">
          <a:xfrm>
            <a:off x="457200" y="1687512"/>
            <a:ext cx="7239000" cy="40719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143</TotalTime>
  <Words>850</Words>
  <Application>Microsoft Office PowerPoint</Application>
  <PresentationFormat>On-screen Show (4:3)</PresentationFormat>
  <Paragraphs>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ONLINE FOOD ordering system</vt:lpstr>
      <vt:lpstr>ABSTRACT</vt:lpstr>
      <vt:lpstr>ABSTRACT</vt:lpstr>
      <vt:lpstr>INTRODUCTION</vt:lpstr>
      <vt:lpstr>INTRODUCTION</vt:lpstr>
      <vt:lpstr>PROJECT SCOPE</vt:lpstr>
      <vt:lpstr>SOFTWARE REQUIREMENTS</vt:lpstr>
      <vt:lpstr>MODULES COMPLETED</vt:lpstr>
      <vt:lpstr>Screenshot of modules </vt:lpstr>
      <vt:lpstr>Screenshot of modules </vt:lpstr>
      <vt:lpstr>Screenshot of modules </vt:lpstr>
      <vt:lpstr>Screenshot of modules </vt:lpstr>
      <vt:lpstr>Screenshot of modules </vt:lpstr>
      <vt:lpstr>Screenshot of modules </vt:lpstr>
      <vt:lpstr>ER DIAGRAM</vt:lpstr>
      <vt:lpstr>Flowchart :</vt:lpstr>
      <vt:lpstr>TABLES AND CONSTRAINTS  </vt:lpstr>
      <vt:lpstr>Table Name: User</vt:lpstr>
      <vt:lpstr>Table Name: User_Mobile</vt:lpstr>
      <vt:lpstr>Table Name : Customer</vt:lpstr>
      <vt:lpstr>Table Name : Delivery</vt:lpstr>
      <vt:lpstr>Table Name: Order</vt:lpstr>
      <vt:lpstr>Table Name : Order_Product</vt:lpstr>
      <vt:lpstr>OUTPUT SCREENSHOT: USERS</vt:lpstr>
      <vt:lpstr>ORDERS</vt:lpstr>
      <vt:lpstr>ORDER ITEMS</vt:lpstr>
      <vt:lpstr>COMMENTS</vt:lpstr>
      <vt:lpstr>WALLET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cp:lastModifiedBy>
  <cp:revision>28</cp:revision>
  <dcterms:created xsi:type="dcterms:W3CDTF">2006-08-16T00:00:00Z</dcterms:created>
  <dcterms:modified xsi:type="dcterms:W3CDTF">2020-11-20T10:30:31Z</dcterms:modified>
</cp:coreProperties>
</file>