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9463" y="890062"/>
            <a:ext cx="7384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+mj-lt"/>
              </a:rPr>
              <a:t>Air Quality Monitoring System (AQMS)</a:t>
            </a:r>
            <a:endParaRPr lang="en-US" sz="4400" b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9463" y="2358740"/>
            <a:ext cx="8350370" cy="3821892"/>
            <a:chOff x="2829463" y="2617532"/>
            <a:chExt cx="8350370" cy="3821892"/>
          </a:xfrm>
        </p:grpSpPr>
        <p:sp>
          <p:nvSpPr>
            <p:cNvPr id="5" name="TextBox 4"/>
            <p:cNvSpPr txBox="1"/>
            <p:nvPr/>
          </p:nvSpPr>
          <p:spPr>
            <a:xfrm>
              <a:off x="2829463" y="3079629"/>
              <a:ext cx="2269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Section 3</a:t>
              </a:r>
            </a:p>
            <a:p>
              <a:r>
                <a:rPr lang="en-US" sz="3600" dirty="0" smtClean="0"/>
                <a:t>Group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9463" y="4408099"/>
              <a:ext cx="70599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Submitted by:</a:t>
              </a:r>
            </a:p>
            <a:p>
              <a:r>
                <a:rPr lang="en-US" dirty="0" smtClean="0"/>
                <a:t>Mushfiqur Alam Bhuiyan – 2020301</a:t>
              </a:r>
            </a:p>
            <a:p>
              <a:r>
                <a:rPr lang="en-US" dirty="0" err="1" smtClean="0"/>
                <a:t>Toushif</a:t>
              </a:r>
              <a:r>
                <a:rPr lang="en-US" dirty="0" smtClean="0"/>
                <a:t> Hossain - </a:t>
              </a:r>
              <a:r>
                <a:rPr lang="en-US" dirty="0"/>
                <a:t> 1920404</a:t>
              </a:r>
            </a:p>
            <a:p>
              <a:r>
                <a:rPr lang="en-US" dirty="0" err="1"/>
                <a:t>Azwad</a:t>
              </a:r>
              <a:r>
                <a:rPr lang="en-US" dirty="0"/>
                <a:t> </a:t>
              </a:r>
              <a:r>
                <a:rPr lang="en-US" dirty="0" err="1"/>
                <a:t>Fawad</a:t>
              </a:r>
              <a:r>
                <a:rPr lang="en-US" dirty="0"/>
                <a:t> </a:t>
              </a:r>
              <a:r>
                <a:rPr lang="en-US" dirty="0" err="1" smtClean="0"/>
                <a:t>Hasan</a:t>
              </a:r>
              <a:r>
                <a:rPr lang="en-US" dirty="0" smtClean="0"/>
                <a:t> - 2020222</a:t>
              </a:r>
              <a:endParaRPr lang="en-US" dirty="0"/>
            </a:p>
            <a:p>
              <a:r>
                <a:rPr lang="en-US" dirty="0" err="1"/>
                <a:t>Tanjina</a:t>
              </a:r>
              <a:r>
                <a:rPr lang="en-US" dirty="0"/>
                <a:t> </a:t>
              </a:r>
              <a:r>
                <a:rPr lang="en-US" dirty="0" err="1"/>
                <a:t>Sikder</a:t>
              </a:r>
              <a:r>
                <a:rPr lang="en-US" dirty="0"/>
                <a:t> </a:t>
              </a:r>
              <a:r>
                <a:rPr lang="en-US" dirty="0" err="1" smtClean="0"/>
                <a:t>Tonny</a:t>
              </a:r>
              <a:r>
                <a:rPr lang="en-US" dirty="0" smtClean="0"/>
                <a:t> - 1931150</a:t>
              </a:r>
              <a:endParaRPr lang="en-US" dirty="0"/>
            </a:p>
            <a:p>
              <a:r>
                <a:rPr lang="en-US" dirty="0" err="1"/>
                <a:t>Seeyam</a:t>
              </a:r>
              <a:r>
                <a:rPr lang="en-US" dirty="0"/>
                <a:t> Akhter	</a:t>
              </a:r>
              <a:r>
                <a:rPr lang="en-US" dirty="0" smtClean="0"/>
                <a:t> - 1920181</a:t>
              </a:r>
              <a:endParaRPr lang="en-US" dirty="0"/>
            </a:p>
            <a:p>
              <a:r>
                <a:rPr lang="en-US" dirty="0"/>
                <a:t>Md. Al-</a:t>
              </a:r>
              <a:r>
                <a:rPr lang="en-US" dirty="0" err="1"/>
                <a:t>Abid</a:t>
              </a:r>
              <a:r>
                <a:rPr lang="en-US" dirty="0"/>
                <a:t> </a:t>
              </a:r>
              <a:r>
                <a:rPr lang="en-US" dirty="0" err="1" smtClean="0"/>
                <a:t>Supto</a:t>
              </a:r>
              <a:r>
                <a:rPr lang="en-US" dirty="0" smtClean="0"/>
                <a:t> - 1921719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29463" y="2617532"/>
              <a:ext cx="166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CSE303</a:t>
              </a:r>
              <a:endParaRPr lang="en-US" sz="36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924353" y="4298467"/>
              <a:ext cx="82554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09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19" y="776377"/>
            <a:ext cx="7890014" cy="5959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92173" y="129395"/>
            <a:ext cx="25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Relation 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968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7494" y="1268084"/>
            <a:ext cx="219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Normalization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2" y="2713099"/>
            <a:ext cx="10768350" cy="18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89" y="362310"/>
            <a:ext cx="7698447" cy="61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1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232913"/>
            <a:ext cx="6340072" cy="62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09622" y="1380227"/>
            <a:ext cx="6971411" cy="1046440"/>
            <a:chOff x="1466490" y="715993"/>
            <a:chExt cx="6971411" cy="1046440"/>
          </a:xfrm>
        </p:grpSpPr>
        <p:sp>
          <p:nvSpPr>
            <p:cNvPr id="2" name="TextBox 1"/>
            <p:cNvSpPr txBox="1"/>
            <p:nvPr/>
          </p:nvSpPr>
          <p:spPr>
            <a:xfrm>
              <a:off x="1466490" y="715993"/>
              <a:ext cx="6909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DATA DICTIONARY</a:t>
              </a:r>
              <a:endParaRPr lang="en-US" sz="32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68151" y="1300768"/>
              <a:ext cx="4469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-defining all the attributes in words</a:t>
              </a:r>
              <a:endParaRPr lang="en-US" sz="2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10287" y="3812876"/>
            <a:ext cx="723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IMPLEMENTATION OF THE PROPOSED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3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272" y="2458528"/>
            <a:ext cx="9339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YOU! </a:t>
            </a:r>
            <a:r>
              <a:rPr lang="en-US" sz="8000" dirty="0" smtClean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744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484" y="138022"/>
            <a:ext cx="3016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ANALYSIS PHASE</a:t>
            </a:r>
            <a:endParaRPr lang="en-US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711747" y="828136"/>
            <a:ext cx="6530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RICH PICTURE (AS IS)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07" y="1732088"/>
            <a:ext cx="8143876" cy="42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223" y="293297"/>
            <a:ext cx="5952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Six Element Analysis (AS IS)</a:t>
            </a:r>
          </a:p>
          <a:p>
            <a:pPr algn="ctr"/>
            <a:endParaRPr lang="en-U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Business Process Modelling (AS IS)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18" y="1678292"/>
            <a:ext cx="6098540" cy="49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41" y="284672"/>
            <a:ext cx="7686135" cy="63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596" y="603850"/>
            <a:ext cx="638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Problem Analysis of the Existing System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60" y="1537277"/>
            <a:ext cx="8636487" cy="47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7321" y="422694"/>
            <a:ext cx="6495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RICH PICTURE (PROPOSED)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70" y="1188558"/>
            <a:ext cx="78771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3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996" y="379562"/>
            <a:ext cx="8537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Six Element Analysis (Proposed)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Business Process Modelling (Proposed)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79" y="1411307"/>
            <a:ext cx="7829985" cy="50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70" y="500724"/>
            <a:ext cx="8355883" cy="58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5" y="1009291"/>
            <a:ext cx="5382882" cy="5771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0877" y="547626"/>
            <a:ext cx="671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Extended Entity Relation Diagram (EERD)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75624" y="94890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DESIGN PHASE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6274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</TotalTime>
  <Words>111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Mushfiqur Alam Bhuiyan</dc:creator>
  <cp:lastModifiedBy>Mushfiqur Alam Bhuiyan</cp:lastModifiedBy>
  <cp:revision>8</cp:revision>
  <dcterms:created xsi:type="dcterms:W3CDTF">2022-08-25T18:26:16Z</dcterms:created>
  <dcterms:modified xsi:type="dcterms:W3CDTF">2022-08-25T20:28:36Z</dcterms:modified>
</cp:coreProperties>
</file>