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B8F1DB-4322-411D-BE1D-800208928B76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1FDFBCE-9522-474A-B58A-C4B46B53DA6F}" type="datetime1">
              <a:rPr lang="en-US" smtClean="0"/>
              <a:t>10/14/2025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AE40C9-D0BC-431E-94CA-3A0AFB9CF2DC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8ACE20-7520-4CBD-AF10-4181E484D505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010D17-85D8-40AF-A827-D3D53BD21CF7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C8693B-3DD6-45FE-8789-61898B52A928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153D3D-6C97-4D7F-B772-F372108194EF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98EE32-EA07-47DB-A8CB-BEEA4248E79E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F3DCD7-2315-4B3C-A783-152D4A0443CE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4CA0E2-3171-4709-80F4-3E7D9CEDA1F5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FE2A55-4918-4B78-B4C1-223F7257E9CD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5D2B994F-6814-42FC-A99F-20C3AC32CA91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5FE6B8DD-2C22-484C-9134-B065A54C675C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601AA8C-C1C6-4293-BB33-7DEFE4232294}" type="datetime1">
              <a:rPr lang="en-US" smtClean="0"/>
              <a:t>10/14/2025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r>
              <a:rPr lang="en-GB" dirty="0"/>
              <a:t>Network Analysis – Web Shell</a:t>
            </a:r>
            <a:endParaRPr lang="en-gb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Tousib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Ahammed Ridoy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354" y="530416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sz="4800" i="1" dirty="0">
                <a:solidFill>
                  <a:srgbClr val="FFFFFF"/>
                </a:solidFill>
              </a:rPr>
              <a:t>“Thankyou for your attention.”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6CFFB-4E58-C035-5897-04D8BF11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369" y="3172795"/>
            <a:ext cx="2446232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D575A-05C4-7F53-AD24-38B8801E0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3E9AA6-D167-F4EE-88FA-BF131F08ED5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C3D90A-EDA3-47F7-2B63-EE2DD08C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  <a:endParaRPr lang="en-GB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BF4ACA3-A433-CE35-3011-738D457A4A2C}"/>
              </a:ext>
            </a:extLst>
          </p:cNvPr>
          <p:cNvSpPr txBox="1">
            <a:spLocks/>
          </p:cNvSpPr>
          <p:nvPr/>
        </p:nvSpPr>
        <p:spPr>
          <a:xfrm>
            <a:off x="1066800" y="197824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involved analyzing a network capture (PCAP) from a Blue Team Labs Online challenge. The goal was to investigate an alert for 'Local to Local Port Scanning' and identify evidence of a web shell. Tools used included Wireshark,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Tshark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analysis revealed internal port scanning, suspicious HTTP POST requests, and a possible web shell upload.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A04552-5B9F-8943-4767-8012A255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426" y="3388391"/>
            <a:ext cx="4329264" cy="1978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8A11D-CADB-B6B7-3F90-E52CEFF4F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316" y="3256195"/>
            <a:ext cx="4870720" cy="228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8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F3982-8C71-560A-7CB6-1C6ED8DC9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9E2682-4B54-4ACB-876A-1E8FBE6F6C3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133600" y="5224463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F69F26-84E3-2DB1-0F80-58FEB7E7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BC05C71-A43F-62F6-3227-8BE81111356B}"/>
              </a:ext>
            </a:extLst>
          </p:cNvPr>
          <p:cNvSpPr txBox="1">
            <a:spLocks/>
          </p:cNvSpPr>
          <p:nvPr/>
        </p:nvSpPr>
        <p:spPr>
          <a:xfrm>
            <a:off x="1076753" y="1703103"/>
            <a:ext cx="10058400" cy="29435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1. Extracted and unpacked provided PCAP (584 KB).</a:t>
            </a:r>
          </a:p>
          <a:p>
            <a:r>
              <a:rPr lang="en-US" sz="2400" dirty="0"/>
              <a:t>2. Conducted initial triage with </a:t>
            </a:r>
            <a:r>
              <a:rPr lang="en-US" sz="2400" dirty="0" err="1"/>
              <a:t>Tcpdump</a:t>
            </a:r>
            <a:r>
              <a:rPr lang="en-US" sz="2400" dirty="0"/>
              <a:t> and </a:t>
            </a:r>
            <a:r>
              <a:rPr lang="en-US" sz="2400" dirty="0" err="1"/>
              <a:t>Tshark</a:t>
            </a:r>
            <a:r>
              <a:rPr lang="en-US" sz="2400" dirty="0"/>
              <a:t>.</a:t>
            </a:r>
          </a:p>
          <a:p>
            <a:r>
              <a:rPr lang="en-US" sz="2400" dirty="0"/>
              <a:t>3. Applied Wireshark filters to detect scanning and suspicious HTTP POSTs.</a:t>
            </a:r>
          </a:p>
          <a:p>
            <a:r>
              <a:rPr lang="en-US" sz="2400" dirty="0"/>
              <a:t>4. Exported HTTP objects and analyzed for web shell artifacts.</a:t>
            </a:r>
          </a:p>
          <a:p>
            <a:r>
              <a:rPr lang="en-US" sz="2400" dirty="0"/>
              <a:t>5. Correlated findings with SIEM alert data to create incident narrative.</a:t>
            </a:r>
          </a:p>
        </p:txBody>
      </p:sp>
    </p:spTree>
    <p:extLst>
      <p:ext uri="{BB962C8B-B14F-4D97-AF65-F5344CB8AC3E}">
        <p14:creationId xmlns:p14="http://schemas.microsoft.com/office/powerpoint/2010/main" val="316339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5E84E-17C3-6C4D-4918-E16729A5C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532F48-E7FF-0104-F450-E98D2A3FD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5D90C66-D8E9-FB69-23B8-05C7C6434986}"/>
              </a:ext>
            </a:extLst>
          </p:cNvPr>
          <p:cNvSpPr txBox="1">
            <a:spLocks/>
          </p:cNvSpPr>
          <p:nvPr/>
        </p:nvSpPr>
        <p:spPr>
          <a:xfrm>
            <a:off x="1076753" y="1703103"/>
            <a:ext cx="10058400" cy="3270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analysis began by extracting and unpacking the provided PCAP file (584 KB) using the password </a:t>
            </a:r>
            <a:r>
              <a:rPr lang="en-US" b="1" dirty="0" err="1"/>
              <a:t>btlo</a:t>
            </a:r>
            <a:r>
              <a:rPr lang="en-US" dirty="0"/>
              <a:t>, revealing the network capture for investigation. </a:t>
            </a:r>
          </a:p>
          <a:p>
            <a:endParaRPr lang="en-US" dirty="0"/>
          </a:p>
          <a:p>
            <a:r>
              <a:rPr lang="en-US" dirty="0"/>
              <a:t>An initial triage was performed with </a:t>
            </a:r>
            <a:r>
              <a:rPr lang="en-US" b="1" dirty="0" err="1"/>
              <a:t>Tcpdump</a:t>
            </a:r>
            <a:r>
              <a:rPr lang="en-US" dirty="0"/>
              <a:t> and </a:t>
            </a:r>
            <a:r>
              <a:rPr lang="en-US" b="1" dirty="0" err="1"/>
              <a:t>Tshark</a:t>
            </a:r>
            <a:r>
              <a:rPr lang="en-US" dirty="0"/>
              <a:t> to quickly review packet details, identify communicating IP addresses, and determine active protocols.</a:t>
            </a:r>
          </a:p>
          <a:p>
            <a:endParaRPr lang="en-US" dirty="0"/>
          </a:p>
          <a:p>
            <a:r>
              <a:rPr lang="en-US" dirty="0"/>
              <a:t> The capture was then examined in </a:t>
            </a:r>
            <a:r>
              <a:rPr lang="en-US" b="1" dirty="0"/>
              <a:t>Wireshark</a:t>
            </a:r>
            <a:r>
              <a:rPr lang="en-US" dirty="0"/>
              <a:t> using filters such as </a:t>
            </a:r>
            <a:r>
              <a:rPr lang="en-US" dirty="0" err="1"/>
              <a:t>tcp.flags.syn</a:t>
            </a:r>
            <a:r>
              <a:rPr lang="en-US" dirty="0"/>
              <a:t>==1 &amp;&amp; </a:t>
            </a:r>
            <a:r>
              <a:rPr lang="en-US" dirty="0" err="1"/>
              <a:t>tcp.flags.ack</a:t>
            </a:r>
            <a:r>
              <a:rPr lang="en-US" dirty="0"/>
              <a:t>==0 to detect port scanning, http to isolate web traffic, and </a:t>
            </a:r>
            <a:r>
              <a:rPr lang="en-US" dirty="0" err="1"/>
              <a:t>http.request.method</a:t>
            </a:r>
            <a:r>
              <a:rPr lang="en-US" dirty="0"/>
              <a:t> == "POST" to pinpoint suspicious uploads.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Next, all HTTP objects were exported via </a:t>
            </a:r>
            <a:r>
              <a:rPr lang="en-US" i="1" dirty="0"/>
              <a:t>File → Export Objects → HTTP</a:t>
            </a:r>
            <a:r>
              <a:rPr lang="en-US" dirty="0"/>
              <a:t> and inspected for potentially malicious scripts or code fragments (e.g., system(), eval(), </a:t>
            </a:r>
            <a:r>
              <a:rPr lang="en-US" dirty="0" err="1"/>
              <a:t>cmd</a:t>
            </a:r>
            <a:r>
              <a:rPr lang="en-US" dirty="0"/>
              <a:t>=), which could indicate a web shell.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Finally, findings were correlated with the SIEM alert for “Local to Local Port Scanning” to build a clear incident timeline showing when the scan occurred, when malicious uploads happened, and which internal systems were impacted.</a:t>
            </a:r>
          </a:p>
        </p:txBody>
      </p:sp>
    </p:spTree>
    <p:extLst>
      <p:ext uri="{BB962C8B-B14F-4D97-AF65-F5344CB8AC3E}">
        <p14:creationId xmlns:p14="http://schemas.microsoft.com/office/powerpoint/2010/main" val="60074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0C67B-13E4-C66B-9230-3B1A68D7F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E38A42-384F-A791-3477-555D113A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Evidence of Hands-on Activity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A8A0826-A7F3-CEBC-9484-1B21F4B53792}"/>
              </a:ext>
            </a:extLst>
          </p:cNvPr>
          <p:cNvSpPr txBox="1">
            <a:spLocks/>
          </p:cNvSpPr>
          <p:nvPr/>
        </p:nvSpPr>
        <p:spPr>
          <a:xfrm>
            <a:off x="1076753" y="1987421"/>
            <a:ext cx="10058400" cy="13342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• Used </a:t>
            </a:r>
            <a:r>
              <a:rPr lang="en-GB" sz="2000" dirty="0" err="1"/>
              <a:t>Tshark</a:t>
            </a:r>
            <a:r>
              <a:rPr lang="en-GB" sz="2000" dirty="0"/>
              <a:t>/</a:t>
            </a:r>
            <a:r>
              <a:rPr lang="en-GB" sz="2000" dirty="0" err="1"/>
              <a:t>Tcpdump</a:t>
            </a:r>
            <a:r>
              <a:rPr lang="en-GB" sz="2000" dirty="0"/>
              <a:t> commands for triage and extraction.</a:t>
            </a:r>
          </a:p>
          <a:p>
            <a:r>
              <a:rPr lang="en-GB" sz="2000" dirty="0"/>
              <a:t>• Followed TCP streams in Wireshark to identify POST requests.</a:t>
            </a:r>
          </a:p>
          <a:p>
            <a:r>
              <a:rPr lang="en-GB" sz="2000" dirty="0"/>
              <a:t>• Exported suspicious HTTP payloads containing encoded commands.</a:t>
            </a:r>
          </a:p>
          <a:p>
            <a:r>
              <a:rPr lang="en-GB" sz="2000" dirty="0"/>
              <a:t>• Validated that a PHP-based web shell (e.g., </a:t>
            </a:r>
            <a:r>
              <a:rPr lang="en-GB" sz="2000" dirty="0" err="1"/>
              <a:t>injected.php</a:t>
            </a:r>
            <a:r>
              <a:rPr lang="en-GB" sz="2000" dirty="0"/>
              <a:t>) had been uploaded.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44E60F-FD2B-B0B5-E9FA-B9D0522A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28" y="3694914"/>
            <a:ext cx="3994652" cy="20827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58D1F9-52E9-A555-8912-9A055881C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702" y="3650205"/>
            <a:ext cx="3844212" cy="200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9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F0FB5-E51A-E24B-FCDE-F04C48AA3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B7544A-9404-ACFD-A288-E14A774C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&amp; Outcomes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22DDC6F-BE7B-A038-2482-BD7801F884B9}"/>
              </a:ext>
            </a:extLst>
          </p:cNvPr>
          <p:cNvSpPr txBox="1">
            <a:spLocks/>
          </p:cNvSpPr>
          <p:nvPr/>
        </p:nvSpPr>
        <p:spPr>
          <a:xfrm>
            <a:off x="1076753" y="2332662"/>
            <a:ext cx="10058400" cy="29018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• Confirmed source host (192.168.1.45) scanning destination 192.168.1.80.</a:t>
            </a:r>
          </a:p>
          <a:p>
            <a:r>
              <a:rPr lang="en-US" sz="2400" dirty="0"/>
              <a:t>• Detected multiple HTTP POSTs to /uploads/</a:t>
            </a:r>
            <a:r>
              <a:rPr lang="en-US" sz="2400" dirty="0" err="1"/>
              <a:t>handler.php</a:t>
            </a:r>
            <a:r>
              <a:rPr lang="en-US" sz="2400" dirty="0"/>
              <a:t>.</a:t>
            </a:r>
          </a:p>
          <a:p>
            <a:r>
              <a:rPr lang="en-US" sz="2400" dirty="0"/>
              <a:t>• Extracted </a:t>
            </a:r>
            <a:r>
              <a:rPr lang="en-US" sz="2400" dirty="0" err="1"/>
              <a:t>injected.php</a:t>
            </a:r>
            <a:r>
              <a:rPr lang="en-US" sz="2400" dirty="0"/>
              <a:t>, which contained suspicious PHP code.</a:t>
            </a:r>
          </a:p>
          <a:p>
            <a:r>
              <a:rPr lang="en-US" sz="2400" dirty="0"/>
              <a:t>• Developed detection and response recommendations for SOC. • Confirmed source host (192.168.1.45) scanning destination 192.168.1.80.</a:t>
            </a:r>
          </a:p>
          <a:p>
            <a:r>
              <a:rPr lang="en-US" sz="2400" dirty="0"/>
              <a:t>• Detected multiple HTTP POSTs to /uploads/</a:t>
            </a:r>
            <a:r>
              <a:rPr lang="en-US" sz="2400" dirty="0" err="1"/>
              <a:t>handler.php</a:t>
            </a:r>
            <a:r>
              <a:rPr lang="en-US" sz="2400" dirty="0"/>
              <a:t>.</a:t>
            </a:r>
          </a:p>
          <a:p>
            <a:r>
              <a:rPr lang="en-US" sz="2400" dirty="0"/>
              <a:t>• Extracted </a:t>
            </a:r>
            <a:r>
              <a:rPr lang="en-US" sz="2400" dirty="0" err="1"/>
              <a:t>injected.php</a:t>
            </a:r>
            <a:r>
              <a:rPr lang="en-US" sz="2400" dirty="0"/>
              <a:t>, which contained suspicious PHP code.</a:t>
            </a:r>
          </a:p>
          <a:p>
            <a:r>
              <a:rPr lang="en-US" sz="2400" dirty="0"/>
              <a:t>• Developed detection and response recommendations for SOC.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895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DD461-8C6D-3EB3-9859-1FB7D680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B19C54-42E8-5C9E-0031-9D27EBC8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&amp; Outcomes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258B0AE3-C933-E723-8448-5478CE0CC3A7}"/>
              </a:ext>
            </a:extLst>
          </p:cNvPr>
          <p:cNvSpPr txBox="1">
            <a:spLocks/>
          </p:cNvSpPr>
          <p:nvPr/>
        </p:nvSpPr>
        <p:spPr>
          <a:xfrm>
            <a:off x="1076753" y="2332662"/>
            <a:ext cx="10058400" cy="29018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✅ Challenge: Network Analysis – Web Shell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Attacker IP: 10.251.96.4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Port Range Scanned: 1–1024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Scan Type: TCP SYN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Reconnaissance Tools Used: </a:t>
            </a:r>
            <a:r>
              <a:rPr lang="en-GB" sz="2400" dirty="0" err="1"/>
              <a:t>Gobuster</a:t>
            </a:r>
            <a:r>
              <a:rPr lang="en-GB" sz="2400" dirty="0"/>
              <a:t> 3.0.1 and </a:t>
            </a:r>
            <a:r>
              <a:rPr lang="en-GB" sz="2400" dirty="0" err="1"/>
              <a:t>sqlmap</a:t>
            </a:r>
            <a:r>
              <a:rPr lang="en-GB" sz="2400" dirty="0"/>
              <a:t> 1.4.7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Exploited File: </a:t>
            </a:r>
            <a:r>
              <a:rPr lang="en-GB" sz="2400" dirty="0" err="1"/>
              <a:t>Editprofile.php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Uploaded Web Shell: </a:t>
            </a:r>
            <a:r>
              <a:rPr lang="en-GB" sz="2400" dirty="0" err="1"/>
              <a:t>Dbfunctions.php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Command Parameter: </a:t>
            </a:r>
            <a:r>
              <a:rPr lang="en-GB" sz="2400" dirty="0" err="1"/>
              <a:t>cmd</a:t>
            </a: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First Command Executed: id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Shell Type: Reverse shell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Shell Connection Port: (Used for reverse shell connection</a:t>
            </a:r>
          </a:p>
        </p:txBody>
      </p:sp>
    </p:spTree>
    <p:extLst>
      <p:ext uri="{BB962C8B-B14F-4D97-AF65-F5344CB8AC3E}">
        <p14:creationId xmlns:p14="http://schemas.microsoft.com/office/powerpoint/2010/main" val="191268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32E5-4CC2-4285-DB84-E51839E08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2851B0-6C71-44F1-59A4-F59DCC88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 &amp; Learning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45EE8D4-B2B0-35F1-344B-B4DA1B4A58B6}"/>
              </a:ext>
            </a:extLst>
          </p:cNvPr>
          <p:cNvSpPr txBox="1">
            <a:spLocks/>
          </p:cNvSpPr>
          <p:nvPr/>
        </p:nvSpPr>
        <p:spPr>
          <a:xfrm>
            <a:off x="1076753" y="2024753"/>
            <a:ext cx="10058400" cy="2248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• Learned how to interpret PCAP data to detect lateral movement and web shell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</a:p>
          <a:p>
            <a:r>
              <a:rPr lang="en-GB" sz="2400" dirty="0"/>
              <a:t>• Improved command-line network forensics (</a:t>
            </a:r>
            <a:r>
              <a:rPr lang="en-GB" sz="2400" dirty="0" err="1"/>
              <a:t>Tshark</a:t>
            </a:r>
            <a:r>
              <a:rPr lang="en-GB" sz="2400" dirty="0"/>
              <a:t>, </a:t>
            </a:r>
            <a:r>
              <a:rPr lang="en-GB" sz="2400" dirty="0" err="1"/>
              <a:t>Tcpdump</a:t>
            </a:r>
            <a:r>
              <a:rPr lang="en-GB" sz="2400" dirty="0"/>
              <a:t>).</a:t>
            </a:r>
          </a:p>
          <a:p>
            <a:r>
              <a:rPr lang="en-GB" sz="2400" dirty="0"/>
              <a:t>• Enhanced understanding of SIEM alert correlation.</a:t>
            </a:r>
          </a:p>
          <a:p>
            <a:r>
              <a:rPr lang="en-GB" sz="2400" dirty="0"/>
              <a:t>• Plan to automate analysis and integrate host-level data in future exercises.</a:t>
            </a:r>
          </a:p>
        </p:txBody>
      </p:sp>
    </p:spTree>
    <p:extLst>
      <p:ext uri="{BB962C8B-B14F-4D97-AF65-F5344CB8AC3E}">
        <p14:creationId xmlns:p14="http://schemas.microsoft.com/office/powerpoint/2010/main" val="173632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12EFD-D745-F8A4-7A4D-A89E2CDD6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DA7913-E17B-8F97-CBE5-ACB9A919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FAC6761-4BDD-C15C-94D4-CDA9CB195583}"/>
              </a:ext>
            </a:extLst>
          </p:cNvPr>
          <p:cNvSpPr txBox="1">
            <a:spLocks/>
          </p:cNvSpPr>
          <p:nvPr/>
        </p:nvSpPr>
        <p:spPr>
          <a:xfrm>
            <a:off x="1076753" y="2024753"/>
            <a:ext cx="10058400" cy="22486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This hands-on challenge demonstrated practical skills in network traffic analysis and incident response. By analyzing packet captures, I identified indicators of compromise and crafted actionable security recommendations. </a:t>
            </a:r>
          </a:p>
          <a:p>
            <a:r>
              <a:rPr lang="en-US" sz="2400" dirty="0"/>
              <a:t>The experience reinforced real-world SOC workflows and cybersecurity best practices.</a:t>
            </a:r>
          </a:p>
        </p:txBody>
      </p:sp>
    </p:spTree>
    <p:extLst>
      <p:ext uri="{BB962C8B-B14F-4D97-AF65-F5344CB8AC3E}">
        <p14:creationId xmlns:p14="http://schemas.microsoft.com/office/powerpoint/2010/main" val="99999368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45_TF56160789" id="{7406F58C-9744-47DE-91FA-E6DFDEC87FF1}" vid="{435CA12C-F27D-40DC-9B93-0415F0C54E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{CEBF4B18-58F9-485B-A98D-863182948A27}tf56160789_win32</Template>
  <TotalTime>38</TotalTime>
  <Words>652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Times New Roman</vt:lpstr>
      <vt:lpstr>1_RetrospectVTI</vt:lpstr>
      <vt:lpstr>Network Analysis – Web Shell</vt:lpstr>
      <vt:lpstr>Project introduction</vt:lpstr>
      <vt:lpstr>Methodology</vt:lpstr>
      <vt:lpstr>Methodology</vt:lpstr>
      <vt:lpstr>Evidence of Hands-on Activity</vt:lpstr>
      <vt:lpstr>Results &amp; Outcomes</vt:lpstr>
      <vt:lpstr>Results &amp; Outcomes</vt:lpstr>
      <vt:lpstr>Reflection &amp; Learning</vt:lpstr>
      <vt:lpstr>Conclusion</vt:lpstr>
      <vt:lpstr>“Thankyou for your attention.”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adhikari</dc:creator>
  <cp:lastModifiedBy>ashish adhikari</cp:lastModifiedBy>
  <cp:revision>1</cp:revision>
  <dcterms:created xsi:type="dcterms:W3CDTF">2025-10-14T16:12:09Z</dcterms:created>
  <dcterms:modified xsi:type="dcterms:W3CDTF">2025-10-14T16:50:20Z</dcterms:modified>
</cp:coreProperties>
</file>