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52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01-Mar-21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ortal.aiub.edu/Student/Section?q=cFNERklmkw6IR8wAyqYw5Q%3D%3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EFF0-11F4-41D3-92F9-406D927E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1" y="1124988"/>
            <a:ext cx="4425963" cy="1991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5100" b="1" dirty="0">
                <a:highlight>
                  <a:srgbClr val="000000"/>
                </a:highlight>
                <a:hlinkClick r:id="rId2"/>
              </a:rPr>
              <a:t>S</a:t>
            </a:r>
            <a:r>
              <a:rPr lang="en-US" sz="5100" b="1" dirty="0">
                <a:hlinkClick r:id="rId2"/>
              </a:rPr>
              <a:t>OFTWARE ENGINEERING</a:t>
            </a:r>
            <a:r>
              <a:rPr lang="en-US" sz="51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95C4-2511-40DF-B757-B81EA8F70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1" y="3364638"/>
            <a:ext cx="4874233" cy="3493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b="1" dirty="0"/>
              <a:t>REQUIREMENT PLANNING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  <a:highlight>
                  <a:srgbClr val="000000"/>
                </a:highlight>
              </a:rPr>
              <a:t>Group-07</a:t>
            </a:r>
          </a:p>
          <a:p>
            <a:r>
              <a:rPr lang="en-US" sz="1800" b="1" dirty="0"/>
              <a:t>●</a:t>
            </a:r>
            <a:r>
              <a:rPr lang="en-US" sz="1400" b="1" dirty="0"/>
              <a:t> </a:t>
            </a:r>
            <a:r>
              <a:rPr lang="en-US" sz="1400" b="1" dirty="0" err="1"/>
              <a:t>Islam,khandaker</a:t>
            </a:r>
            <a:r>
              <a:rPr lang="en-US" sz="1400" b="1" dirty="0"/>
              <a:t> md </a:t>
            </a:r>
            <a:r>
              <a:rPr lang="en-US" sz="1400" b="1" dirty="0" err="1"/>
              <a:t>tousif</a:t>
            </a:r>
            <a:endParaRPr lang="en-US" sz="1400" b="1" dirty="0"/>
          </a:p>
          <a:p>
            <a:r>
              <a:rPr lang="en-US" sz="1800" b="1" dirty="0"/>
              <a:t>●</a:t>
            </a:r>
            <a:r>
              <a:rPr lang="en-US" sz="1400" b="1" dirty="0"/>
              <a:t> </a:t>
            </a:r>
            <a:r>
              <a:rPr lang="en-US" sz="1400" b="1" dirty="0" err="1"/>
              <a:t>Tazrian</a:t>
            </a:r>
            <a:r>
              <a:rPr lang="en-US" sz="1400" b="1" dirty="0"/>
              <a:t> zaman </a:t>
            </a:r>
            <a:r>
              <a:rPr lang="en-US" sz="1400" b="1" dirty="0" err="1"/>
              <a:t>tushti</a:t>
            </a:r>
            <a:endParaRPr lang="en-US" sz="1400" b="1" dirty="0"/>
          </a:p>
          <a:p>
            <a:r>
              <a:rPr lang="en-US" sz="1800" b="1" dirty="0"/>
              <a:t>●</a:t>
            </a:r>
            <a:r>
              <a:rPr lang="en-US" sz="1400" b="1" dirty="0"/>
              <a:t> </a:t>
            </a:r>
            <a:r>
              <a:rPr lang="en-US" sz="1400" b="1" dirty="0" err="1"/>
              <a:t>Hasan,shadik</a:t>
            </a:r>
            <a:endParaRPr lang="en-US" sz="1400" b="1" dirty="0"/>
          </a:p>
          <a:p>
            <a:r>
              <a:rPr lang="en-US" sz="1800" b="1" dirty="0"/>
              <a:t>●</a:t>
            </a:r>
            <a:r>
              <a:rPr lang="en-US" sz="1400" b="1" dirty="0"/>
              <a:t>AFIQUE SADIQUE</a:t>
            </a:r>
          </a:p>
          <a:p>
            <a:endParaRPr lang="en-US" sz="1400" b="1" dirty="0"/>
          </a:p>
          <a:p>
            <a:r>
              <a:rPr lang="en-US" b="1" dirty="0"/>
              <a:t>                      </a:t>
            </a:r>
          </a:p>
          <a:p>
            <a:endParaRPr lang="en-US" b="1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E0122512-18C4-4123-A01A-E1B3D6F69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24" r="30754" b="1"/>
          <a:stretch/>
        </p:blipFill>
        <p:spPr>
          <a:xfrm>
            <a:off x="6068896" y="204690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44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BF3-A58B-4B60-9F86-E05882F7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5927"/>
            <a:ext cx="8825658" cy="1494694"/>
          </a:xfrm>
        </p:spPr>
        <p:txBody>
          <a:bodyPr/>
          <a:lstStyle/>
          <a:p>
            <a:r>
              <a:rPr lang="en-US" sz="3000" b="1" u="sng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EMERGENCY AUTOMOBILE TECHNICIAN SERVICE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2BE03-73CD-4A20-A83C-70CDE1291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0629"/>
            <a:ext cx="8825658" cy="550415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Reconditioned vehicles are used more in Bangladesh. These cars can have mechanical problems at any time. Passengers suffer especially if there is a mechanical problem while driving on the highway. They can't find automobile technicians anywhere on the highway.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4EDC7-5C58-4639-BCEF-759BEB7D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71" y="1260629"/>
            <a:ext cx="8344625" cy="2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CB0B-3384-4834-A9AC-3E41237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222"/>
            <a:ext cx="9242966" cy="8523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C9D0-E4DB-41E3-A25B-6E4459E8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8189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That's why they have to rent another vehicle and take the wrecked vehicle. As a result they waste their valuable time as well as spend extra money.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10064-1815-4D58-BAC5-7797F0E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860786"/>
            <a:ext cx="7288566" cy="34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1C1-1872-41B6-BDBF-47D08812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B7F2-BC14-4AF9-916B-9F3A0E7F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solve this problem, we are introducing a system through which the driver of the vehicle can get the service immediately by contacting with the nearest automobile technician via location sharing.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Those who drive vehicles are our target audience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present the total number of vehicles in Bangladesh 5004130.000 Unit [year 2019] . And whose number is increasing day by 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5DFDF-0CE6-492B-BDE6-C2B3A266C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70" r="862" b="11673"/>
          <a:stretch/>
        </p:blipFill>
        <p:spPr>
          <a:xfrm>
            <a:off x="1828801" y="381741"/>
            <a:ext cx="7670306" cy="37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31F4-471D-46D9-BB4E-79BEA08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49A0-84BA-41BA-8A9A-02C9B2B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addition, customers will be able to receive their desired service from the technician of their choice from home.  As a result, customers do not have to go to any workshop with their vehicle.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4C773-F542-42CA-A043-CE58CA02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51" y="609602"/>
            <a:ext cx="8398277" cy="40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B56-0E9A-4F8A-AA94-DACDB158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319E-DAA6-41F9-8638-964C8994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s://www.google.com/search?q=CAR+PULLING+BY+A+TRUCK&amp;tbm=isch&amp;ved=2ahUKEwiT8fag29ruAhXFdisKHbGABHAQ2-cCegQIABAA&amp;oq=CAR+PULLING+BY+A+TRUCK&amp;gs_lcp=CgNpbWcQAzoHCCMQ6gIQJzoECCMQJzoECAAQQzoCCAA6CAgAELEDEIMBOgUIABCxAzoHCAAQsQMQQzoKCAAQsQMQgwEQQzoGCAAQBRAeOgYIABAIEB5Q4IQBWKX2AWDU-AFoBXAAeACAAagBiAGUG5IBBDAuMjaYAQCgAQGqAQtnd3Mtd2l6LWltZ7ABCsABAQ&amp;sclient=img&amp;ei=aGchYJOdDMXtrQGxgZKABw&amp;bih=666&amp;biw=1536#imgrc=m6iX7-qEJojBS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google.com/search?sxsrf=ALeKk01wB9Uy0qGFpbouhsal9csH56tLtg%3A1612799709998&amp;ei=3V4hYK_BPKjaz7sPhduS8A4&amp;q=TOTAL+PRIVATE+CAR+IN+BANGLADESH&amp;oq=TOTAL+PRIVATE+CAR+IN+BANGLADESH&amp;gs_lcp=CgZwc3ktYWIQAzICCAA6BwgAEEcQsAM6BwgjELACECc6BggAEAcQHjoGCAAQCBAeOggIABAIEAcQHlCbR1iWd2CXf2gBcAJ4AIABwQGIAZENkgEEMC4xMZgBAKABAaoBB2d3cy13aXrIAQjAAQE&amp;sclient=psy-ab&amp;ved=0ahUKEwjvo7uO09ruAhUo7XMBHYWtBO4Q4dUDCA0&amp;uact=5</a:t>
            </a:r>
          </a:p>
        </p:txBody>
      </p:sp>
    </p:spTree>
    <p:extLst>
      <p:ext uri="{BB962C8B-B14F-4D97-AF65-F5344CB8AC3E}">
        <p14:creationId xmlns:p14="http://schemas.microsoft.com/office/powerpoint/2010/main" val="70675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786</TotalTime>
  <Words>335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SOFTWARE ENGINEERING </vt:lpstr>
      <vt:lpstr>EMERGENCY AUTOMOBILE TECHNICIAN SERVICE </vt:lpstr>
      <vt:lpstr> 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KHANDAKER MD. TOUSIF ISLAM</dc:creator>
  <cp:lastModifiedBy>KHANDAKER MD. TOUSIF ISLAM</cp:lastModifiedBy>
  <cp:revision>25</cp:revision>
  <dcterms:created xsi:type="dcterms:W3CDTF">2021-02-08T14:08:49Z</dcterms:created>
  <dcterms:modified xsi:type="dcterms:W3CDTF">2021-03-01T15:36:57Z</dcterms:modified>
</cp:coreProperties>
</file>