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handoutMasterIdLst>
    <p:handoutMasterId r:id="rId19"/>
  </p:handoutMasterIdLst>
  <p:sldIdLst>
    <p:sldId id="256" r:id="rId2"/>
    <p:sldId id="287" r:id="rId3"/>
    <p:sldId id="300" r:id="rId4"/>
    <p:sldId id="288" r:id="rId5"/>
    <p:sldId id="270" r:id="rId6"/>
    <p:sldId id="305" r:id="rId7"/>
    <p:sldId id="289" r:id="rId8"/>
    <p:sldId id="303" r:id="rId9"/>
    <p:sldId id="290" r:id="rId10"/>
    <p:sldId id="295" r:id="rId11"/>
    <p:sldId id="294" r:id="rId12"/>
    <p:sldId id="291" r:id="rId13"/>
    <p:sldId id="296" r:id="rId14"/>
    <p:sldId id="301" r:id="rId15"/>
    <p:sldId id="298" r:id="rId16"/>
    <p:sldId id="306" r:id="rId17"/>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F9FED"/>
    <a:srgbClr val="124288"/>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2" autoAdjust="0"/>
    <p:restoredTop sz="99636" autoAdjust="0"/>
  </p:normalViewPr>
  <p:slideViewPr>
    <p:cSldViewPr>
      <p:cViewPr varScale="1">
        <p:scale>
          <a:sx n="91" d="100"/>
          <a:sy n="91" d="100"/>
        </p:scale>
        <p:origin x="1284" y="72"/>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defRPr>
            </a:lvl1pPr>
            <a:extLst/>
          </a:lstStyle>
          <a:p>
            <a:pPr>
              <a:defRPr/>
            </a:pPr>
            <a:endParaRPr lang="ja-JP" dirty="0">
              <a:ea typeface="メイリオ"/>
            </a:endParaRPr>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defRPr>
            </a:lvl1pPr>
            <a:extLst/>
          </a:lstStyle>
          <a:p>
            <a:pPr>
              <a:defRPr/>
            </a:pPr>
            <a:fld id="{5E192239-B018-47C3-9684-ED37CF21D012}" type="datetimeFigureOut">
              <a:rPr lang="en-US" altLang="ja-JP">
                <a:ea typeface="メイリオ"/>
              </a:rPr>
              <a:pPr>
                <a:defRPr/>
              </a:pPr>
              <a:t>5/6/2017</a:t>
            </a:fld>
            <a:endParaRPr lang="ja-JP" dirty="0">
              <a:ea typeface="メイリオ"/>
            </a:endParaRPr>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defRPr>
            </a:lvl1pPr>
            <a:extLst/>
          </a:lstStyle>
          <a:p>
            <a:pPr>
              <a:defRPr/>
            </a:pPr>
            <a:endParaRPr lang="ja-JP" dirty="0">
              <a:ea typeface="メイリオ"/>
            </a:endParaRPr>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defRPr>
            </a:lvl1pPr>
            <a:extLst/>
          </a:lstStyle>
          <a:p>
            <a:pPr>
              <a:defRPr/>
            </a:pPr>
            <a:fld id="{1F00DDF6-AE05-46A4-917B-BCBA696D5DBA}" type="slidenum">
              <a:rPr lang="en-US" altLang="ja-JP">
                <a:ea typeface="メイリオ"/>
              </a:rPr>
              <a:pPr>
                <a:defRPr/>
              </a:pPr>
              <a:t>‹#›</a:t>
            </a:fld>
            <a:endParaRPr lang="ja-JP" dirty="0">
              <a:ea typeface="メイリオ"/>
            </a:endParaRPr>
          </a:p>
        </p:txBody>
      </p:sp>
    </p:spTree>
    <p:extLst>
      <p:ext uri="{BB962C8B-B14F-4D97-AF65-F5344CB8AC3E}">
        <p14:creationId xmlns:p14="http://schemas.microsoft.com/office/powerpoint/2010/main" val="29836447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メイリオ"/>
              </a:defRPr>
            </a:lvl1pPr>
            <a:extLst/>
          </a:lstStyle>
          <a:p>
            <a:pPr>
              <a:defRPr/>
            </a:pPr>
            <a:endParaRPr lang="ja-JP" dirty="0"/>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メイリオ"/>
              </a:defRPr>
            </a:lvl1pPr>
            <a:extLst/>
          </a:lstStyle>
          <a:p>
            <a:pPr>
              <a:defRPr/>
            </a:pPr>
            <a:fld id="{F95B459D-79E3-45B6-9649-63C97DA33718}" type="datetimeFigureOut">
              <a:rPr lang="ja-JP" altLang="en-US" smtClean="0"/>
              <a:pPr>
                <a:defRPr/>
              </a:pPr>
              <a:t>2017/5/6</a:t>
            </a:fld>
            <a:endParaRPr lang="ja-JP"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pPr lvl="0"/>
            <a:endParaRPr lang="ja-JP" noProof="0"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ja-JP" noProof="0" dirty="0"/>
              <a:t>マスター テキストの書式設定</a:t>
            </a:r>
          </a:p>
          <a:p>
            <a:pPr lvl="1"/>
            <a:r>
              <a:rPr lang="ja-JP" noProof="0" dirty="0"/>
              <a:t>第 2 レベル</a:t>
            </a:r>
          </a:p>
          <a:p>
            <a:pPr lvl="2"/>
            <a:r>
              <a:rPr lang="ja-JP" noProof="0" dirty="0"/>
              <a:t>第 3 レベル</a:t>
            </a:r>
          </a:p>
          <a:p>
            <a:pPr lvl="3"/>
            <a:r>
              <a:rPr lang="ja-JP" noProof="0" dirty="0"/>
              <a:t>第 4 レベル</a:t>
            </a:r>
          </a:p>
          <a:p>
            <a:pPr lvl="4"/>
            <a:r>
              <a:rPr lang="ja-JP" noProof="0" dirty="0"/>
              <a:t>第 5 レベル</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メイリオ"/>
              </a:defRPr>
            </a:lvl1pPr>
            <a:extLst/>
          </a:lstStyle>
          <a:p>
            <a:pPr>
              <a:defRPr/>
            </a:pPr>
            <a:endParaRPr lang="ja-JP"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メイリオ"/>
              </a:defRPr>
            </a:lvl1pPr>
            <a:extLst/>
          </a:lstStyle>
          <a:p>
            <a:pPr>
              <a:defRPr/>
            </a:pPr>
            <a:fld id="{D4BC3517-205D-40AF-BCAA-B7912E439460}" type="slidenum">
              <a:rPr lang="en-US" altLang="ja-JP" smtClean="0"/>
              <a:pPr>
                <a:defRPr/>
              </a:pPr>
              <a:t>‹#›</a:t>
            </a:fld>
            <a:endParaRPr lang="ja-JP" dirty="0"/>
          </a:p>
        </p:txBody>
      </p:sp>
    </p:spTree>
    <p:extLst>
      <p:ext uri="{BB962C8B-B14F-4D97-AF65-F5344CB8AC3E}">
        <p14:creationId xmlns:p14="http://schemas.microsoft.com/office/powerpoint/2010/main" val="5158785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lang="ja-JP" sz="1200" kern="1200">
        <a:solidFill>
          <a:schemeClr val="tx1"/>
        </a:solidFill>
        <a:latin typeface="+mn-lt"/>
        <a:ea typeface="メイリオ"/>
        <a:cs typeface="+mn-cs"/>
      </a:defRPr>
    </a:lvl1pPr>
    <a:lvl2pPr marL="457200" algn="l" rtl="0" eaLnBrk="0" fontAlgn="base" hangingPunct="0">
      <a:spcBef>
        <a:spcPct val="30000"/>
      </a:spcBef>
      <a:spcAft>
        <a:spcPct val="0"/>
      </a:spcAft>
      <a:defRPr kumimoji="1" lang="ja-JP" sz="1200" kern="1200">
        <a:solidFill>
          <a:schemeClr val="tx1"/>
        </a:solidFill>
        <a:latin typeface="+mn-lt"/>
        <a:ea typeface="メイリオ"/>
        <a:cs typeface="+mn-cs"/>
      </a:defRPr>
    </a:lvl2pPr>
    <a:lvl3pPr marL="914400" algn="l" rtl="0" eaLnBrk="0" fontAlgn="base" hangingPunct="0">
      <a:spcBef>
        <a:spcPct val="30000"/>
      </a:spcBef>
      <a:spcAft>
        <a:spcPct val="0"/>
      </a:spcAft>
      <a:defRPr kumimoji="1" lang="ja-JP" sz="1200" kern="1200">
        <a:solidFill>
          <a:schemeClr val="tx1"/>
        </a:solidFill>
        <a:latin typeface="+mn-lt"/>
        <a:ea typeface="メイリオ"/>
        <a:cs typeface="+mn-cs"/>
      </a:defRPr>
    </a:lvl3pPr>
    <a:lvl4pPr marL="1371600" algn="l" rtl="0" eaLnBrk="0" fontAlgn="base" hangingPunct="0">
      <a:spcBef>
        <a:spcPct val="30000"/>
      </a:spcBef>
      <a:spcAft>
        <a:spcPct val="0"/>
      </a:spcAft>
      <a:defRPr kumimoji="1" lang="ja-JP" sz="1200" kern="1200">
        <a:solidFill>
          <a:schemeClr val="tx1"/>
        </a:solidFill>
        <a:latin typeface="+mn-lt"/>
        <a:ea typeface="メイリオ"/>
        <a:cs typeface="+mn-cs"/>
      </a:defRPr>
    </a:lvl4pPr>
    <a:lvl5pPr marL="1828800" algn="l" rtl="0" eaLnBrk="0" fontAlgn="base" hangingPunct="0">
      <a:spcBef>
        <a:spcPct val="30000"/>
      </a:spcBef>
      <a:spcAft>
        <a:spcPct val="0"/>
      </a:spcAft>
      <a:defRPr kumimoji="1" lang="ja-JP" sz="1200" kern="1200">
        <a:solidFill>
          <a:schemeClr val="tx1"/>
        </a:solidFill>
        <a:latin typeface="+mn-lt"/>
        <a:ea typeface="メイリオ"/>
        <a:cs typeface="+mn-cs"/>
      </a:defRPr>
    </a:lvl5pPr>
    <a:lvl6pPr marL="2286000" algn="l" rtl="0" latinLnBrk="0">
      <a:defRPr kumimoji="1" lang="ja-JP" sz="1200" kern="1200">
        <a:solidFill>
          <a:schemeClr val="tx1"/>
        </a:solidFill>
        <a:latin typeface="+mn-lt"/>
        <a:ea typeface="+mn-ea"/>
        <a:cs typeface="+mn-cs"/>
      </a:defRPr>
    </a:lvl6pPr>
    <a:lvl7pPr marL="2743200" algn="l" rtl="0" latinLnBrk="0">
      <a:defRPr kumimoji="1" lang="ja-JP" sz="1200" kern="1200">
        <a:solidFill>
          <a:schemeClr val="tx1"/>
        </a:solidFill>
        <a:latin typeface="+mn-lt"/>
        <a:ea typeface="+mn-ea"/>
        <a:cs typeface="+mn-cs"/>
      </a:defRPr>
    </a:lvl7pPr>
    <a:lvl8pPr marL="3200400" algn="l" rtl="0" latinLnBrk="0">
      <a:defRPr kumimoji="1" lang="ja-JP" sz="1200" kern="1200">
        <a:solidFill>
          <a:schemeClr val="tx1"/>
        </a:solidFill>
        <a:latin typeface="+mn-lt"/>
        <a:ea typeface="+mn-ea"/>
        <a:cs typeface="+mn-cs"/>
      </a:defRPr>
    </a:lvl8pPr>
    <a:lvl9pPr marL="3657600" algn="l" rtl="0" latinLnBrk="0">
      <a:defRPr kumimoji="1" lang="ja-JP"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altLang="ja-JP" smtClean="0"/>
          </a:p>
        </p:txBody>
      </p:sp>
      <p:sp>
        <p:nvSpPr>
          <p:cNvPr id="21507" name="Rectangle 4"/>
          <p:cNvSpPr>
            <a:spLocks noGrp="1"/>
          </p:cNvSpPr>
          <p:nvPr>
            <p:ph type="sldNum" sz="quarter" idx="5"/>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fld id="{FF59CDE5-BCE8-4BAC-80B4-52EA0E4DD7B2}" type="slidenum">
              <a:rPr lang="ja-JP" altLang="ja-JP" smtClean="0"/>
              <a:pPr fontAlgn="base">
                <a:spcBef>
                  <a:spcPct val="0"/>
                </a:spcBef>
                <a:spcAft>
                  <a:spcPct val="0"/>
                </a:spcAft>
                <a:defRPr/>
              </a:pPr>
              <a:t>1</a:t>
            </a:fld>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p:cNvSpPr>
          <p:nvPr>
            <p:ph type="sldImg"/>
          </p:nvPr>
        </p:nvSpPr>
        <p:spPr bwMode="auto">
          <a:noFill/>
          <a:ln>
            <a:solidFill>
              <a:srgbClr val="000000"/>
            </a:solidFill>
            <a:miter lim="800000"/>
            <a:headEnd/>
            <a:tailEnd/>
          </a:ln>
        </p:spPr>
      </p:sp>
      <p:sp>
        <p:nvSpPr>
          <p:cNvPr id="25602"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altLang="ja-JP" smtClean="0"/>
          </a:p>
        </p:txBody>
      </p:sp>
      <p:sp>
        <p:nvSpPr>
          <p:cNvPr id="25603" name="Rectangle 4"/>
          <p:cNvSpPr>
            <a:spLocks noGrp="1"/>
          </p:cNvSpPr>
          <p:nvPr>
            <p:ph type="sldNum" sz="quarter" idx="5"/>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fld id="{99DFBCC4-5072-4905-A853-0064458B9771}" type="slidenum">
              <a:rPr lang="ja-JP" altLang="ja-JP" smtClean="0"/>
              <a:pPr fontAlgn="base">
                <a:spcBef>
                  <a:spcPct val="0"/>
                </a:spcBef>
                <a:spcAft>
                  <a:spcPct val="0"/>
                </a:spcAft>
                <a:defRPr/>
              </a:pPr>
              <a:t>5</a:t>
            </a:fld>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p:spTree>
      <p:nvGrpSpPr>
        <p:cNvPr id="1" name=""/>
        <p:cNvGrpSpPr/>
        <p:nvPr/>
      </p:nvGrpSpPr>
      <p:grpSpPr>
        <a:xfrm>
          <a:off x="0" y="0"/>
          <a:ext cx="0" cy="0"/>
          <a:chOff x="0" y="0"/>
          <a:chExt cx="0" cy="0"/>
        </a:xfrm>
      </p:grpSpPr>
      <p:sp>
        <p:nvSpPr>
          <p:cNvPr id="4" name="Rectangle 10"/>
          <p:cNvSpPr/>
          <p:nvPr userDrawn="1"/>
        </p:nvSpPr>
        <p:spPr>
          <a:xfrm>
            <a:off x="0" y="3505200"/>
            <a:ext cx="92964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ea typeface="メイリオ"/>
            </a:endParaRPr>
          </a:p>
        </p:txBody>
      </p:sp>
      <p:sp>
        <p:nvSpPr>
          <p:cNvPr id="6" name="Rectangle 10"/>
          <p:cNvSpPr/>
          <p:nvPr userDrawn="1"/>
        </p:nvSpPr>
        <p:spPr>
          <a:xfrm>
            <a:off x="0" y="0"/>
            <a:ext cx="9144000" cy="4038600"/>
          </a:xfrm>
          <a:prstGeom prst="rect">
            <a:avLst/>
          </a:prstGeom>
          <a:solidFill>
            <a:srgbClr val="124288"/>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ea typeface="メイリオ"/>
            </a:endParaRPr>
          </a:p>
        </p:txBody>
      </p:sp>
      <p:sp>
        <p:nvSpPr>
          <p:cNvPr id="2" name="Rectangle 2"/>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1" lang="ja-JP" sz="2000" b="0" cap="all" spc="150" baseline="0">
                <a:solidFill>
                  <a:schemeClr val="bg1"/>
                </a:solidFill>
                <a:latin typeface="+mj-ea"/>
                <a:ea typeface="+mj-ea"/>
              </a:defRPr>
            </a:lvl1pPr>
            <a:extLst/>
          </a:lstStyle>
          <a:p>
            <a:r>
              <a:rPr kumimoji="1" lang="ja-JP" altLang="en-US" smtClean="0"/>
              <a:t>マスター タイトルの書式設定</a:t>
            </a:r>
            <a:endParaRPr kumimoji="1"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eaLnBrk="1" latinLnBrk="0" hangingPunct="1">
              <a:buNone/>
              <a:defRPr kumimoji="1" lang="ja-JP" sz="1100" b="1">
                <a:solidFill>
                  <a:srgbClr val="124288"/>
                </a:solidFill>
                <a:latin typeface="+mn-ea"/>
                <a:ea typeface="+mn-ea"/>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kumimoji="1" lang="ja-JP" altLang="en-US" smtClean="0"/>
              <a:t>マスター サブタイトルの書式設定</a:t>
            </a:r>
            <a:endParaRPr kumimoji="1" dirty="0"/>
          </a:p>
        </p:txBody>
      </p:sp>
      <p:sp>
        <p:nvSpPr>
          <p:cNvPr id="8" name="Rectangle 15"/>
          <p:cNvSpPr>
            <a:spLocks noGrp="1"/>
          </p:cNvSpPr>
          <p:nvPr>
            <p:ph type="sldNum" sz="quarter" idx="10"/>
          </p:nvPr>
        </p:nvSpPr>
        <p:spPr>
          <a:xfrm>
            <a:off x="8123237" y="6477000"/>
            <a:ext cx="1020763" cy="304800"/>
          </a:xfrm>
        </p:spPr>
        <p:txBody>
          <a:bodyPr/>
          <a:lstStyle>
            <a:lvl1pPr eaLnBrk="1" latinLnBrk="0" hangingPunct="1">
              <a:defRPr kumimoji="1"/>
            </a:lvl1pPr>
            <a:extLst/>
          </a:lstStyle>
          <a:p>
            <a:pPr>
              <a:defRPr kumimoji="1"/>
            </a:pPr>
            <a:fld id="{AFF13F62-4047-4F0F-AAF9-AB16B5EEE9FE}" type="slidenum">
              <a:rPr kumimoji="1" lang="en-US" altLang="ja-JP"/>
              <a:pPr>
                <a:defRPr kumimoji="1"/>
              </a:pPr>
              <a:t>‹#›</a:t>
            </a:fld>
            <a:endParaRPr kumimoji="1"/>
          </a:p>
        </p:txBody>
      </p:sp>
      <p:sp>
        <p:nvSpPr>
          <p:cNvPr id="9" name="Rectangle 16"/>
          <p:cNvSpPr>
            <a:spLocks noGrp="1"/>
          </p:cNvSpPr>
          <p:nvPr>
            <p:ph type="ftr" sz="quarter" idx="11"/>
          </p:nvPr>
        </p:nvSpPr>
        <p:spPr/>
        <p:txBody>
          <a:bodyPr/>
          <a:lstStyle>
            <a:lvl1pPr eaLnBrk="1" latinLnBrk="0" hangingPunct="1">
              <a:defRPr kumimoji="1"/>
            </a:lvl1pPr>
            <a:extLst/>
          </a:lstStyle>
          <a:p>
            <a:pPr>
              <a:defRPr kumimoji="1"/>
            </a:pPr>
            <a:endParaRPr kumimoji="1"/>
          </a:p>
        </p:txBody>
      </p:sp>
      <p:sp>
        <p:nvSpPr>
          <p:cNvPr id="10" name="Date Placeholder 9"/>
          <p:cNvSpPr>
            <a:spLocks noGrp="1"/>
          </p:cNvSpPr>
          <p:nvPr>
            <p:ph type="dt" sz="half" idx="12"/>
          </p:nvPr>
        </p:nvSpPr>
        <p:spPr>
          <a:xfrm>
            <a:off x="228600" y="6477000"/>
            <a:ext cx="1600200" cy="304800"/>
          </a:xfrm>
        </p:spPr>
        <p:txBody>
          <a:bodyPr anchor="ctr"/>
          <a:lstStyle>
            <a:lvl1pPr algn="l" eaLnBrk="1" latinLnBrk="0" hangingPunct="1">
              <a:defRPr kumimoji="1" lang="ja-JP">
                <a:solidFill>
                  <a:srgbClr val="A0A0A0"/>
                </a:solidFill>
              </a:defRPr>
            </a:lvl1pPr>
            <a:extLst/>
          </a:lstStyle>
          <a:p>
            <a:pPr>
              <a:defRPr kumimoji="1"/>
            </a:pPr>
            <a:fld id="{1181CD07-07B3-C047-93CC-0263F1FBD22C}" type="datetime1">
              <a:rPr lang="ja-JP" altLang="en-US" smtClean="0"/>
              <a:t>2017/5/6</a:t>
            </a:fld>
            <a:endParaRPr lang="ja-JP" altLang="en-US" dirty="0">
              <a:ea typeface="メイリオ"/>
            </a:endParaRPr>
          </a:p>
        </p:txBody>
      </p:sp>
      <p:pic>
        <p:nvPicPr>
          <p:cNvPr id="5" name="図 4"/>
          <p:cNvPicPr>
            <a:picLocks noChangeAspect="1"/>
          </p:cNvPicPr>
          <p:nvPr userDrawn="1"/>
        </p:nvPicPr>
        <p:blipFill>
          <a:blip r:embed="rId2"/>
          <a:stretch>
            <a:fillRect/>
          </a:stretch>
        </p:blipFill>
        <p:spPr>
          <a:xfrm>
            <a:off x="1524000" y="5105400"/>
            <a:ext cx="6781800" cy="11377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つのコンテンツ (上 1、下 2)">
    <p:spTree>
      <p:nvGrpSpPr>
        <p:cNvPr id="1" name=""/>
        <p:cNvGrpSpPr/>
        <p:nvPr/>
      </p:nvGrpSpPr>
      <p:grpSpPr>
        <a:xfrm>
          <a:off x="0" y="0"/>
          <a:ext cx="0" cy="0"/>
          <a:chOff x="0" y="0"/>
          <a:chExt cx="0" cy="0"/>
        </a:xfrm>
      </p:grpSpPr>
      <p:sp>
        <p:nvSpPr>
          <p:cNvPr id="13" name="Rectangle 8"/>
          <p:cNvSpPr>
            <a:spLocks noGrp="1"/>
          </p:cNvSpPr>
          <p:nvPr>
            <p:ph type="body" sz="quarter" idx="13"/>
          </p:nvPr>
        </p:nvSpPr>
        <p:spPr>
          <a:xfrm>
            <a:off x="304800" y="587928"/>
            <a:ext cx="8839200" cy="360000"/>
          </a:xfrm>
          <a:solidFill>
            <a:schemeClr val="accent6">
              <a:shade val="75000"/>
            </a:schemeClr>
          </a:solidFill>
        </p:spPr>
        <p:txBody>
          <a:bodyPr anchor="ctr"/>
          <a:lstStyle>
            <a:lvl1pPr eaLnBrk="1" latinLnBrk="0" hangingPunct="1">
              <a:defRPr kumimoji="1" lang="ja-JP"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5" name="Rectangle 11"/>
          <p:cNvSpPr>
            <a:spLocks noGrp="1"/>
          </p:cNvSpPr>
          <p:nvPr>
            <p:ph sz="quarter" idx="15"/>
          </p:nvPr>
        </p:nvSpPr>
        <p:spPr>
          <a:xfrm>
            <a:off x="301752" y="950976"/>
            <a:ext cx="8842248" cy="2478024"/>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dirty="0"/>
          </a:p>
        </p:txBody>
      </p:sp>
      <p:sp>
        <p:nvSpPr>
          <p:cNvPr id="17" name="Rectangle 8"/>
          <p:cNvSpPr>
            <a:spLocks noGrp="1"/>
          </p:cNvSpPr>
          <p:nvPr>
            <p:ph type="body" sz="quarter" idx="16"/>
          </p:nvPr>
        </p:nvSpPr>
        <p:spPr>
          <a:xfrm>
            <a:off x="301752" y="3505200"/>
            <a:ext cx="4270248" cy="360000"/>
          </a:xfrm>
          <a:solidFill>
            <a:schemeClr val="accent6">
              <a:shade val="75000"/>
            </a:schemeClr>
          </a:solidFill>
        </p:spPr>
        <p:txBody>
          <a:bodyPr anchor="ctr"/>
          <a:lstStyle>
            <a:lvl1pPr eaLnBrk="1" latinLnBrk="0" hangingPunct="1">
              <a:defRPr kumimoji="1" lang="ja-JP" b="1">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18" name="Rectangle 11"/>
          <p:cNvSpPr>
            <a:spLocks noGrp="1"/>
          </p:cNvSpPr>
          <p:nvPr>
            <p:ph sz="quarter" idx="17"/>
          </p:nvPr>
        </p:nvSpPr>
        <p:spPr>
          <a:xfrm>
            <a:off x="301752" y="3886200"/>
            <a:ext cx="4270248" cy="25146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9" name="Rectangle 4"/>
          <p:cNvSpPr>
            <a:spLocks noGrp="1"/>
          </p:cNvSpPr>
          <p:nvPr>
            <p:ph type="dt" sz="half" idx="22"/>
          </p:nvPr>
        </p:nvSpPr>
        <p:spPr/>
        <p:txBody>
          <a:bodyPr/>
          <a:lstStyle>
            <a:lvl1pPr eaLnBrk="1" latinLnBrk="0" hangingPunct="1">
              <a:defRPr kumimoji="1">
                <a:latin typeface="+mn-ea"/>
                <a:ea typeface="+mn-ea"/>
              </a:defRPr>
            </a:lvl1pPr>
          </a:lstStyle>
          <a:p>
            <a:pPr>
              <a:defRPr kumimoji="1"/>
            </a:pPr>
            <a:fld id="{4372E4AB-B3E1-B54E-BC26-D6099A0648F0}" type="datetime1">
              <a:rPr lang="ja-JP" altLang="en-US" smtClean="0"/>
              <a:t>2017/5/6</a:t>
            </a:fld>
            <a:endParaRPr lang="ja-JP" altLang="en-US" dirty="0"/>
          </a:p>
        </p:txBody>
      </p:sp>
      <p:sp>
        <p:nvSpPr>
          <p:cNvPr id="10" name="Rectangle 6"/>
          <p:cNvSpPr>
            <a:spLocks noGrp="1"/>
          </p:cNvSpPr>
          <p:nvPr>
            <p:ph type="sldNum" sz="quarter" idx="23"/>
          </p:nvPr>
        </p:nvSpPr>
        <p:spPr/>
        <p:txBody>
          <a:bodyPr/>
          <a:lstStyle>
            <a:lvl1pPr eaLnBrk="1" latinLnBrk="0" hangingPunct="1">
              <a:defRPr kumimoji="1">
                <a:latin typeface="+mn-ea"/>
                <a:ea typeface="+mn-ea"/>
              </a:defRPr>
            </a:lvl1pPr>
          </a:lstStyle>
          <a:p>
            <a:pPr>
              <a:defRPr kumimoji="1"/>
            </a:pPr>
            <a:fld id="{434B01D5-C144-498B-A881-82CDAB4E58F5}" type="slidenum">
              <a:rPr lang="en-US" altLang="ja-JP" smtClean="0"/>
              <a:pPr>
                <a:defRPr kumimoji="1"/>
              </a:pPr>
              <a:t>‹#›</a:t>
            </a:fld>
            <a:endParaRPr lang="ja-JP" altLang="en-US"/>
          </a:p>
        </p:txBody>
      </p:sp>
      <p:sp>
        <p:nvSpPr>
          <p:cNvPr id="11" name="Rectangle 12"/>
          <p:cNvSpPr>
            <a:spLocks noGrp="1"/>
          </p:cNvSpPr>
          <p:nvPr>
            <p:ph type="ftr" sz="quarter" idx="24"/>
          </p:nvPr>
        </p:nvSpPr>
        <p:spPr/>
        <p:txBody>
          <a:bodyPr/>
          <a:lstStyle>
            <a:lvl1pPr eaLnBrk="1" latinLnBrk="0" hangingPunct="1">
              <a:defRPr kumimoji="1">
                <a:latin typeface="+mn-ea"/>
                <a:ea typeface="+mn-ea"/>
              </a:defRPr>
            </a:lvl1pPr>
          </a:lstStyle>
          <a:p>
            <a:pPr>
              <a:defRPr kumimoji="1"/>
            </a:pPr>
            <a:endParaRPr lang="ja-JP" altLang="en-US" dirty="0"/>
          </a:p>
        </p:txBody>
      </p:sp>
      <p:sp>
        <p:nvSpPr>
          <p:cNvPr id="12" name="Rectangle 8"/>
          <p:cNvSpPr>
            <a:spLocks noGrp="1"/>
          </p:cNvSpPr>
          <p:nvPr>
            <p:ph type="body" sz="quarter" idx="25"/>
          </p:nvPr>
        </p:nvSpPr>
        <p:spPr>
          <a:xfrm>
            <a:off x="4724400" y="3505200"/>
            <a:ext cx="4343400" cy="360000"/>
          </a:xfrm>
          <a:solidFill>
            <a:schemeClr val="accent6">
              <a:shade val="75000"/>
            </a:schemeClr>
          </a:solidFill>
        </p:spPr>
        <p:txBody>
          <a:bodyPr anchor="ctr"/>
          <a:lstStyle>
            <a:lvl1pPr eaLnBrk="1" latinLnBrk="0" hangingPunct="1">
              <a:defRPr kumimoji="1" lang="ja-JP"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4" name="Rectangle 11"/>
          <p:cNvSpPr>
            <a:spLocks noGrp="1"/>
          </p:cNvSpPr>
          <p:nvPr>
            <p:ph sz="quarter" idx="26"/>
          </p:nvPr>
        </p:nvSpPr>
        <p:spPr>
          <a:xfrm>
            <a:off x="4724400" y="3886200"/>
            <a:ext cx="4343400" cy="25146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6"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つのコンテンツ (左 1、右 3)">
    <p:spTree>
      <p:nvGrpSpPr>
        <p:cNvPr id="1" name=""/>
        <p:cNvGrpSpPr/>
        <p:nvPr/>
      </p:nvGrpSpPr>
      <p:grpSpPr>
        <a:xfrm>
          <a:off x="0" y="0"/>
          <a:ext cx="0" cy="0"/>
          <a:chOff x="0" y="0"/>
          <a:chExt cx="0" cy="0"/>
        </a:xfrm>
      </p:grpSpPr>
      <p:sp>
        <p:nvSpPr>
          <p:cNvPr id="10" name="Rectangle 8"/>
          <p:cNvSpPr>
            <a:spLocks noGrp="1"/>
          </p:cNvSpPr>
          <p:nvPr>
            <p:ph type="body" sz="quarter" idx="14"/>
          </p:nvPr>
        </p:nvSpPr>
        <p:spPr>
          <a:xfrm>
            <a:off x="4800600" y="609600"/>
            <a:ext cx="42672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8" name="Rectangle 11"/>
          <p:cNvSpPr>
            <a:spLocks noGrp="1"/>
          </p:cNvSpPr>
          <p:nvPr>
            <p:ph sz="quarter" idx="16"/>
          </p:nvPr>
        </p:nvSpPr>
        <p:spPr>
          <a:xfrm>
            <a:off x="4800600" y="969600"/>
            <a:ext cx="4267200" cy="14478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9" name="Rectangle 8"/>
          <p:cNvSpPr>
            <a:spLocks noGrp="1"/>
          </p:cNvSpPr>
          <p:nvPr>
            <p:ph type="body" sz="quarter" idx="13"/>
          </p:nvPr>
        </p:nvSpPr>
        <p:spPr>
          <a:xfrm>
            <a:off x="304800" y="609600"/>
            <a:ext cx="4270482"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20" name="Rectangle 11"/>
          <p:cNvSpPr>
            <a:spLocks noGrp="1"/>
          </p:cNvSpPr>
          <p:nvPr>
            <p:ph sz="quarter" idx="15"/>
          </p:nvPr>
        </p:nvSpPr>
        <p:spPr>
          <a:xfrm>
            <a:off x="304800" y="990600"/>
            <a:ext cx="4267200" cy="54102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2" name="Rectangle 8"/>
          <p:cNvSpPr>
            <a:spLocks noGrp="1"/>
          </p:cNvSpPr>
          <p:nvPr>
            <p:ph type="body" sz="quarter" idx="17"/>
          </p:nvPr>
        </p:nvSpPr>
        <p:spPr>
          <a:xfrm>
            <a:off x="4797552" y="2441784"/>
            <a:ext cx="42672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13" name="Rectangle 11"/>
          <p:cNvSpPr>
            <a:spLocks noGrp="1"/>
          </p:cNvSpPr>
          <p:nvPr>
            <p:ph sz="quarter" idx="18"/>
          </p:nvPr>
        </p:nvSpPr>
        <p:spPr>
          <a:xfrm>
            <a:off x="4797552" y="2798400"/>
            <a:ext cx="4267200" cy="16002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4" name="Rectangle 8"/>
          <p:cNvSpPr>
            <a:spLocks noGrp="1"/>
          </p:cNvSpPr>
          <p:nvPr>
            <p:ph type="body" sz="quarter" idx="19"/>
          </p:nvPr>
        </p:nvSpPr>
        <p:spPr>
          <a:xfrm>
            <a:off x="4800600" y="4398600"/>
            <a:ext cx="42672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15" name="Rectangle 11"/>
          <p:cNvSpPr>
            <a:spLocks noGrp="1"/>
          </p:cNvSpPr>
          <p:nvPr>
            <p:ph sz="quarter" idx="20"/>
          </p:nvPr>
        </p:nvSpPr>
        <p:spPr>
          <a:xfrm>
            <a:off x="4800600" y="4755216"/>
            <a:ext cx="4267200" cy="16002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1" name="Rectangle 4"/>
          <p:cNvSpPr>
            <a:spLocks noGrp="1"/>
          </p:cNvSpPr>
          <p:nvPr>
            <p:ph type="dt" sz="half" idx="21"/>
          </p:nvPr>
        </p:nvSpPr>
        <p:spPr/>
        <p:txBody>
          <a:bodyPr/>
          <a:lstStyle>
            <a:lvl1pPr eaLnBrk="1" latinLnBrk="0" hangingPunct="1">
              <a:defRPr kumimoji="1">
                <a:latin typeface="+mn-ea"/>
                <a:ea typeface="+mn-ea"/>
              </a:defRPr>
            </a:lvl1pPr>
          </a:lstStyle>
          <a:p>
            <a:pPr>
              <a:defRPr kumimoji="1"/>
            </a:pPr>
            <a:fld id="{8B405C2B-2527-7D4A-80AA-A9D209F3234E}" type="datetime1">
              <a:rPr lang="ja-JP" altLang="en-US" smtClean="0"/>
              <a:t>2017/5/6</a:t>
            </a:fld>
            <a:endParaRPr lang="ja-JP" altLang="en-US" dirty="0"/>
          </a:p>
        </p:txBody>
      </p:sp>
      <p:sp>
        <p:nvSpPr>
          <p:cNvPr id="16" name="Rectangle 6"/>
          <p:cNvSpPr>
            <a:spLocks noGrp="1"/>
          </p:cNvSpPr>
          <p:nvPr>
            <p:ph type="sldNum" sz="quarter" idx="22"/>
          </p:nvPr>
        </p:nvSpPr>
        <p:spPr/>
        <p:txBody>
          <a:bodyPr/>
          <a:lstStyle>
            <a:lvl1pPr eaLnBrk="1" latinLnBrk="0" hangingPunct="1">
              <a:defRPr kumimoji="1">
                <a:latin typeface="+mn-ea"/>
                <a:ea typeface="+mn-ea"/>
              </a:defRPr>
            </a:lvl1pPr>
          </a:lstStyle>
          <a:p>
            <a:pPr>
              <a:defRPr kumimoji="1"/>
            </a:pPr>
            <a:fld id="{1F4D2991-1635-4699-8698-65D98C53E818}" type="slidenum">
              <a:rPr lang="en-US" altLang="ja-JP" smtClean="0"/>
              <a:pPr>
                <a:defRPr kumimoji="1"/>
              </a:pPr>
              <a:t>‹#›</a:t>
            </a:fld>
            <a:endParaRPr lang="ja-JP" altLang="en-US"/>
          </a:p>
        </p:txBody>
      </p:sp>
      <p:sp>
        <p:nvSpPr>
          <p:cNvPr id="17" name="Rectangle 12"/>
          <p:cNvSpPr>
            <a:spLocks noGrp="1"/>
          </p:cNvSpPr>
          <p:nvPr>
            <p:ph type="ftr" sz="quarter" idx="23"/>
          </p:nvPr>
        </p:nvSpPr>
        <p:spPr/>
        <p:txBody>
          <a:bodyPr/>
          <a:lstStyle>
            <a:lvl1pPr eaLnBrk="1" latinLnBrk="0" hangingPunct="1">
              <a:defRPr kumimoji="1">
                <a:latin typeface="+mn-ea"/>
                <a:ea typeface="+mn-ea"/>
              </a:defRPr>
            </a:lvl1pPr>
          </a:lstStyle>
          <a:p>
            <a:pPr>
              <a:defRPr kumimoji="1"/>
            </a:pPr>
            <a:endParaRPr lang="ja-JP" altLang="en-US"/>
          </a:p>
        </p:txBody>
      </p:sp>
      <p:sp>
        <p:nvSpPr>
          <p:cNvPr id="18"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セクション ヘッダー">
    <p:spTree>
      <p:nvGrpSpPr>
        <p:cNvPr id="1" name=""/>
        <p:cNvGrpSpPr/>
        <p:nvPr/>
      </p:nvGrpSpPr>
      <p:grpSpPr>
        <a:xfrm>
          <a:off x="0" y="0"/>
          <a:ext cx="0" cy="0"/>
          <a:chOff x="0" y="0"/>
          <a:chExt cx="0" cy="0"/>
        </a:xfrm>
      </p:grpSpPr>
      <p:sp>
        <p:nvSpPr>
          <p:cNvPr id="8" name="Slide Number Placeholder 12"/>
          <p:cNvSpPr>
            <a:spLocks noGrp="1"/>
          </p:cNvSpPr>
          <p:nvPr>
            <p:ph type="sldNum" sz="quarter" idx="12"/>
          </p:nvPr>
        </p:nvSpPr>
        <p:spPr>
          <a:xfrm>
            <a:off x="8123237" y="6477000"/>
            <a:ext cx="1020763" cy="304800"/>
          </a:xfrm>
        </p:spPr>
        <p:txBody>
          <a:bodyPr/>
          <a:lstStyle>
            <a:lvl1pPr eaLnBrk="1" latinLnBrk="0" hangingPunct="1">
              <a:defRPr kumimoji="1">
                <a:latin typeface="+mn-ea"/>
                <a:ea typeface="+mn-ea"/>
              </a:defRPr>
            </a:lvl1pPr>
            <a:extLst/>
          </a:lstStyle>
          <a:p>
            <a:pPr>
              <a:defRPr kumimoji="1"/>
            </a:pPr>
            <a:fld id="{14E1D862-E954-484A-8D08-9DDF6DC6C2BD}" type="slidenum">
              <a:rPr lang="en-US" altLang="ja-JP" smtClean="0"/>
              <a:pPr>
                <a:defRPr kumimoji="1"/>
              </a:pPr>
              <a:t>‹#›</a:t>
            </a:fld>
            <a:endParaRPr lang="ja-JP" altLang="en-US"/>
          </a:p>
        </p:txBody>
      </p:sp>
      <p:pic>
        <p:nvPicPr>
          <p:cNvPr id="10" name="図 9"/>
          <p:cNvPicPr>
            <a:picLocks noChangeAspect="1"/>
          </p:cNvPicPr>
          <p:nvPr userDrawn="1"/>
        </p:nvPicPr>
        <p:blipFill>
          <a:blip r:embed="rId2"/>
          <a:stretch>
            <a:fillRect/>
          </a:stretch>
        </p:blipFill>
        <p:spPr>
          <a:xfrm>
            <a:off x="152400" y="6467022"/>
            <a:ext cx="2286000" cy="383507"/>
          </a:xfrm>
          <a:prstGeom prst="rect">
            <a:avLst/>
          </a:prstGeom>
        </p:spPr>
      </p:pic>
    </p:spTree>
    <p:extLst>
      <p:ext uri="{BB962C8B-B14F-4D97-AF65-F5344CB8AC3E}">
        <p14:creationId xmlns:p14="http://schemas.microsoft.com/office/powerpoint/2010/main" val="2806080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4859" y="3034687"/>
            <a:ext cx="2654282" cy="851669"/>
          </a:xfrm>
          <a:prstGeom prst="rect">
            <a:avLst/>
          </a:prstGeom>
        </p:spPr>
      </p:pic>
      <p:sp>
        <p:nvSpPr>
          <p:cNvPr id="7" name="テキスト ボックス 6"/>
          <p:cNvSpPr txBox="1"/>
          <p:nvPr userDrawn="1"/>
        </p:nvSpPr>
        <p:spPr>
          <a:xfrm>
            <a:off x="0" y="3886356"/>
            <a:ext cx="9144000" cy="400110"/>
          </a:xfrm>
          <a:prstGeom prst="rect">
            <a:avLst/>
          </a:prstGeom>
          <a:noFill/>
        </p:spPr>
        <p:txBody>
          <a:bodyPr wrap="square" rtlCol="0">
            <a:spAutoFit/>
          </a:bodyPr>
          <a:lstStyle/>
          <a:p>
            <a:pPr algn="ctr"/>
            <a:r>
              <a:rPr kumimoji="1" lang="en-US" altLang="ja-JP" sz="2000" dirty="0" smtClean="0">
                <a:solidFill>
                  <a:schemeClr val="tx1">
                    <a:lumMod val="50000"/>
                    <a:lumOff val="50000"/>
                  </a:schemeClr>
                </a:solidFill>
              </a:rPr>
              <a:t>www.tier4.jp</a:t>
            </a:r>
            <a:endParaRPr kumimoji="1" lang="ja-JP" altLang="en-US" sz="2000" dirty="0">
              <a:solidFill>
                <a:schemeClr val="tx1">
                  <a:lumMod val="50000"/>
                  <a:lumOff val="50000"/>
                </a:schemeClr>
              </a:solidFill>
            </a:endParaRPr>
          </a:p>
        </p:txBody>
      </p:sp>
    </p:spTree>
    <p:extLst>
      <p:ext uri="{BB962C8B-B14F-4D97-AF65-F5344CB8AC3E}">
        <p14:creationId xmlns:p14="http://schemas.microsoft.com/office/powerpoint/2010/main" val="36420417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43" name="Rectangle 37"/>
          <p:cNvSpPr>
            <a:spLocks noGrp="1"/>
          </p:cNvSpPr>
          <p:nvPr>
            <p:ph type="body" sz="quarter" idx="15"/>
          </p:nvPr>
        </p:nvSpPr>
        <p:spPr>
          <a:xfrm>
            <a:off x="304800" y="838200"/>
            <a:ext cx="7391400"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41" name="Rectangle 37"/>
          <p:cNvSpPr>
            <a:spLocks noGrp="1"/>
          </p:cNvSpPr>
          <p:nvPr>
            <p:ph type="body" sz="quarter" idx="17"/>
          </p:nvPr>
        </p:nvSpPr>
        <p:spPr>
          <a:xfrm>
            <a:off x="310896" y="12954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45" name="Rectangle 37"/>
          <p:cNvSpPr>
            <a:spLocks noGrp="1"/>
          </p:cNvSpPr>
          <p:nvPr>
            <p:ph type="body" sz="quarter" idx="19"/>
          </p:nvPr>
        </p:nvSpPr>
        <p:spPr>
          <a:xfrm>
            <a:off x="310896" y="1752600"/>
            <a:ext cx="7385304" cy="228600"/>
          </a:xfrm>
          <a:solidFill>
            <a:schemeClr val="tx2">
              <a:tint val="40000"/>
            </a:schemeClr>
          </a:solidFill>
        </p:spPr>
        <p:txBody>
          <a:bodyPr anchor="ctr"/>
          <a:lstStyle>
            <a:lvl1pPr eaLnBrk="1" latinLnBrk="0" hangingPunct="1">
              <a:buFontTx/>
              <a:buNone/>
              <a:defRPr kumimoji="1" lang="ja-JP" sz="1100" baseline="0">
                <a:latin typeface="+mn-ea"/>
                <a:ea typeface="+mn-ea"/>
              </a:defRPr>
            </a:lvl1pPr>
            <a:extLst/>
          </a:lstStyle>
          <a:p>
            <a:pPr lvl="0" eaLnBrk="1" latinLnBrk="0" hangingPunct="1"/>
            <a:r>
              <a:rPr kumimoji="1" lang="ja-JP" altLang="en-US" smtClean="0"/>
              <a:t>マスター テキストの書式設定</a:t>
            </a:r>
          </a:p>
        </p:txBody>
      </p:sp>
      <p:sp>
        <p:nvSpPr>
          <p:cNvPr id="47" name="Rectangle 37"/>
          <p:cNvSpPr>
            <a:spLocks noGrp="1"/>
          </p:cNvSpPr>
          <p:nvPr>
            <p:ph type="body" sz="quarter" idx="21"/>
          </p:nvPr>
        </p:nvSpPr>
        <p:spPr>
          <a:xfrm>
            <a:off x="310896" y="2209800"/>
            <a:ext cx="7385304" cy="228600"/>
          </a:xfrm>
          <a:solidFill>
            <a:schemeClr val="tx2">
              <a:tint val="40000"/>
            </a:schemeClr>
          </a:solidFill>
        </p:spPr>
        <p:txBody>
          <a:bodyPr anchor="ctr"/>
          <a:lstStyle>
            <a:lvl1pPr eaLnBrk="1" latinLnBrk="0" hangingPunct="1">
              <a:buFontTx/>
              <a:buNone/>
              <a:defRPr kumimoji="1" lang="ja-JP" sz="1100" baseline="0">
                <a:latin typeface="+mn-ea"/>
                <a:ea typeface="+mn-ea"/>
              </a:defRPr>
            </a:lvl1pPr>
            <a:extLst/>
          </a:lstStyle>
          <a:p>
            <a:pPr lvl="0" eaLnBrk="1" latinLnBrk="0" hangingPunct="1"/>
            <a:r>
              <a:rPr kumimoji="1" lang="ja-JP" altLang="en-US" smtClean="0"/>
              <a:t>マスター テキストの書式設定</a:t>
            </a:r>
          </a:p>
        </p:txBody>
      </p:sp>
      <p:sp>
        <p:nvSpPr>
          <p:cNvPr id="49" name="Rectangle 37"/>
          <p:cNvSpPr>
            <a:spLocks noGrp="1"/>
          </p:cNvSpPr>
          <p:nvPr>
            <p:ph type="body" sz="quarter" idx="23"/>
          </p:nvPr>
        </p:nvSpPr>
        <p:spPr>
          <a:xfrm>
            <a:off x="310896" y="26670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51" name="Rectangle 37"/>
          <p:cNvSpPr>
            <a:spLocks noGrp="1"/>
          </p:cNvSpPr>
          <p:nvPr>
            <p:ph type="body" sz="quarter" idx="25"/>
          </p:nvPr>
        </p:nvSpPr>
        <p:spPr>
          <a:xfrm>
            <a:off x="310896" y="31242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53" name="Rectangle 37"/>
          <p:cNvSpPr>
            <a:spLocks noGrp="1"/>
          </p:cNvSpPr>
          <p:nvPr>
            <p:ph type="body" sz="quarter" idx="27"/>
          </p:nvPr>
        </p:nvSpPr>
        <p:spPr>
          <a:xfrm>
            <a:off x="310896" y="35814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55" name="Rectangle 37"/>
          <p:cNvSpPr>
            <a:spLocks noGrp="1"/>
          </p:cNvSpPr>
          <p:nvPr>
            <p:ph type="body" sz="quarter" idx="29"/>
          </p:nvPr>
        </p:nvSpPr>
        <p:spPr>
          <a:xfrm>
            <a:off x="310896" y="4038600"/>
            <a:ext cx="7385304" cy="228600"/>
          </a:xfrm>
          <a:solidFill>
            <a:schemeClr val="tx2">
              <a:tint val="40000"/>
            </a:schemeClr>
          </a:solidFill>
        </p:spPr>
        <p:txBody>
          <a:bodyPr anchor="ctr"/>
          <a:lstStyle>
            <a:lvl1pPr eaLnBrk="1" latinLnBrk="0" hangingPunct="1">
              <a:buFontTx/>
              <a:buNone/>
              <a:defRPr kumimoji="1" lang="ja-JP" sz="1100" baseline="0">
                <a:latin typeface="+mn-ea"/>
                <a:ea typeface="+mn-ea"/>
              </a:defRPr>
            </a:lvl1pPr>
            <a:extLst/>
          </a:lstStyle>
          <a:p>
            <a:pPr lvl="0" eaLnBrk="1" latinLnBrk="0" hangingPunct="1"/>
            <a:r>
              <a:rPr kumimoji="1" lang="ja-JP" altLang="en-US" smtClean="0"/>
              <a:t>マスター テキストの書式設定</a:t>
            </a:r>
          </a:p>
        </p:txBody>
      </p:sp>
      <p:sp>
        <p:nvSpPr>
          <p:cNvPr id="57" name="Rectangle 37"/>
          <p:cNvSpPr>
            <a:spLocks noGrp="1"/>
          </p:cNvSpPr>
          <p:nvPr>
            <p:ph type="body" sz="quarter" idx="31"/>
          </p:nvPr>
        </p:nvSpPr>
        <p:spPr>
          <a:xfrm>
            <a:off x="310896" y="44958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26" name="Rectangle 37"/>
          <p:cNvSpPr>
            <a:spLocks noGrp="1"/>
          </p:cNvSpPr>
          <p:nvPr>
            <p:ph type="body" sz="quarter" idx="33"/>
          </p:nvPr>
        </p:nvSpPr>
        <p:spPr>
          <a:xfrm>
            <a:off x="310896" y="49530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28" name="Rectangle 37"/>
          <p:cNvSpPr>
            <a:spLocks noGrp="1"/>
          </p:cNvSpPr>
          <p:nvPr>
            <p:ph type="body" sz="quarter" idx="35"/>
          </p:nvPr>
        </p:nvSpPr>
        <p:spPr>
          <a:xfrm>
            <a:off x="310896" y="54102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44" name="Rectangle 37"/>
          <p:cNvSpPr>
            <a:spLocks noGrp="1"/>
          </p:cNvSpPr>
          <p:nvPr>
            <p:ph type="body" sz="quarter" idx="16"/>
          </p:nvPr>
        </p:nvSpPr>
        <p:spPr>
          <a:xfrm>
            <a:off x="7696200" y="8382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42" name="Rectangle 37"/>
          <p:cNvSpPr>
            <a:spLocks noGrp="1"/>
          </p:cNvSpPr>
          <p:nvPr>
            <p:ph type="body" sz="quarter" idx="18"/>
          </p:nvPr>
        </p:nvSpPr>
        <p:spPr>
          <a:xfrm>
            <a:off x="7696200" y="12954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46" name="Rectangle 37"/>
          <p:cNvSpPr>
            <a:spLocks noGrp="1"/>
          </p:cNvSpPr>
          <p:nvPr>
            <p:ph type="body" sz="quarter" idx="20"/>
          </p:nvPr>
        </p:nvSpPr>
        <p:spPr>
          <a:xfrm>
            <a:off x="7696200" y="17526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48" name="Rectangle 37"/>
          <p:cNvSpPr>
            <a:spLocks noGrp="1"/>
          </p:cNvSpPr>
          <p:nvPr>
            <p:ph type="body" sz="quarter" idx="22"/>
          </p:nvPr>
        </p:nvSpPr>
        <p:spPr>
          <a:xfrm>
            <a:off x="7696200" y="22098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0" name="Rectangle 37"/>
          <p:cNvSpPr>
            <a:spLocks noGrp="1"/>
          </p:cNvSpPr>
          <p:nvPr>
            <p:ph type="body" sz="quarter" idx="24"/>
          </p:nvPr>
        </p:nvSpPr>
        <p:spPr>
          <a:xfrm>
            <a:off x="7696200" y="26670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2" name="Rectangle 37"/>
          <p:cNvSpPr>
            <a:spLocks noGrp="1"/>
          </p:cNvSpPr>
          <p:nvPr>
            <p:ph type="body" sz="quarter" idx="26"/>
          </p:nvPr>
        </p:nvSpPr>
        <p:spPr>
          <a:xfrm>
            <a:off x="7696200" y="31242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4" name="Rectangle 37"/>
          <p:cNvSpPr>
            <a:spLocks noGrp="1"/>
          </p:cNvSpPr>
          <p:nvPr>
            <p:ph type="body" sz="quarter" idx="28"/>
          </p:nvPr>
        </p:nvSpPr>
        <p:spPr>
          <a:xfrm>
            <a:off x="7696200" y="35814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6" name="Rectangle 37"/>
          <p:cNvSpPr>
            <a:spLocks noGrp="1"/>
          </p:cNvSpPr>
          <p:nvPr>
            <p:ph type="body" sz="quarter" idx="30"/>
          </p:nvPr>
        </p:nvSpPr>
        <p:spPr>
          <a:xfrm>
            <a:off x="7696200" y="40386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8" name="Rectangle 37"/>
          <p:cNvSpPr>
            <a:spLocks noGrp="1"/>
          </p:cNvSpPr>
          <p:nvPr>
            <p:ph type="body" sz="quarter" idx="32"/>
          </p:nvPr>
        </p:nvSpPr>
        <p:spPr>
          <a:xfrm>
            <a:off x="7696200" y="44958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27" name="Rectangle 37"/>
          <p:cNvSpPr>
            <a:spLocks noGrp="1"/>
          </p:cNvSpPr>
          <p:nvPr>
            <p:ph type="body" sz="quarter" idx="34"/>
          </p:nvPr>
        </p:nvSpPr>
        <p:spPr>
          <a:xfrm>
            <a:off x="7696200" y="49530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29" name="Rectangle 37"/>
          <p:cNvSpPr>
            <a:spLocks noGrp="1"/>
          </p:cNvSpPr>
          <p:nvPr>
            <p:ph type="body" sz="quarter" idx="36"/>
          </p:nvPr>
        </p:nvSpPr>
        <p:spPr>
          <a:xfrm>
            <a:off x="7696200" y="54102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30" name="Rectangle 37"/>
          <p:cNvSpPr>
            <a:spLocks noGrp="1"/>
          </p:cNvSpPr>
          <p:nvPr>
            <p:ph type="body" sz="quarter" idx="37"/>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31" name="Rectangle 37"/>
          <p:cNvSpPr>
            <a:spLocks noGrp="1"/>
          </p:cNvSpPr>
          <p:nvPr>
            <p:ph type="body" sz="quarter" idx="38"/>
          </p:nvPr>
        </p:nvSpPr>
        <p:spPr>
          <a:xfrm>
            <a:off x="7696200" y="58674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32" name="Rectangle 32"/>
          <p:cNvSpPr>
            <a:spLocks noGrp="1"/>
          </p:cNvSpPr>
          <p:nvPr>
            <p:ph type="dt" sz="half" idx="39"/>
          </p:nvPr>
        </p:nvSpPr>
        <p:spPr/>
        <p:txBody>
          <a:bodyPr/>
          <a:lstStyle>
            <a:lvl1pPr eaLnBrk="1" latinLnBrk="0" hangingPunct="1">
              <a:defRPr kumimoji="1" lang="ja-JP" sz="1100">
                <a:latin typeface="+mn-ea"/>
                <a:ea typeface="+mn-ea"/>
              </a:defRPr>
            </a:lvl1pPr>
            <a:extLst/>
          </a:lstStyle>
          <a:p>
            <a:pPr>
              <a:defRPr kumimoji="1"/>
            </a:pPr>
            <a:fld id="{0B41799B-B4C7-BC46-828A-D9EDA17C667D}" type="datetime1">
              <a:rPr lang="ja-JP" altLang="en-US" smtClean="0"/>
              <a:t>2017/5/6</a:t>
            </a:fld>
            <a:endParaRPr lang="ja-JP" altLang="en-US" dirty="0"/>
          </a:p>
        </p:txBody>
      </p:sp>
      <p:sp>
        <p:nvSpPr>
          <p:cNvPr id="33" name="Rectangle 33"/>
          <p:cNvSpPr>
            <a:spLocks noGrp="1"/>
          </p:cNvSpPr>
          <p:nvPr>
            <p:ph type="sldNum" sz="quarter" idx="40"/>
          </p:nvPr>
        </p:nvSpPr>
        <p:spPr/>
        <p:txBody>
          <a:bodyPr/>
          <a:lstStyle>
            <a:lvl1pPr eaLnBrk="1" latinLnBrk="0" hangingPunct="1">
              <a:defRPr kumimoji="1">
                <a:latin typeface="+mn-ea"/>
                <a:ea typeface="+mn-ea"/>
              </a:defRPr>
            </a:lvl1pPr>
            <a:extLst/>
          </a:lstStyle>
          <a:p>
            <a:pPr>
              <a:defRPr kumimoji="1"/>
            </a:pPr>
            <a:fld id="{9DC0F6C4-4627-4EAA-92E0-7C653746B924}" type="slidenum">
              <a:rPr lang="en-US" altLang="ja-JP" smtClean="0"/>
              <a:pPr>
                <a:defRPr kumimoji="1"/>
              </a:pPr>
              <a:t>‹#›</a:t>
            </a:fld>
            <a:endParaRPr lang="ja-JP" altLang="en-US"/>
          </a:p>
        </p:txBody>
      </p:sp>
      <p:sp>
        <p:nvSpPr>
          <p:cNvPr id="34" name="Rectangle 34"/>
          <p:cNvSpPr>
            <a:spLocks noGrp="1"/>
          </p:cNvSpPr>
          <p:nvPr>
            <p:ph type="ftr" sz="quarter" idx="41"/>
          </p:nvPr>
        </p:nvSpPr>
        <p:spPr/>
        <p:txBody>
          <a:bodyPr/>
          <a:lstStyle>
            <a:lvl1pPr eaLnBrk="1" latinLnBrk="0" hangingPunct="1">
              <a:defRPr kumimoji="1">
                <a:latin typeface="+mn-ea"/>
                <a:ea typeface="+mn-ea"/>
              </a:defRPr>
            </a:lvl1pPr>
            <a:extLst/>
          </a:lstStyle>
          <a:p>
            <a:pPr>
              <a:defRPr kumimoji="1"/>
            </a:pPr>
            <a:endParaRPr lang="ja-JP" altLang="en-US"/>
          </a:p>
        </p:txBody>
      </p:sp>
      <p:sp>
        <p:nvSpPr>
          <p:cNvPr id="35"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セクション ヘッダー">
    <p:spTree>
      <p:nvGrpSpPr>
        <p:cNvPr id="1" name=""/>
        <p:cNvGrpSpPr/>
        <p:nvPr/>
      </p:nvGrpSpPr>
      <p:grpSpPr>
        <a:xfrm>
          <a:off x="0" y="0"/>
          <a:ext cx="0" cy="0"/>
          <a:chOff x="0" y="0"/>
          <a:chExt cx="0" cy="0"/>
        </a:xfrm>
      </p:grpSpPr>
      <p:sp>
        <p:nvSpPr>
          <p:cNvPr id="3"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latin typeface="+mn-ea"/>
              <a:ea typeface="+mn-ea"/>
            </a:endParaRPr>
          </a:p>
        </p:txBody>
      </p:sp>
      <p:sp>
        <p:nvSpPr>
          <p:cNvPr id="5" name="Rectangle 10"/>
          <p:cNvSpPr/>
          <p:nvPr userDrawn="1"/>
        </p:nvSpPr>
        <p:spPr>
          <a:xfrm>
            <a:off x="0" y="4646613"/>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latin typeface="+mn-ea"/>
              <a:ea typeface="+mn-ea"/>
            </a:endParaRP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1" lang="ja-JP" sz="2000" b="0" cap="all" spc="150" baseline="0">
                <a:solidFill>
                  <a:schemeClr val="bg1"/>
                </a:solidFill>
                <a:latin typeface="+mj-ea"/>
                <a:ea typeface="+mj-ea"/>
              </a:defRPr>
            </a:lvl1pPr>
            <a:extLst/>
          </a:lstStyle>
          <a:p>
            <a:r>
              <a:rPr kumimoji="1" lang="ja-JP" altLang="en-US" smtClean="0"/>
              <a:t>マスター タイトルの書式設定</a:t>
            </a:r>
            <a:endParaRPr kumimoji="1" lang="ja-JP" dirty="0"/>
          </a:p>
        </p:txBody>
      </p:sp>
      <p:sp>
        <p:nvSpPr>
          <p:cNvPr id="7" name="Rectangle 4"/>
          <p:cNvSpPr>
            <a:spLocks noGrp="1"/>
          </p:cNvSpPr>
          <p:nvPr>
            <p:ph type="ftr" sz="quarter" idx="11"/>
          </p:nvPr>
        </p:nvSpPr>
        <p:spPr/>
        <p:txBody>
          <a:bodyPr/>
          <a:lstStyle>
            <a:lvl1pPr eaLnBrk="1" latinLnBrk="0" hangingPunct="1">
              <a:defRPr kumimoji="1" lang="ja-JP">
                <a:solidFill>
                  <a:schemeClr val="bg1"/>
                </a:solidFill>
                <a:latin typeface="+mn-ea"/>
                <a:ea typeface="+mn-ea"/>
              </a:defRPr>
            </a:lvl1pPr>
            <a:extLst/>
          </a:lstStyle>
          <a:p>
            <a:pPr>
              <a:defRPr kumimoji="1"/>
            </a:pPr>
            <a:endParaRPr lang="ja-JP" altLang="en-US"/>
          </a:p>
        </p:txBody>
      </p:sp>
      <p:sp>
        <p:nvSpPr>
          <p:cNvPr id="8" name="Slide Number Placeholder 12"/>
          <p:cNvSpPr>
            <a:spLocks noGrp="1"/>
          </p:cNvSpPr>
          <p:nvPr>
            <p:ph type="sldNum" sz="quarter" idx="12"/>
          </p:nvPr>
        </p:nvSpPr>
        <p:spPr>
          <a:xfrm>
            <a:off x="8123237" y="6477000"/>
            <a:ext cx="1020763" cy="304800"/>
          </a:xfrm>
        </p:spPr>
        <p:txBody>
          <a:bodyPr/>
          <a:lstStyle>
            <a:lvl1pPr eaLnBrk="1" latinLnBrk="0" hangingPunct="1">
              <a:defRPr kumimoji="1">
                <a:latin typeface="+mn-ea"/>
                <a:ea typeface="+mn-ea"/>
              </a:defRPr>
            </a:lvl1pPr>
            <a:extLst/>
          </a:lstStyle>
          <a:p>
            <a:pPr>
              <a:defRPr kumimoji="1"/>
            </a:pPr>
            <a:fld id="{14E1D862-E954-484A-8D08-9DDF6DC6C2BD}" type="slidenum">
              <a:rPr lang="en-US" altLang="ja-JP" smtClean="0"/>
              <a:pPr>
                <a:defRPr kumimoji="1"/>
              </a:pPr>
              <a:t>‹#›</a:t>
            </a:fld>
            <a:endParaRPr lang="ja-JP" altLang="en-US"/>
          </a:p>
        </p:txBody>
      </p:sp>
      <p:pic>
        <p:nvPicPr>
          <p:cNvPr id="10" name="図 9"/>
          <p:cNvPicPr>
            <a:picLocks noChangeAspect="1"/>
          </p:cNvPicPr>
          <p:nvPr userDrawn="1"/>
        </p:nvPicPr>
        <p:blipFill>
          <a:blip r:embed="rId2"/>
          <a:stretch>
            <a:fillRect/>
          </a:stretch>
        </p:blipFill>
        <p:spPr>
          <a:xfrm>
            <a:off x="152400" y="6467022"/>
            <a:ext cx="2286000" cy="3835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見出しのみ">
    <p:spTree>
      <p:nvGrpSpPr>
        <p:cNvPr id="1" name=""/>
        <p:cNvGrpSpPr/>
        <p:nvPr/>
      </p:nvGrpSpPr>
      <p:grpSpPr>
        <a:xfrm>
          <a:off x="0" y="0"/>
          <a:ext cx="0" cy="0"/>
          <a:chOff x="0" y="0"/>
          <a:chExt cx="0" cy="0"/>
        </a:xfrm>
      </p:grpSpPr>
      <p:sp>
        <p:nvSpPr>
          <p:cNvPr id="29"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
        <p:nvSpPr>
          <p:cNvPr id="19" name="Rectangle 8"/>
          <p:cNvSpPr>
            <a:spLocks noGrp="1"/>
          </p:cNvSpPr>
          <p:nvPr>
            <p:ph type="body" sz="quarter" idx="13"/>
          </p:nvPr>
        </p:nvSpPr>
        <p:spPr>
          <a:xfrm>
            <a:off x="304800" y="609600"/>
            <a:ext cx="8839200" cy="360000"/>
          </a:xfrm>
          <a:solidFill>
            <a:schemeClr val="accent6">
              <a:shade val="75000"/>
            </a:schemeClr>
          </a:solidFill>
        </p:spPr>
        <p:txBody>
          <a:bodyPr anchor="ctr" anchorCtr="0"/>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5" name="Rectangle 6"/>
          <p:cNvSpPr>
            <a:spLocks noGrp="1"/>
          </p:cNvSpPr>
          <p:nvPr>
            <p:ph type="sldNum" sz="quarter" idx="15"/>
          </p:nvPr>
        </p:nvSpPr>
        <p:spPr/>
        <p:txBody>
          <a:bodyPr/>
          <a:lstStyle>
            <a:lvl1pPr eaLnBrk="1" latinLnBrk="0" hangingPunct="1">
              <a:defRPr kumimoji="1">
                <a:latin typeface="+mn-ea"/>
                <a:ea typeface="+mn-ea"/>
              </a:defRPr>
            </a:lvl1pPr>
          </a:lstStyle>
          <a:p>
            <a:pPr>
              <a:defRPr kumimoji="1"/>
            </a:pPr>
            <a:fld id="{376204FD-14C3-4581-B822-C33F34396D58}" type="slidenum">
              <a:rPr lang="en-US" altLang="ja-JP" smtClean="0"/>
              <a:pPr>
                <a:defRPr kumimoji="1"/>
              </a:pPr>
              <a:t>‹#›</a:t>
            </a:fld>
            <a:endParaRPr lang="ja-JP" altLang="en-US"/>
          </a:p>
        </p:txBody>
      </p:sp>
      <p:sp>
        <p:nvSpPr>
          <p:cNvPr id="6" name="Rectangle 12"/>
          <p:cNvSpPr>
            <a:spLocks noGrp="1"/>
          </p:cNvSpPr>
          <p:nvPr>
            <p:ph type="ftr" sz="quarter" idx="16"/>
          </p:nvPr>
        </p:nvSpPr>
        <p:spPr/>
        <p:txBody>
          <a:bodyPr/>
          <a:lstStyle>
            <a:lvl1pPr eaLnBrk="1" latinLnBrk="0" hangingPunct="1">
              <a:defRPr kumimoji="1">
                <a:latin typeface="+mn-ea"/>
                <a:ea typeface="+mn-ea"/>
              </a:defRPr>
            </a:lvl1pPr>
          </a:lstStyle>
          <a:p>
            <a:pPr>
              <a:defRPr kumimoji="1"/>
            </a:pP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4"/>
          <p:cNvSpPr>
            <a:spLocks noGrp="1"/>
          </p:cNvSpPr>
          <p:nvPr>
            <p:ph type="dt" sz="half" idx="10"/>
          </p:nvPr>
        </p:nvSpPr>
        <p:spPr/>
        <p:txBody>
          <a:bodyPr/>
          <a:lstStyle>
            <a:lvl1pPr eaLnBrk="1" latinLnBrk="0" hangingPunct="1">
              <a:defRPr kumimoji="1">
                <a:latin typeface="+mn-ea"/>
                <a:ea typeface="+mn-ea"/>
              </a:defRPr>
            </a:lvl1pPr>
          </a:lstStyle>
          <a:p>
            <a:pPr>
              <a:defRPr kumimoji="1"/>
            </a:pPr>
            <a:fld id="{C6C3D94A-BF2B-A34F-B401-25AC2712C413}" type="datetime1">
              <a:rPr lang="ja-JP" altLang="en-US" smtClean="0"/>
              <a:t>2017/5/6</a:t>
            </a:fld>
            <a:endParaRPr lang="ja-JP" altLang="en-US" dirty="0"/>
          </a:p>
        </p:txBody>
      </p:sp>
      <p:sp>
        <p:nvSpPr>
          <p:cNvPr id="4" name="Rectangle 6"/>
          <p:cNvSpPr>
            <a:spLocks noGrp="1"/>
          </p:cNvSpPr>
          <p:nvPr>
            <p:ph type="sldNum" sz="quarter" idx="11"/>
          </p:nvPr>
        </p:nvSpPr>
        <p:spPr/>
        <p:txBody>
          <a:bodyPr/>
          <a:lstStyle>
            <a:lvl1pPr eaLnBrk="1" latinLnBrk="0" hangingPunct="1">
              <a:defRPr kumimoji="1">
                <a:latin typeface="+mn-ea"/>
                <a:ea typeface="+mn-ea"/>
              </a:defRPr>
            </a:lvl1pPr>
          </a:lstStyle>
          <a:p>
            <a:pPr>
              <a:defRPr kumimoji="1"/>
            </a:pPr>
            <a:fld id="{BA480D35-F087-4C2A-9078-9F88B7B478AA}" type="slidenum">
              <a:rPr lang="en-US" altLang="ja-JP" smtClean="0"/>
              <a:pPr>
                <a:defRPr kumimoji="1"/>
              </a:pPr>
              <a:t>‹#›</a:t>
            </a:fld>
            <a:endParaRPr lang="ja-JP" altLang="en-US"/>
          </a:p>
        </p:txBody>
      </p:sp>
      <p:sp>
        <p:nvSpPr>
          <p:cNvPr id="5" name="Rectangle 12"/>
          <p:cNvSpPr>
            <a:spLocks noGrp="1"/>
          </p:cNvSpPr>
          <p:nvPr>
            <p:ph type="ftr" sz="quarter" idx="12"/>
          </p:nvPr>
        </p:nvSpPr>
        <p:spPr/>
        <p:txBody>
          <a:bodyPr/>
          <a:lstStyle>
            <a:lvl1pPr eaLnBrk="1" latinLnBrk="0" hangingPunct="1">
              <a:defRPr kumimoji="1">
                <a:latin typeface="+mn-ea"/>
                <a:ea typeface="+mn-ea"/>
              </a:defRPr>
            </a:lvl1pPr>
          </a:lstStyle>
          <a:p>
            <a:pPr>
              <a:defRPr kumimoji="1"/>
            </a:pPr>
            <a:endParaRPr lang="ja-JP" altLang="en-US"/>
          </a:p>
        </p:txBody>
      </p:sp>
      <p:sp>
        <p:nvSpPr>
          <p:cNvPr id="6"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つのコンテンツ">
    <p:spTree>
      <p:nvGrpSpPr>
        <p:cNvPr id="1" name=""/>
        <p:cNvGrpSpPr/>
        <p:nvPr/>
      </p:nvGrpSpPr>
      <p:grpSpPr>
        <a:xfrm>
          <a:off x="0" y="0"/>
          <a:ext cx="0" cy="0"/>
          <a:chOff x="0" y="0"/>
          <a:chExt cx="0" cy="0"/>
        </a:xfrm>
      </p:grpSpPr>
      <p:sp>
        <p:nvSpPr>
          <p:cNvPr id="8" name="Rectangle 8"/>
          <p:cNvSpPr>
            <a:spLocks noGrp="1"/>
          </p:cNvSpPr>
          <p:nvPr>
            <p:ph type="body" sz="quarter" idx="13"/>
          </p:nvPr>
        </p:nvSpPr>
        <p:spPr>
          <a:xfrm>
            <a:off x="304800" y="626400"/>
            <a:ext cx="8839200" cy="360000"/>
          </a:xfrm>
          <a:solidFill>
            <a:schemeClr val="accent6">
              <a:shade val="75000"/>
            </a:schemeClr>
          </a:solidFill>
        </p:spPr>
        <p:txBody>
          <a:bodyPr anchor="ctr"/>
          <a:lstStyle>
            <a:lvl1pPr eaLnBrk="1" latinLnBrk="0" hangingPunct="1">
              <a:defRPr kumimoji="1" lang="ja-JP" sz="16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1" name="Rectangle 11"/>
          <p:cNvSpPr>
            <a:spLocks noGrp="1"/>
          </p:cNvSpPr>
          <p:nvPr>
            <p:ph sz="quarter" idx="15"/>
          </p:nvPr>
        </p:nvSpPr>
        <p:spPr>
          <a:xfrm>
            <a:off x="304800" y="990600"/>
            <a:ext cx="8763000" cy="5410200"/>
          </a:xfrm>
        </p:spPr>
        <p:txBody>
          <a:bodyPr/>
          <a:lstStyle>
            <a:lvl1pPr>
              <a:defRPr sz="1400">
                <a:latin typeface="+mn-ea"/>
                <a:ea typeface="+mn-ea"/>
              </a:defRPr>
            </a:lvl1pPr>
            <a:lvl2pPr>
              <a:defRPr sz="1200">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5" name="Rectangle 4"/>
          <p:cNvSpPr>
            <a:spLocks noGrp="1"/>
          </p:cNvSpPr>
          <p:nvPr>
            <p:ph type="dt" sz="half" idx="16"/>
          </p:nvPr>
        </p:nvSpPr>
        <p:spPr/>
        <p:txBody>
          <a:bodyPr/>
          <a:lstStyle>
            <a:lvl1pPr eaLnBrk="1" latinLnBrk="0" hangingPunct="1">
              <a:defRPr kumimoji="1">
                <a:latin typeface="+mn-ea"/>
                <a:ea typeface="+mn-ea"/>
              </a:defRPr>
            </a:lvl1pPr>
          </a:lstStyle>
          <a:p>
            <a:pPr>
              <a:defRPr kumimoji="1"/>
            </a:pPr>
            <a:fld id="{C22D7EE5-EB08-544E-8F48-68DDF6BB7A64}" type="datetime1">
              <a:rPr lang="ja-JP" altLang="en-US" smtClean="0"/>
              <a:t>2017/5/6</a:t>
            </a:fld>
            <a:endParaRPr lang="ja-JP" altLang="en-US" dirty="0"/>
          </a:p>
        </p:txBody>
      </p:sp>
      <p:sp>
        <p:nvSpPr>
          <p:cNvPr id="6" name="Rectangle 6"/>
          <p:cNvSpPr>
            <a:spLocks noGrp="1"/>
          </p:cNvSpPr>
          <p:nvPr>
            <p:ph type="sldNum" sz="quarter" idx="17"/>
          </p:nvPr>
        </p:nvSpPr>
        <p:spPr/>
        <p:txBody>
          <a:bodyPr/>
          <a:lstStyle>
            <a:lvl1pPr eaLnBrk="1" latinLnBrk="0" hangingPunct="1">
              <a:defRPr kumimoji="1">
                <a:latin typeface="+mn-ea"/>
                <a:ea typeface="+mn-ea"/>
              </a:defRPr>
            </a:lvl1pPr>
          </a:lstStyle>
          <a:p>
            <a:pPr>
              <a:defRPr kumimoji="1"/>
            </a:pPr>
            <a:fld id="{4E6CCC12-C52E-4F2A-955D-F64A76216B75}" type="slidenum">
              <a:rPr lang="en-US" altLang="ja-JP" smtClean="0"/>
              <a:pPr>
                <a:defRPr kumimoji="1"/>
              </a:pPr>
              <a:t>‹#›</a:t>
            </a:fld>
            <a:endParaRPr lang="ja-JP" altLang="en-US"/>
          </a:p>
        </p:txBody>
      </p:sp>
      <p:sp>
        <p:nvSpPr>
          <p:cNvPr id="7" name="Rectangle 12"/>
          <p:cNvSpPr>
            <a:spLocks noGrp="1"/>
          </p:cNvSpPr>
          <p:nvPr>
            <p:ph type="ftr" sz="quarter" idx="18"/>
          </p:nvPr>
        </p:nvSpPr>
        <p:spPr/>
        <p:txBody>
          <a:bodyPr/>
          <a:lstStyle>
            <a:lvl1pPr eaLnBrk="1" latinLnBrk="0" hangingPunct="1">
              <a:defRPr kumimoji="1">
                <a:latin typeface="+mn-ea"/>
                <a:ea typeface="+mn-ea"/>
              </a:defRPr>
            </a:lvl1pPr>
          </a:lstStyle>
          <a:p>
            <a:pPr>
              <a:defRPr kumimoji="1"/>
            </a:pPr>
            <a:endParaRPr lang="ja-JP" altLang="en-US"/>
          </a:p>
        </p:txBody>
      </p:sp>
      <p:sp>
        <p:nvSpPr>
          <p:cNvPr id="9"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1" name="Rectangle 8"/>
          <p:cNvSpPr>
            <a:spLocks noGrp="1"/>
          </p:cNvSpPr>
          <p:nvPr>
            <p:ph type="body" sz="quarter" idx="13"/>
          </p:nvPr>
        </p:nvSpPr>
        <p:spPr>
          <a:xfrm>
            <a:off x="304799" y="609600"/>
            <a:ext cx="43200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9" name="Rectangle 11"/>
          <p:cNvSpPr>
            <a:spLocks noGrp="1"/>
          </p:cNvSpPr>
          <p:nvPr>
            <p:ph sz="quarter" idx="15"/>
          </p:nvPr>
        </p:nvSpPr>
        <p:spPr>
          <a:xfrm>
            <a:off x="304800" y="990600"/>
            <a:ext cx="4346448" cy="5486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7" name="Rectangle 4"/>
          <p:cNvSpPr>
            <a:spLocks noGrp="1"/>
          </p:cNvSpPr>
          <p:nvPr>
            <p:ph type="dt" sz="half" idx="18"/>
          </p:nvPr>
        </p:nvSpPr>
        <p:spPr/>
        <p:txBody>
          <a:bodyPr/>
          <a:lstStyle>
            <a:lvl1pPr eaLnBrk="1" latinLnBrk="0" hangingPunct="1">
              <a:defRPr kumimoji="1">
                <a:latin typeface="+mn-ea"/>
                <a:ea typeface="+mn-ea"/>
              </a:defRPr>
            </a:lvl1pPr>
          </a:lstStyle>
          <a:p>
            <a:pPr>
              <a:defRPr kumimoji="1"/>
            </a:pPr>
            <a:fld id="{722E6A96-402A-D543-8BA1-78212592ED3F}" type="datetime1">
              <a:rPr lang="ja-JP" altLang="en-US" smtClean="0"/>
              <a:t>2017/5/6</a:t>
            </a:fld>
            <a:endParaRPr lang="ja-JP" altLang="en-US" dirty="0"/>
          </a:p>
        </p:txBody>
      </p:sp>
      <p:sp>
        <p:nvSpPr>
          <p:cNvPr id="8" name="Rectangle 6"/>
          <p:cNvSpPr>
            <a:spLocks noGrp="1"/>
          </p:cNvSpPr>
          <p:nvPr>
            <p:ph type="sldNum" sz="quarter" idx="19"/>
          </p:nvPr>
        </p:nvSpPr>
        <p:spPr/>
        <p:txBody>
          <a:bodyPr/>
          <a:lstStyle>
            <a:lvl1pPr eaLnBrk="1" latinLnBrk="0" hangingPunct="1">
              <a:defRPr kumimoji="1">
                <a:latin typeface="+mn-ea"/>
                <a:ea typeface="+mn-ea"/>
              </a:defRPr>
            </a:lvl1pPr>
          </a:lstStyle>
          <a:p>
            <a:pPr>
              <a:defRPr kumimoji="1"/>
            </a:pPr>
            <a:fld id="{51B49580-015B-4F70-8FF3-4F766A2E43E9}" type="slidenum">
              <a:rPr lang="en-US" altLang="ja-JP" smtClean="0"/>
              <a:pPr>
                <a:defRPr kumimoji="1"/>
              </a:pPr>
              <a:t>‹#›</a:t>
            </a:fld>
            <a:endParaRPr lang="ja-JP" altLang="en-US"/>
          </a:p>
        </p:txBody>
      </p:sp>
      <p:sp>
        <p:nvSpPr>
          <p:cNvPr id="10" name="Rectangle 12"/>
          <p:cNvSpPr>
            <a:spLocks noGrp="1"/>
          </p:cNvSpPr>
          <p:nvPr>
            <p:ph type="ftr" sz="quarter" idx="20"/>
          </p:nvPr>
        </p:nvSpPr>
        <p:spPr/>
        <p:txBody>
          <a:bodyPr/>
          <a:lstStyle>
            <a:lvl1pPr eaLnBrk="1" latinLnBrk="0" hangingPunct="1">
              <a:defRPr kumimoji="1">
                <a:latin typeface="+mn-ea"/>
                <a:ea typeface="+mn-ea"/>
              </a:defRPr>
            </a:lvl1pPr>
          </a:lstStyle>
          <a:p>
            <a:pPr>
              <a:defRPr kumimoji="1"/>
            </a:pPr>
            <a:endParaRPr lang="ja-JP" altLang="en-US"/>
          </a:p>
        </p:txBody>
      </p:sp>
      <p:sp>
        <p:nvSpPr>
          <p:cNvPr id="11" name="Rectangle 8"/>
          <p:cNvSpPr>
            <a:spLocks noGrp="1"/>
          </p:cNvSpPr>
          <p:nvPr>
            <p:ph type="body" sz="quarter" idx="21"/>
          </p:nvPr>
        </p:nvSpPr>
        <p:spPr>
          <a:xfrm>
            <a:off x="4724400" y="609600"/>
            <a:ext cx="43200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2" name="Rectangle 11"/>
          <p:cNvSpPr>
            <a:spLocks noGrp="1"/>
          </p:cNvSpPr>
          <p:nvPr>
            <p:ph sz="quarter" idx="22"/>
          </p:nvPr>
        </p:nvSpPr>
        <p:spPr>
          <a:xfrm>
            <a:off x="4724401" y="990600"/>
            <a:ext cx="4346448" cy="5486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3"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つのコンテンツ (左 2、右 1)">
    <p:spTree>
      <p:nvGrpSpPr>
        <p:cNvPr id="1" name=""/>
        <p:cNvGrpSpPr/>
        <p:nvPr/>
      </p:nvGrpSpPr>
      <p:grpSpPr>
        <a:xfrm>
          <a:off x="0" y="0"/>
          <a:ext cx="0" cy="0"/>
          <a:chOff x="0" y="0"/>
          <a:chExt cx="0" cy="0"/>
        </a:xfrm>
      </p:grpSpPr>
      <p:sp>
        <p:nvSpPr>
          <p:cNvPr id="9" name="Rectangle 8"/>
          <p:cNvSpPr>
            <a:spLocks noGrp="1"/>
          </p:cNvSpPr>
          <p:nvPr>
            <p:ph type="body" sz="quarter" idx="13"/>
          </p:nvPr>
        </p:nvSpPr>
        <p:spPr>
          <a:xfrm>
            <a:off x="304800" y="609600"/>
            <a:ext cx="39624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8" name="Rectangle 11"/>
          <p:cNvSpPr>
            <a:spLocks noGrp="1"/>
          </p:cNvSpPr>
          <p:nvPr>
            <p:ph sz="quarter" idx="15"/>
          </p:nvPr>
        </p:nvSpPr>
        <p:spPr>
          <a:xfrm>
            <a:off x="304800" y="990600"/>
            <a:ext cx="3962400" cy="2438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20" name="Rectangle 8"/>
          <p:cNvSpPr>
            <a:spLocks noGrp="1"/>
          </p:cNvSpPr>
          <p:nvPr>
            <p:ph type="body" sz="quarter" idx="18"/>
          </p:nvPr>
        </p:nvSpPr>
        <p:spPr>
          <a:xfrm>
            <a:off x="4419600" y="609600"/>
            <a:ext cx="4654826"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21" name="Rectangle 11"/>
          <p:cNvSpPr>
            <a:spLocks noGrp="1"/>
          </p:cNvSpPr>
          <p:nvPr>
            <p:ph sz="quarter" idx="19"/>
          </p:nvPr>
        </p:nvSpPr>
        <p:spPr>
          <a:xfrm>
            <a:off x="4416552" y="990600"/>
            <a:ext cx="4651248"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0" name="Rectangle 4"/>
          <p:cNvSpPr>
            <a:spLocks noGrp="1"/>
          </p:cNvSpPr>
          <p:nvPr>
            <p:ph type="dt" sz="half" idx="20"/>
          </p:nvPr>
        </p:nvSpPr>
        <p:spPr/>
        <p:txBody>
          <a:bodyPr/>
          <a:lstStyle>
            <a:lvl1pPr eaLnBrk="1" latinLnBrk="0" hangingPunct="1">
              <a:defRPr kumimoji="1">
                <a:latin typeface="+mn-ea"/>
                <a:ea typeface="+mn-ea"/>
              </a:defRPr>
            </a:lvl1pPr>
          </a:lstStyle>
          <a:p>
            <a:pPr>
              <a:defRPr kumimoji="1"/>
            </a:pPr>
            <a:fld id="{6F6107CB-6E86-7B49-8130-79EA923BD6FF}" type="datetime1">
              <a:rPr lang="ja-JP" altLang="en-US" smtClean="0"/>
              <a:t>2017/5/6</a:t>
            </a:fld>
            <a:endParaRPr lang="ja-JP" altLang="en-US" dirty="0"/>
          </a:p>
        </p:txBody>
      </p:sp>
      <p:sp>
        <p:nvSpPr>
          <p:cNvPr id="11" name="Rectangle 6"/>
          <p:cNvSpPr>
            <a:spLocks noGrp="1"/>
          </p:cNvSpPr>
          <p:nvPr>
            <p:ph type="sldNum" sz="quarter" idx="21"/>
          </p:nvPr>
        </p:nvSpPr>
        <p:spPr/>
        <p:txBody>
          <a:bodyPr/>
          <a:lstStyle>
            <a:lvl1pPr eaLnBrk="1" latinLnBrk="0" hangingPunct="1">
              <a:defRPr kumimoji="1">
                <a:latin typeface="+mn-ea"/>
                <a:ea typeface="+mn-ea"/>
              </a:defRPr>
            </a:lvl1pPr>
          </a:lstStyle>
          <a:p>
            <a:pPr>
              <a:defRPr kumimoji="1"/>
            </a:pPr>
            <a:fld id="{E51C9579-F2C5-44CA-8848-62B1203BBFE0}" type="slidenum">
              <a:rPr lang="en-US" altLang="ja-JP" smtClean="0"/>
              <a:pPr>
                <a:defRPr kumimoji="1"/>
              </a:pPr>
              <a:t>‹#›</a:t>
            </a:fld>
            <a:endParaRPr lang="ja-JP" altLang="en-US"/>
          </a:p>
        </p:txBody>
      </p:sp>
      <p:sp>
        <p:nvSpPr>
          <p:cNvPr id="12" name="Rectangle 12"/>
          <p:cNvSpPr>
            <a:spLocks noGrp="1"/>
          </p:cNvSpPr>
          <p:nvPr>
            <p:ph type="ftr" sz="quarter" idx="22"/>
          </p:nvPr>
        </p:nvSpPr>
        <p:spPr/>
        <p:txBody>
          <a:bodyPr/>
          <a:lstStyle>
            <a:lvl1pPr eaLnBrk="1" latinLnBrk="0" hangingPunct="1">
              <a:defRPr kumimoji="1">
                <a:latin typeface="+mn-ea"/>
                <a:ea typeface="+mn-ea"/>
              </a:defRPr>
            </a:lvl1pPr>
          </a:lstStyle>
          <a:p>
            <a:pPr>
              <a:defRPr kumimoji="1"/>
            </a:pPr>
            <a:endParaRPr lang="ja-JP" altLang="en-US"/>
          </a:p>
        </p:txBody>
      </p:sp>
      <p:sp>
        <p:nvSpPr>
          <p:cNvPr id="13" name="Rectangle 8"/>
          <p:cNvSpPr>
            <a:spLocks noGrp="1"/>
          </p:cNvSpPr>
          <p:nvPr>
            <p:ph type="body" sz="quarter" idx="23"/>
          </p:nvPr>
        </p:nvSpPr>
        <p:spPr>
          <a:xfrm>
            <a:off x="304800" y="3505200"/>
            <a:ext cx="39624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4" name="Rectangle 11"/>
          <p:cNvSpPr>
            <a:spLocks noGrp="1"/>
          </p:cNvSpPr>
          <p:nvPr>
            <p:ph sz="quarter" idx="24"/>
          </p:nvPr>
        </p:nvSpPr>
        <p:spPr>
          <a:xfrm>
            <a:off x="304800" y="3886200"/>
            <a:ext cx="3962400" cy="2438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5"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つのコンテンツ (左 1、右 2)">
    <p:spTree>
      <p:nvGrpSpPr>
        <p:cNvPr id="1" name=""/>
        <p:cNvGrpSpPr/>
        <p:nvPr/>
      </p:nvGrpSpPr>
      <p:grpSpPr>
        <a:xfrm>
          <a:off x="0" y="0"/>
          <a:ext cx="0" cy="0"/>
          <a:chOff x="0" y="0"/>
          <a:chExt cx="0" cy="0"/>
        </a:xfrm>
      </p:grpSpPr>
      <p:sp>
        <p:nvSpPr>
          <p:cNvPr id="13" name="Rectangle 8"/>
          <p:cNvSpPr>
            <a:spLocks noGrp="1"/>
          </p:cNvSpPr>
          <p:nvPr>
            <p:ph type="body" sz="quarter" idx="13"/>
          </p:nvPr>
        </p:nvSpPr>
        <p:spPr>
          <a:xfrm>
            <a:off x="304800" y="630600"/>
            <a:ext cx="3965448"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4" name="Rectangle 11"/>
          <p:cNvSpPr>
            <a:spLocks noGrp="1"/>
          </p:cNvSpPr>
          <p:nvPr>
            <p:ph sz="quarter" idx="15"/>
          </p:nvPr>
        </p:nvSpPr>
        <p:spPr>
          <a:xfrm>
            <a:off x="304800" y="990600"/>
            <a:ext cx="3962400" cy="5486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6" name="Rectangle 8"/>
          <p:cNvSpPr>
            <a:spLocks noGrp="1"/>
          </p:cNvSpPr>
          <p:nvPr>
            <p:ph type="body" sz="quarter" idx="16"/>
          </p:nvPr>
        </p:nvSpPr>
        <p:spPr>
          <a:xfrm>
            <a:off x="4419600" y="630600"/>
            <a:ext cx="39624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7" name="Rectangle 11"/>
          <p:cNvSpPr>
            <a:spLocks noGrp="1"/>
          </p:cNvSpPr>
          <p:nvPr>
            <p:ph sz="quarter" idx="17"/>
          </p:nvPr>
        </p:nvSpPr>
        <p:spPr>
          <a:xfrm>
            <a:off x="4419600" y="990600"/>
            <a:ext cx="3962400" cy="2325624"/>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dirty="0"/>
          </a:p>
        </p:txBody>
      </p:sp>
      <p:sp>
        <p:nvSpPr>
          <p:cNvPr id="19" name="Rectangle 8"/>
          <p:cNvSpPr>
            <a:spLocks noGrp="1"/>
          </p:cNvSpPr>
          <p:nvPr>
            <p:ph type="body" sz="quarter" idx="18"/>
          </p:nvPr>
        </p:nvSpPr>
        <p:spPr>
          <a:xfrm>
            <a:off x="4416552" y="3319272"/>
            <a:ext cx="3965448"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20" name="Rectangle 11"/>
          <p:cNvSpPr>
            <a:spLocks noGrp="1"/>
          </p:cNvSpPr>
          <p:nvPr>
            <p:ph sz="quarter" idx="19"/>
          </p:nvPr>
        </p:nvSpPr>
        <p:spPr>
          <a:xfrm>
            <a:off x="4416552" y="3733800"/>
            <a:ext cx="3965448" cy="2819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9" name="Rectangle 4"/>
          <p:cNvSpPr>
            <a:spLocks noGrp="1"/>
          </p:cNvSpPr>
          <p:nvPr>
            <p:ph type="dt" sz="half" idx="20"/>
          </p:nvPr>
        </p:nvSpPr>
        <p:spPr/>
        <p:txBody>
          <a:bodyPr/>
          <a:lstStyle>
            <a:lvl1pPr eaLnBrk="1" latinLnBrk="0" hangingPunct="1">
              <a:defRPr kumimoji="1">
                <a:latin typeface="+mn-ea"/>
                <a:ea typeface="+mn-ea"/>
              </a:defRPr>
            </a:lvl1pPr>
          </a:lstStyle>
          <a:p>
            <a:pPr>
              <a:defRPr kumimoji="1"/>
            </a:pPr>
            <a:fld id="{16E3C820-B325-FB49-88B8-AFAA07C4ADB2}" type="datetime1">
              <a:rPr lang="ja-JP" altLang="en-US" smtClean="0"/>
              <a:t>2017/5/6</a:t>
            </a:fld>
            <a:endParaRPr lang="ja-JP" altLang="en-US" dirty="0"/>
          </a:p>
        </p:txBody>
      </p:sp>
      <p:sp>
        <p:nvSpPr>
          <p:cNvPr id="10" name="Rectangle 6"/>
          <p:cNvSpPr>
            <a:spLocks noGrp="1"/>
          </p:cNvSpPr>
          <p:nvPr>
            <p:ph type="sldNum" sz="quarter" idx="21"/>
          </p:nvPr>
        </p:nvSpPr>
        <p:spPr/>
        <p:txBody>
          <a:bodyPr/>
          <a:lstStyle>
            <a:lvl1pPr eaLnBrk="1" latinLnBrk="0" hangingPunct="1">
              <a:defRPr kumimoji="1">
                <a:latin typeface="+mn-ea"/>
                <a:ea typeface="+mn-ea"/>
              </a:defRPr>
            </a:lvl1pPr>
          </a:lstStyle>
          <a:p>
            <a:pPr>
              <a:defRPr kumimoji="1"/>
            </a:pPr>
            <a:fld id="{DADFD712-EB16-4868-B6FB-C1DACBD27747}" type="slidenum">
              <a:rPr lang="en-US" altLang="ja-JP" smtClean="0"/>
              <a:pPr>
                <a:defRPr kumimoji="1"/>
              </a:pPr>
              <a:t>‹#›</a:t>
            </a:fld>
            <a:endParaRPr lang="ja-JP" altLang="en-US"/>
          </a:p>
        </p:txBody>
      </p:sp>
      <p:sp>
        <p:nvSpPr>
          <p:cNvPr id="11" name="Rectangle 12"/>
          <p:cNvSpPr>
            <a:spLocks noGrp="1"/>
          </p:cNvSpPr>
          <p:nvPr>
            <p:ph type="ftr" sz="quarter" idx="22"/>
          </p:nvPr>
        </p:nvSpPr>
        <p:spPr/>
        <p:txBody>
          <a:bodyPr/>
          <a:lstStyle>
            <a:lvl1pPr eaLnBrk="1" latinLnBrk="0" hangingPunct="1">
              <a:defRPr kumimoji="1">
                <a:latin typeface="+mn-ea"/>
                <a:ea typeface="+mn-ea"/>
              </a:defRPr>
            </a:lvl1pPr>
          </a:lstStyle>
          <a:p>
            <a:pPr>
              <a:defRPr kumimoji="1"/>
            </a:pPr>
            <a:endParaRPr lang="ja-JP" altLang="en-US" dirty="0"/>
          </a:p>
        </p:txBody>
      </p:sp>
      <p:sp>
        <p:nvSpPr>
          <p:cNvPr id="12"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0" y="0"/>
            <a:ext cx="9144000" cy="533400"/>
          </a:xfrm>
          <a:prstGeom prst="rect">
            <a:avLst/>
          </a:prstGeom>
          <a:solidFill>
            <a:srgbClr val="124288"/>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ea typeface="メイリオ"/>
            </a:endParaRPr>
          </a:p>
        </p:txBody>
      </p:sp>
      <p:sp>
        <p:nvSpPr>
          <p:cNvPr id="1028" name="Rectangle 3"/>
          <p:cNvSpPr>
            <a:spLocks noGrp="1"/>
          </p:cNvSpPr>
          <p:nvPr>
            <p:ph type="body" idx="1"/>
          </p:nvPr>
        </p:nvSpPr>
        <p:spPr bwMode="auto">
          <a:xfrm>
            <a:off x="304800" y="533400"/>
            <a:ext cx="8763000" cy="594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1" latinLnBrk="0" hangingPunct="1"/>
            <a:r>
              <a:rPr kumimoji="1" lang="ja-JP" altLang="en-US" dirty="0" smtClean="0"/>
              <a:t>マスター テキストの書式設定</a:t>
            </a:r>
          </a:p>
          <a:p>
            <a:pPr lvl="1" eaLnBrk="1" latinLnBrk="0" hangingPunct="1"/>
            <a:r>
              <a:rPr kumimoji="1" lang="ja-JP" altLang="en-US" dirty="0" smtClean="0"/>
              <a:t>第 </a:t>
            </a:r>
            <a:r>
              <a:rPr kumimoji="1" lang="en-US" altLang="ja-JP" dirty="0" smtClean="0"/>
              <a:t>2 </a:t>
            </a:r>
            <a:r>
              <a:rPr kumimoji="1" lang="ja-JP" altLang="en-US" dirty="0" smtClean="0"/>
              <a:t>レベル</a:t>
            </a:r>
          </a:p>
          <a:p>
            <a:pPr lvl="2" eaLnBrk="1" latinLnBrk="0" hangingPunct="1"/>
            <a:r>
              <a:rPr kumimoji="1" lang="ja-JP" altLang="en-US" dirty="0" smtClean="0"/>
              <a:t>第 </a:t>
            </a:r>
            <a:r>
              <a:rPr kumimoji="1" lang="en-US" altLang="ja-JP" dirty="0" smtClean="0"/>
              <a:t>3 </a:t>
            </a:r>
            <a:r>
              <a:rPr kumimoji="1" lang="ja-JP" altLang="en-US" dirty="0" smtClean="0"/>
              <a:t>レベル</a:t>
            </a:r>
          </a:p>
          <a:p>
            <a:pPr lvl="3" eaLnBrk="1" latinLnBrk="0" hangingPunct="1"/>
            <a:r>
              <a:rPr kumimoji="1" lang="ja-JP" altLang="en-US" dirty="0" smtClean="0"/>
              <a:t>第 </a:t>
            </a:r>
            <a:r>
              <a:rPr kumimoji="1" lang="en-US" altLang="ja-JP" dirty="0" smtClean="0"/>
              <a:t>4 </a:t>
            </a:r>
            <a:r>
              <a:rPr kumimoji="1" lang="ja-JP" altLang="en-US" dirty="0" smtClean="0"/>
              <a:t>レベル</a:t>
            </a:r>
          </a:p>
          <a:p>
            <a:pPr lvl="4" eaLnBrk="1" latinLnBrk="0" hangingPunct="1"/>
            <a:r>
              <a:rPr kumimoji="1" lang="ja-JP" altLang="en-US" dirty="0" smtClean="0"/>
              <a:t>第 </a:t>
            </a:r>
            <a:r>
              <a:rPr kumimoji="1" lang="en-US" altLang="ja-JP" dirty="0" smtClean="0"/>
              <a:t>5 </a:t>
            </a:r>
            <a:r>
              <a:rPr kumimoji="1" lang="ja-JP" altLang="en-US" dirty="0" smtClean="0"/>
              <a:t>レベル</a:t>
            </a:r>
            <a:endParaRPr kumimoji="1" lang="en-US" dirty="0"/>
          </a:p>
        </p:txBody>
      </p:sp>
      <p:sp>
        <p:nvSpPr>
          <p:cNvPr id="4" name="Rectangle 4"/>
          <p:cNvSpPr>
            <a:spLocks noGrp="1"/>
          </p:cNvSpPr>
          <p:nvPr>
            <p:ph type="dt" sz="half" idx="2"/>
          </p:nvPr>
        </p:nvSpPr>
        <p:spPr>
          <a:xfrm>
            <a:off x="7696200" y="228600"/>
            <a:ext cx="1371600" cy="228600"/>
          </a:xfrm>
          <a:prstGeom prst="rect">
            <a:avLst/>
          </a:prstGeom>
        </p:spPr>
        <p:txBody>
          <a:bodyPr vert="horz"/>
          <a:lstStyle>
            <a:lvl1pPr algn="r" eaLnBrk="1" fontAlgn="auto" latinLnBrk="0" hangingPunct="1">
              <a:spcBef>
                <a:spcPts val="0"/>
              </a:spcBef>
              <a:spcAft>
                <a:spcPts val="0"/>
              </a:spcAft>
              <a:defRPr kumimoji="1" lang="ja-JP" sz="1000">
                <a:solidFill>
                  <a:schemeClr val="tx1">
                    <a:tint val="65000"/>
                  </a:schemeClr>
                </a:solidFill>
                <a:latin typeface="+mn-lt"/>
                <a:ea typeface="+mn-ea"/>
              </a:defRPr>
            </a:lvl1pPr>
            <a:extLst/>
          </a:lstStyle>
          <a:p>
            <a:pPr>
              <a:defRPr kumimoji="1"/>
            </a:pPr>
            <a:fld id="{68014429-ED23-AD48-B9E9-2F5614AFA79F}" type="datetime1">
              <a:rPr lang="ja-JP" altLang="en-US" smtClean="0"/>
              <a:t>2017/5/6</a:t>
            </a:fld>
            <a:endParaRPr lang="ja-JP" altLang="en-US" dirty="0">
              <a:ea typeface="メイリオ"/>
            </a:endParaRPr>
          </a:p>
        </p:txBody>
      </p:sp>
      <p:sp>
        <p:nvSpPr>
          <p:cNvPr id="6" name="Rectangle 6"/>
          <p:cNvSpPr>
            <a:spLocks noGrp="1"/>
          </p:cNvSpPr>
          <p:nvPr>
            <p:ph type="sldNum" sz="quarter" idx="4"/>
          </p:nvPr>
        </p:nvSpPr>
        <p:spPr>
          <a:xfrm>
            <a:off x="8077200" y="6535057"/>
            <a:ext cx="990600" cy="304800"/>
          </a:xfrm>
          <a:prstGeom prst="rect">
            <a:avLst/>
          </a:prstGeom>
        </p:spPr>
        <p:txBody>
          <a:bodyPr vert="horz" anchor="ctr"/>
          <a:lstStyle>
            <a:lvl1pPr algn="r" eaLnBrk="1" fontAlgn="auto" latinLnBrk="0" hangingPunct="1">
              <a:spcBef>
                <a:spcPts val="0"/>
              </a:spcBef>
              <a:spcAft>
                <a:spcPts val="0"/>
              </a:spcAft>
              <a:defRPr kumimoji="1" lang="ja-JP" sz="1000">
                <a:latin typeface="+mn-lt"/>
                <a:ea typeface="メイリオ"/>
              </a:defRPr>
            </a:lvl1pPr>
            <a:extLst/>
          </a:lstStyle>
          <a:p>
            <a:pPr>
              <a:defRPr kumimoji="1"/>
            </a:pPr>
            <a:fld id="{E597605E-CE94-459B-8C78-63913B94CE43}" type="slidenum">
              <a:rPr lang="en-US" altLang="ja-JP" smtClean="0"/>
              <a:pPr>
                <a:defRPr kumimoji="1"/>
              </a:pPr>
              <a:t>‹#›</a:t>
            </a:fld>
            <a:endParaRPr lang="ja-JP" altLang="en-US" dirty="0"/>
          </a:p>
        </p:txBody>
      </p:sp>
      <p:sp>
        <p:nvSpPr>
          <p:cNvPr id="11" name="Rectangle 10"/>
          <p:cNvSpPr/>
          <p:nvPr/>
        </p:nvSpPr>
        <p:spPr>
          <a:xfrm>
            <a:off x="0" y="0"/>
            <a:ext cx="76200" cy="6858000"/>
          </a:xfrm>
          <a:prstGeom prst="rect">
            <a:avLst/>
          </a:prstGeom>
          <a:solidFill>
            <a:srgbClr val="A0A0A0"/>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ea typeface="メイリオ"/>
            </a:endParaRPr>
          </a:p>
        </p:txBody>
      </p:sp>
      <p:sp>
        <p:nvSpPr>
          <p:cNvPr id="12" name="Rectangle 12"/>
          <p:cNvSpPr>
            <a:spLocks noGrp="1"/>
          </p:cNvSpPr>
          <p:nvPr>
            <p:ph type="ftr" sz="quarter" idx="3"/>
          </p:nvPr>
        </p:nvSpPr>
        <p:spPr>
          <a:xfrm>
            <a:off x="2705100" y="6553200"/>
            <a:ext cx="3733800" cy="304800"/>
          </a:xfrm>
          <a:prstGeom prst="rect">
            <a:avLst/>
          </a:prstGeom>
        </p:spPr>
        <p:txBody>
          <a:bodyPr vert="horz" anchor="ctr"/>
          <a:lstStyle>
            <a:lvl1pPr algn="ctr" eaLnBrk="1" fontAlgn="auto" latinLnBrk="0" hangingPunct="1">
              <a:spcBef>
                <a:spcPts val="0"/>
              </a:spcBef>
              <a:spcAft>
                <a:spcPts val="0"/>
              </a:spcAft>
              <a:defRPr kumimoji="1" lang="ja-JP" sz="1000">
                <a:solidFill>
                  <a:sysClr val="windowText" lastClr="000000"/>
                </a:solidFill>
                <a:latin typeface="+mn-lt"/>
                <a:ea typeface="メイリオ"/>
              </a:defRPr>
            </a:lvl1pPr>
            <a:extLst/>
          </a:lstStyle>
          <a:p>
            <a:pPr>
              <a:defRPr kumimoji="1"/>
            </a:pPr>
            <a:endParaRPr lang="ja-JP" altLang="en-US" dirty="0"/>
          </a:p>
        </p:txBody>
      </p:sp>
      <p:pic>
        <p:nvPicPr>
          <p:cNvPr id="14" name="図 13"/>
          <p:cNvPicPr>
            <a:picLocks noChangeAspect="1"/>
          </p:cNvPicPr>
          <p:nvPr userDrawn="1"/>
        </p:nvPicPr>
        <p:blipFill>
          <a:blip r:embed="rId15"/>
          <a:stretch>
            <a:fillRect/>
          </a:stretch>
        </p:blipFill>
        <p:spPr>
          <a:xfrm>
            <a:off x="76200" y="6525627"/>
            <a:ext cx="1981200" cy="332373"/>
          </a:xfrm>
          <a:prstGeom prst="rect">
            <a:avLst/>
          </a:prstGeom>
        </p:spPr>
      </p:pic>
      <p:sp>
        <p:nvSpPr>
          <p:cNvPr id="13" name="タイトル 1"/>
          <p:cNvSpPr txBox="1">
            <a:spLocks/>
          </p:cNvSpPr>
          <p:nvPr userDrawn="1"/>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cap="small">
                <a:solidFill>
                  <a:schemeClr val="bg1"/>
                </a:solidFill>
                <a:latin typeface="+mj-ea"/>
                <a:ea typeface="+mj-ea"/>
                <a:cs typeface="+mj-cs"/>
              </a:defRPr>
            </a:lvl1pPr>
            <a:lvl2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2pPr>
            <a:lvl3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3pPr>
            <a:lvl4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4pPr>
            <a:lvl5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5pPr>
            <a:lvl6pPr marL="4572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6pPr>
            <a:lvl7pPr marL="9144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7pPr>
            <a:lvl8pPr marL="13716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8pPr>
            <a:lvl9pPr marL="18288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9pPr>
            <a:extLst/>
          </a:lstStyle>
          <a:p>
            <a:endParaRPr lang="en-US" altLang="en-US" dirty="0"/>
          </a:p>
        </p:txBody>
      </p:sp>
      <p:sp>
        <p:nvSpPr>
          <p:cNvPr id="17" name="Rectangle 2"/>
          <p:cNvSpPr txBox="1">
            <a:spLocks/>
          </p:cNvSpPr>
          <p:nvPr userDrawn="1"/>
        </p:nvSpPr>
        <p:spPr>
          <a:xfrm>
            <a:off x="2286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vl2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2pPr>
            <a:lvl3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3pPr>
            <a:lvl4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4pPr>
            <a:lvl5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5pPr>
            <a:lvl6pPr marL="4572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6pPr>
            <a:lvl7pPr marL="9144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7pPr>
            <a:lvl8pPr marL="13716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8pPr>
            <a:lvl9pPr marL="18288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9pPr>
            <a:extLst/>
          </a:lstStyle>
          <a:p>
            <a:endParaRPr lang="ja-JP" alt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4" r:id="rId4"/>
    <p:sldLayoutId id="2147483663" r:id="rId5"/>
    <p:sldLayoutId id="2147483662" r:id="rId6"/>
    <p:sldLayoutId id="2147483661" r:id="rId7"/>
    <p:sldLayoutId id="2147483660" r:id="rId8"/>
    <p:sldLayoutId id="2147483659" r:id="rId9"/>
    <p:sldLayoutId id="2147483658" r:id="rId10"/>
    <p:sldLayoutId id="2147483656" r:id="rId11"/>
    <p:sldLayoutId id="2147483670" r:id="rId12"/>
    <p:sldLayoutId id="2147483671" r:id="rId13"/>
  </p:sldLayoutIdLst>
  <p:hf hdr="0" ftr="0" dt="0"/>
  <p:txStyles>
    <p:titleStyle>
      <a:lvl1pPr algn="l" rtl="0" eaLnBrk="1" fontAlgn="base" latinLnBrk="0" hangingPunct="1">
        <a:spcBef>
          <a:spcPct val="0"/>
        </a:spcBef>
        <a:spcAft>
          <a:spcPct val="0"/>
        </a:spcAft>
        <a:defRPr kumimoji="1" lang="ja-JP" sz="2000" cap="small">
          <a:solidFill>
            <a:schemeClr val="bg1"/>
          </a:solidFill>
          <a:latin typeface="+mj-lt"/>
          <a:ea typeface="+mj-ea"/>
          <a:cs typeface="+mj-cs"/>
        </a:defRPr>
      </a:lvl1pPr>
      <a:lvl2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2pPr>
      <a:lvl3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3pPr>
      <a:lvl4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4pPr>
      <a:lvl5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5pPr>
      <a:lvl6pPr marL="4572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6pPr>
      <a:lvl7pPr marL="9144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7pPr>
      <a:lvl8pPr marL="13716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8pPr>
      <a:lvl9pPr marL="18288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9pPr>
      <a:extLst/>
    </p:titleStyle>
    <p:bodyStyle>
      <a:lvl1pPr marL="342900" indent="-342900" algn="l" rtl="0" eaLnBrk="1" fontAlgn="base" latinLnBrk="0" hangingPunct="1">
        <a:spcBef>
          <a:spcPct val="20000"/>
        </a:spcBef>
        <a:spcAft>
          <a:spcPct val="0"/>
        </a:spcAft>
        <a:defRPr kumimoji="1" lang="ja-JP" sz="1100">
          <a:solidFill>
            <a:schemeClr val="tx1"/>
          </a:solidFill>
          <a:latin typeface="Arial"/>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Arial"/>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Arial"/>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Arial"/>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Arial"/>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p:bodyStyle>
    <p:otherStyle>
      <a:lvl1pPr marL="0" algn="l" rtl="0" eaLnBrk="1" latinLnBrk="0" hangingPunct="1">
        <a:defRPr kumimoji="1" lang="ja-JP">
          <a:solidFill>
            <a:schemeClr val="tx1"/>
          </a:solidFill>
          <a:latin typeface="+mn-lt"/>
          <a:ea typeface="+mn-ea"/>
          <a:cs typeface="+mn-cs"/>
        </a:defRPr>
      </a:lvl1pPr>
      <a:lvl2pPr marL="457200" algn="l" rtl="0" eaLnBrk="1" latinLnBrk="0" hangingPunct="1">
        <a:defRPr kumimoji="1" lang="ja-JP">
          <a:solidFill>
            <a:schemeClr val="tx1"/>
          </a:solidFill>
          <a:latin typeface="+mn-lt"/>
          <a:ea typeface="+mn-ea"/>
          <a:cs typeface="+mn-cs"/>
        </a:defRPr>
      </a:lvl2pPr>
      <a:lvl3pPr marL="914400" algn="l" rtl="0" eaLnBrk="1" latinLnBrk="0" hangingPunct="1">
        <a:defRPr kumimoji="1" lang="ja-JP">
          <a:solidFill>
            <a:schemeClr val="tx1"/>
          </a:solidFill>
          <a:latin typeface="+mn-lt"/>
          <a:ea typeface="+mn-ea"/>
          <a:cs typeface="+mn-cs"/>
        </a:defRPr>
      </a:lvl3pPr>
      <a:lvl4pPr marL="1371600" algn="l" rtl="0" eaLnBrk="1" latinLnBrk="0" hangingPunct="1">
        <a:defRPr kumimoji="1" lang="ja-JP">
          <a:solidFill>
            <a:schemeClr val="tx1"/>
          </a:solidFill>
          <a:latin typeface="+mn-lt"/>
          <a:ea typeface="+mn-ea"/>
          <a:cs typeface="+mn-cs"/>
        </a:defRPr>
      </a:lvl4pPr>
      <a:lvl5pPr marL="1828800" algn="l" rtl="0" eaLnBrk="1" latinLnBrk="0" hangingPunct="1">
        <a:defRPr kumimoji="1" lang="ja-JP">
          <a:solidFill>
            <a:schemeClr val="tx1"/>
          </a:solidFill>
          <a:latin typeface="+mn-lt"/>
          <a:ea typeface="+mn-ea"/>
          <a:cs typeface="+mn-cs"/>
        </a:defRPr>
      </a:lvl5pPr>
      <a:lvl6pPr marL="2286000" algn="l" rtl="0" eaLnBrk="1" latinLnBrk="0" hangingPunct="1">
        <a:defRPr kumimoji="1" lang="ja-JP">
          <a:solidFill>
            <a:schemeClr val="tx1"/>
          </a:solidFill>
          <a:latin typeface="+mn-lt"/>
          <a:ea typeface="+mn-ea"/>
          <a:cs typeface="+mn-cs"/>
        </a:defRPr>
      </a:lvl6pPr>
      <a:lvl7pPr marL="2743200" algn="l" rtl="0" eaLnBrk="1" latinLnBrk="0" hangingPunct="1">
        <a:defRPr kumimoji="1" lang="ja-JP">
          <a:solidFill>
            <a:schemeClr val="tx1"/>
          </a:solidFill>
          <a:latin typeface="+mn-lt"/>
          <a:ea typeface="+mn-ea"/>
          <a:cs typeface="+mn-cs"/>
        </a:defRPr>
      </a:lvl7pPr>
      <a:lvl8pPr marL="3200400" algn="l" rtl="0" eaLnBrk="1" latinLnBrk="0" hangingPunct="1">
        <a:defRPr kumimoji="1" lang="ja-JP">
          <a:solidFill>
            <a:schemeClr val="tx1"/>
          </a:solidFill>
          <a:latin typeface="+mn-lt"/>
          <a:ea typeface="+mn-ea"/>
          <a:cs typeface="+mn-cs"/>
        </a:defRPr>
      </a:lvl8pPr>
      <a:lvl9pPr marL="3657600" algn="l" rtl="0" eaLnBrk="1" latinLnBrk="0" hangingPunct="1">
        <a:defRPr kumimoji="1" lang="ja-JP">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db3.ertl.jp/autoware/sample_data/sample_moriyama_data.tar.gz" TargetMode="External"/><Relationship Id="rId2" Type="http://schemas.openxmlformats.org/officeDocument/2006/relationships/hyperlink" Target="http://db3.ertl.jp/autoware/sample_data/my_launch.sh" TargetMode="External"/><Relationship Id="rId1" Type="http://schemas.openxmlformats.org/officeDocument/2006/relationships/slideLayout" Target="../slideLayouts/slideLayout10.xml"/><Relationship Id="rId4" Type="http://schemas.openxmlformats.org/officeDocument/2006/relationships/hyperlink" Target="http://db3.ertl.jp/autoware/sample_data/sample_moriyama_150324.tar.g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0" y="4038600"/>
            <a:ext cx="7467600" cy="609600"/>
          </a:xfrm>
        </p:spPr>
        <p:txBody>
          <a:bodyPr anchor="ctr"/>
          <a:lstStyle/>
          <a:p>
            <a:pPr fontAlgn="auto">
              <a:spcAft>
                <a:spcPts val="0"/>
              </a:spcAft>
              <a:defRPr/>
            </a:pPr>
            <a:r>
              <a:rPr lang="en-US" altLang="ja-JP" dirty="0" smtClean="0">
                <a:latin typeface="+mj-ea"/>
                <a:ea typeface="+mj-ea"/>
                <a:cs typeface="メイリオ"/>
              </a:rPr>
              <a:t>Autoware</a:t>
            </a:r>
            <a:r>
              <a:rPr lang="ja-JP" altLang="en-US" dirty="0" smtClean="0">
                <a:latin typeface="+mj-ea"/>
                <a:ea typeface="+mj-ea"/>
                <a:cs typeface="メイリオ"/>
              </a:rPr>
              <a:t> </a:t>
            </a:r>
            <a:r>
              <a:rPr lang="en-US" altLang="ja-JP" dirty="0" smtClean="0">
                <a:latin typeface="+mj-ea"/>
                <a:ea typeface="+mj-ea"/>
                <a:cs typeface="メイリオ"/>
              </a:rPr>
              <a:t>-</a:t>
            </a:r>
            <a:r>
              <a:rPr lang="ja-JP" altLang="en-US" dirty="0" smtClean="0">
                <a:latin typeface="+mj-ea"/>
                <a:ea typeface="+mj-ea"/>
                <a:cs typeface="メイリオ"/>
              </a:rPr>
              <a:t> </a:t>
            </a:r>
            <a:r>
              <a:rPr lang="en-US" altLang="ja-JP" dirty="0" smtClean="0">
                <a:latin typeface="+mj-ea"/>
                <a:ea typeface="+mj-ea"/>
                <a:cs typeface="メイリオ"/>
              </a:rPr>
              <a:t>Quick</a:t>
            </a:r>
            <a:r>
              <a:rPr lang="ja-JP" altLang="en-US" dirty="0" smtClean="0">
                <a:latin typeface="+mj-ea"/>
                <a:ea typeface="+mj-ea"/>
                <a:cs typeface="メイリオ"/>
              </a:rPr>
              <a:t> </a:t>
            </a:r>
            <a:r>
              <a:rPr lang="en-US" altLang="ja-JP" dirty="0" smtClean="0">
                <a:latin typeface="+mj-ea"/>
                <a:ea typeface="+mj-ea"/>
                <a:cs typeface="メイリオ"/>
              </a:rPr>
              <a:t>Start</a:t>
            </a:r>
            <a:endParaRPr dirty="0">
              <a:latin typeface="+mj-ea"/>
              <a:ea typeface="+mj-ea"/>
              <a:cs typeface="メイリオ"/>
            </a:endParaRPr>
          </a:p>
        </p:txBody>
      </p:sp>
      <p:sp>
        <p:nvSpPr>
          <p:cNvPr id="3" name="Rectangle 3"/>
          <p:cNvSpPr>
            <a:spLocks noGrp="1"/>
          </p:cNvSpPr>
          <p:nvPr>
            <p:ph type="subTitle" idx="1"/>
          </p:nvPr>
        </p:nvSpPr>
        <p:spPr>
          <a:xfrm>
            <a:off x="-30323" y="6629400"/>
            <a:ext cx="6934200" cy="228600"/>
          </a:xfrm>
        </p:spPr>
        <p:txBody>
          <a:bodyPr>
            <a:normAutofit fontScale="92500" lnSpcReduction="10000"/>
          </a:bodyPr>
          <a:lstStyle/>
          <a:p>
            <a:pPr fontAlgn="auto">
              <a:spcAft>
                <a:spcPts val="0"/>
              </a:spcAft>
              <a:defRPr/>
            </a:pPr>
            <a:r>
              <a:rPr lang="en-US" altLang="ja-JP" dirty="0">
                <a:cs typeface="メイリオ"/>
              </a:rPr>
              <a:t>This Quick Start guide is based on Autoware manual dated 2016-</a:t>
            </a:r>
            <a:r>
              <a:rPr lang="en-US" altLang="ja-JP" dirty="0" smtClean="0">
                <a:cs typeface="メイリオ"/>
              </a:rPr>
              <a:t>08-</a:t>
            </a:r>
            <a:r>
              <a:rPr lang="en-US" altLang="ja-JP" dirty="0">
                <a:cs typeface="メイリオ"/>
              </a:rPr>
              <a:t>01.</a:t>
            </a:r>
          </a:p>
        </p:txBody>
      </p:sp>
      <p:sp>
        <p:nvSpPr>
          <p:cNvPr id="4" name="スライド番号プレースホルダー 3"/>
          <p:cNvSpPr>
            <a:spLocks noGrp="1"/>
          </p:cNvSpPr>
          <p:nvPr>
            <p:ph type="sldNum" sz="quarter" idx="10"/>
          </p:nvPr>
        </p:nvSpPr>
        <p:spPr/>
        <p:txBody>
          <a:bodyPr/>
          <a:lstStyle/>
          <a:p>
            <a:pPr>
              <a:defRPr kumimoji="1"/>
            </a:pPr>
            <a:fld id="{AFF13F62-4047-4F0F-AAF9-AB16B5EEE9FE}" type="slidenum">
              <a:rPr kumimoji="1" lang="en-US" altLang="ja-JP" smtClean="0"/>
              <a:pPr>
                <a:defRPr kumimoji="1"/>
              </a:pPr>
              <a:t>1</a:t>
            </a:fld>
            <a:endParaRPr kumimoji="1"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30600"/>
            <a:ext cx="8839200" cy="360000"/>
          </a:xfrm>
        </p:spPr>
        <p:txBody>
          <a:bodyPr anchor="ctr"/>
          <a:lstStyle/>
          <a:p>
            <a:r>
              <a:rPr kumimoji="1" lang="en-US" altLang="ja-JP" sz="1600" b="0" dirty="0" smtClean="0"/>
              <a:t>3.1</a:t>
            </a:r>
            <a:r>
              <a:rPr kumimoji="1" lang="ja-JP" altLang="en-US" sz="1600" b="0" dirty="0" smtClean="0"/>
              <a:t> </a:t>
            </a:r>
            <a:r>
              <a:rPr lang="en-US" altLang="ja-JP" b="0" dirty="0"/>
              <a:t>Play rosbag</a:t>
            </a:r>
            <a:r>
              <a:rPr lang="ja-JP" altLang="en-US" b="0" dirty="0"/>
              <a:t> </a:t>
            </a:r>
            <a:r>
              <a:rPr lang="en-US" altLang="ja-JP" b="0" dirty="0"/>
              <a:t>for a few seconds and pause</a:t>
            </a:r>
          </a:p>
        </p:txBody>
      </p:sp>
      <p:sp>
        <p:nvSpPr>
          <p:cNvPr id="4" name="コンテンツ プレースホルダー 3"/>
          <p:cNvSpPr>
            <a:spLocks noGrp="1"/>
          </p:cNvSpPr>
          <p:nvPr>
            <p:ph sz="quarter" idx="15"/>
          </p:nvPr>
        </p:nvSpPr>
        <p:spPr>
          <a:xfrm>
            <a:off x="381000" y="1066800"/>
            <a:ext cx="5181600" cy="2209800"/>
          </a:xfrm>
        </p:spPr>
        <p:txBody>
          <a:bodyPr/>
          <a:lstStyle/>
          <a:p>
            <a:pPr marL="0" indent="0">
              <a:tabLst>
                <a:tab pos="88900" algn="l"/>
              </a:tabLst>
            </a:pPr>
            <a:r>
              <a:rPr lang="en-US" altLang="ja-JP" dirty="0"/>
              <a:t>Autoware requires the rosbag</a:t>
            </a:r>
            <a:r>
              <a:rPr lang="ja-JP" altLang="en-US" dirty="0"/>
              <a:t> </a:t>
            </a:r>
            <a:r>
              <a:rPr lang="en-US" altLang="ja-JP" dirty="0"/>
              <a:t>to be played for a few seconds to connect.</a:t>
            </a:r>
          </a:p>
          <a:p>
            <a:pPr marL="0" indent="0">
              <a:tabLst>
                <a:tab pos="88900" algn="l"/>
              </a:tabLst>
            </a:pPr>
            <a:endParaRPr lang="en-US" altLang="ja-JP" sz="800" dirty="0" smtClean="0"/>
          </a:p>
          <a:p>
            <a:pPr>
              <a:buFont typeface="+mj-lt"/>
              <a:buAutoNum type="arabicPeriod"/>
              <a:tabLst>
                <a:tab pos="88900" algn="l"/>
              </a:tabLst>
            </a:pPr>
            <a:r>
              <a:rPr lang="en-US" altLang="ja-JP" dirty="0" smtClean="0"/>
              <a:t>In </a:t>
            </a:r>
            <a:r>
              <a:rPr lang="en-US" altLang="ja-JP" dirty="0"/>
              <a:t>[Simulation] tab, specify following .bag file and press [Play] button</a:t>
            </a:r>
            <a:r>
              <a:rPr lang="en-US" altLang="ja-JP" dirty="0" smtClean="0"/>
              <a:t>.</a:t>
            </a:r>
          </a:p>
          <a:p>
            <a:pPr marL="0" lvl="2" indent="0">
              <a:tabLst>
                <a:tab pos="88900" algn="l"/>
              </a:tabLst>
            </a:pPr>
            <a:endParaRPr lang="en-US" altLang="ja-JP" sz="1400" dirty="0" smtClean="0">
              <a:cs typeface="メイリオ"/>
            </a:endParaRPr>
          </a:p>
          <a:p>
            <a:pPr marL="0" lvl="2" indent="0">
              <a:tabLst>
                <a:tab pos="88900" algn="l"/>
              </a:tabLst>
            </a:pPr>
            <a:r>
              <a:rPr lang="ja-JP" altLang="en-US" sz="1400" dirty="0" smtClean="0">
                <a:cs typeface="メイリオ"/>
              </a:rPr>
              <a:t>      </a:t>
            </a:r>
            <a:r>
              <a:rPr lang="en-US" altLang="ja-JP" sz="1400" dirty="0" smtClean="0">
                <a:cs typeface="メイリオ"/>
              </a:rPr>
              <a:t>“</a:t>
            </a:r>
            <a:r>
              <a:rPr lang="en-US" altLang="ja-JP" sz="1400" dirty="0">
                <a:cs typeface="メイリオ"/>
              </a:rPr>
              <a:t>~/.</a:t>
            </a:r>
            <a:r>
              <a:rPr lang="en-US" altLang="ja-JP" sz="1400" dirty="0" err="1">
                <a:cs typeface="メイリオ"/>
              </a:rPr>
              <a:t>autoware</a:t>
            </a:r>
            <a:r>
              <a:rPr lang="en-US" altLang="ja-JP" sz="1400" dirty="0">
                <a:cs typeface="メイリオ"/>
              </a:rPr>
              <a:t>/sample_moriyama_150324.bag”</a:t>
            </a:r>
          </a:p>
          <a:p>
            <a:pPr>
              <a:buFont typeface="+mj-lt"/>
              <a:buAutoNum type="arabicPeriod"/>
              <a:tabLst>
                <a:tab pos="88900" algn="l"/>
              </a:tabLst>
            </a:pPr>
            <a:endParaRPr lang="en-US" altLang="ja-JP" dirty="0" smtClean="0"/>
          </a:p>
          <a:p>
            <a:pPr>
              <a:buFont typeface="+mj-lt"/>
              <a:buAutoNum type="arabicPeriod"/>
              <a:tabLst>
                <a:tab pos="88900" algn="l"/>
              </a:tabLst>
            </a:pPr>
            <a:r>
              <a:rPr lang="en-US" altLang="ja-JP" dirty="0"/>
              <a:t>Press [Pause] button</a:t>
            </a:r>
            <a:r>
              <a:rPr lang="en-US" altLang="ja-JP" dirty="0" smtClean="0"/>
              <a:t>.</a:t>
            </a:r>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10</a:t>
            </a:fld>
            <a:endParaRPr lang="ja-JP" altLang="en-US"/>
          </a:p>
        </p:txBody>
      </p:sp>
      <p:sp>
        <p:nvSpPr>
          <p:cNvPr id="12" name="テキスト プレースホルダー 2"/>
          <p:cNvSpPr txBox="1">
            <a:spLocks/>
          </p:cNvSpPr>
          <p:nvPr/>
        </p:nvSpPr>
        <p:spPr bwMode="auto">
          <a:xfrm>
            <a:off x="304800" y="3505200"/>
            <a:ext cx="8839200" cy="360000"/>
          </a:xfrm>
          <a:prstGeom prst="rect">
            <a:avLst/>
          </a:prstGeo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latinLnBrk="0" hangingPunct="1">
              <a:spcBef>
                <a:spcPct val="20000"/>
              </a:spcBef>
              <a:spcAft>
                <a:spcPct val="0"/>
              </a:spcAft>
              <a:defRPr kumimoji="1" lang="ja-JP" sz="1600" b="1">
                <a:solidFill>
                  <a:schemeClr val="bg1"/>
                </a:solidFill>
                <a:latin typeface="+mn-ea"/>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mn-lt"/>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lt"/>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lt"/>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lt"/>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r>
              <a:rPr lang="en-US" altLang="ja-JP" b="0" dirty="0" smtClean="0"/>
              <a:t>3.2</a:t>
            </a:r>
            <a:r>
              <a:rPr lang="ja-JP" altLang="en-US" b="0" dirty="0" smtClean="0"/>
              <a:t> </a:t>
            </a:r>
            <a:r>
              <a:rPr lang="en-US" altLang="ja-JP" b="0" dirty="0"/>
              <a:t>Launching and setting up RViz</a:t>
            </a:r>
            <a:endParaRPr lang="ja-JP" altLang="en-US" b="0" dirty="0" smtClean="0"/>
          </a:p>
        </p:txBody>
      </p:sp>
      <p:sp>
        <p:nvSpPr>
          <p:cNvPr id="13" name="コンテンツ プレースホルダー 3"/>
          <p:cNvSpPr txBox="1">
            <a:spLocks/>
          </p:cNvSpPr>
          <p:nvPr/>
        </p:nvSpPr>
        <p:spPr bwMode="auto">
          <a:xfrm>
            <a:off x="381000" y="3945600"/>
            <a:ext cx="8763000" cy="268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4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2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pPr marL="0" indent="0">
              <a:tabLst>
                <a:tab pos="88900" algn="l"/>
              </a:tabLst>
            </a:pPr>
            <a:r>
              <a:rPr lang="en-US" altLang="ja-JP" dirty="0"/>
              <a:t>Autoware provides set-up files for RViz.</a:t>
            </a:r>
          </a:p>
          <a:p>
            <a:pPr marL="0" indent="0">
              <a:tabLst>
                <a:tab pos="88900" algn="l"/>
              </a:tabLst>
            </a:pPr>
            <a:endParaRPr lang="en-US" altLang="ja-JP" sz="800" dirty="0"/>
          </a:p>
          <a:p>
            <a:pPr>
              <a:buFont typeface="+mj-lt"/>
              <a:buAutoNum type="arabicPeriod"/>
              <a:tabLst>
                <a:tab pos="88900" algn="l"/>
              </a:tabLst>
            </a:pPr>
            <a:r>
              <a:rPr lang="en-US" altLang="ja-JP" dirty="0" smtClean="0"/>
              <a:t>Pressing </a:t>
            </a:r>
            <a:r>
              <a:rPr lang="en-US" altLang="ja-JP" dirty="0"/>
              <a:t>[RViz] button to launch RViz.</a:t>
            </a:r>
            <a:br>
              <a:rPr lang="en-US" altLang="ja-JP" dirty="0"/>
            </a:br>
            <a:r>
              <a:rPr lang="ja-JP" altLang="en-US" dirty="0"/>
              <a:t>　（</a:t>
            </a:r>
            <a:r>
              <a:rPr lang="en-US" altLang="ja-JP" dirty="0"/>
              <a:t>The same button is available in all tabs of Runtime Manager and any can be used</a:t>
            </a:r>
            <a:r>
              <a:rPr lang="ja-JP" altLang="en-US" dirty="0" smtClean="0"/>
              <a:t>）</a:t>
            </a:r>
            <a:endParaRPr lang="ja-JP" altLang="en-US" dirty="0"/>
          </a:p>
          <a:p>
            <a:pPr>
              <a:buFont typeface="+mj-lt"/>
              <a:buAutoNum type="arabicPeriod"/>
              <a:tabLst>
                <a:tab pos="88900" algn="l"/>
              </a:tabLst>
            </a:pPr>
            <a:endParaRPr lang="ja-JP" altLang="en-US" dirty="0"/>
          </a:p>
          <a:p>
            <a:pPr>
              <a:buFont typeface="+mj-lt"/>
              <a:buAutoNum type="arabicPeriod"/>
              <a:tabLst>
                <a:tab pos="88900" algn="l"/>
              </a:tabLst>
            </a:pPr>
            <a:r>
              <a:rPr lang="en-US" altLang="ja-JP" dirty="0" smtClean="0"/>
              <a:t>Select </a:t>
            </a:r>
            <a:r>
              <a:rPr lang="en-US" altLang="ja-JP" dirty="0"/>
              <a:t>[File]-[Open </a:t>
            </a:r>
            <a:r>
              <a:rPr lang="en-US" altLang="ja-JP" dirty="0" err="1"/>
              <a:t>Config</a:t>
            </a:r>
            <a:r>
              <a:rPr lang="en-US" altLang="ja-JP" dirty="0"/>
              <a:t>] in RViz</a:t>
            </a:r>
            <a:br>
              <a:rPr lang="en-US" altLang="ja-JP" dirty="0"/>
            </a:br>
            <a:endParaRPr lang="en-US" altLang="ja-JP" dirty="0" smtClean="0">
              <a:cs typeface="Arial"/>
            </a:endParaRPr>
          </a:p>
          <a:p>
            <a:pPr>
              <a:buFont typeface="+mj-lt"/>
              <a:buAutoNum type="arabicPeriod"/>
              <a:tabLst>
                <a:tab pos="88900" algn="l"/>
              </a:tabLst>
            </a:pPr>
            <a:r>
              <a:rPr lang="en-US" altLang="ja-JP" dirty="0" smtClean="0">
                <a:cs typeface="Arial"/>
              </a:rPr>
              <a:t>Upon </a:t>
            </a:r>
            <a:r>
              <a:rPr lang="en-US" altLang="ja-JP" dirty="0">
                <a:cs typeface="Arial"/>
              </a:rPr>
              <a:t>[Choose a file to open] dialogue, select the following file, then press [Open].</a:t>
            </a:r>
          </a:p>
          <a:p>
            <a:pPr marL="0" indent="0">
              <a:tabLst>
                <a:tab pos="88900" algn="l"/>
              </a:tabLst>
            </a:pPr>
            <a:endParaRPr lang="en-US" altLang="ja-JP" sz="1050" dirty="0" smtClean="0"/>
          </a:p>
          <a:p>
            <a:pPr marL="363538" indent="0">
              <a:tabLst>
                <a:tab pos="84138" algn="l"/>
                <a:tab pos="363538" algn="l"/>
              </a:tabLst>
            </a:pPr>
            <a:r>
              <a:rPr lang="en-US" altLang="ja-JP" dirty="0" smtClean="0">
                <a:cs typeface="メイリオ"/>
              </a:rPr>
              <a:t>“~</a:t>
            </a:r>
            <a:r>
              <a:rPr lang="en-US" altLang="ja-JP" dirty="0">
                <a:cs typeface="メイリオ"/>
              </a:rPr>
              <a:t>/Autoware/</a:t>
            </a:r>
            <a:r>
              <a:rPr lang="en-US" altLang="ja-JP" dirty="0" err="1">
                <a:cs typeface="メイリオ"/>
              </a:rPr>
              <a:t>ros</a:t>
            </a:r>
            <a:r>
              <a:rPr lang="en-US" altLang="ja-JP" dirty="0">
                <a:cs typeface="メイリオ"/>
              </a:rPr>
              <a:t>/</a:t>
            </a:r>
            <a:r>
              <a:rPr lang="en-US" altLang="ja-JP" dirty="0" err="1">
                <a:cs typeface="メイリオ"/>
              </a:rPr>
              <a:t>src</a:t>
            </a:r>
            <a:r>
              <a:rPr lang="en-US" altLang="ja-JP" dirty="0">
                <a:cs typeface="メイリオ"/>
              </a:rPr>
              <a:t>/.</a:t>
            </a:r>
            <a:r>
              <a:rPr lang="en-US" altLang="ja-JP" dirty="0" err="1">
                <a:cs typeface="メイリオ"/>
              </a:rPr>
              <a:t>config</a:t>
            </a:r>
            <a:r>
              <a:rPr lang="en-US" altLang="ja-JP" dirty="0">
                <a:cs typeface="メイリオ"/>
              </a:rPr>
              <a:t>/</a:t>
            </a:r>
            <a:r>
              <a:rPr lang="en-US" altLang="ja-JP" dirty="0" err="1">
                <a:cs typeface="メイリオ"/>
              </a:rPr>
              <a:t>rviz</a:t>
            </a:r>
            <a:r>
              <a:rPr lang="en-US" altLang="ja-JP" dirty="0">
                <a:cs typeface="メイリオ"/>
              </a:rPr>
              <a:t>/</a:t>
            </a:r>
            <a:r>
              <a:rPr lang="en-US" altLang="ja-JP" dirty="0" err="1" smtClean="0">
                <a:cs typeface="メイリオ"/>
              </a:rPr>
              <a:t>default.rviz</a:t>
            </a:r>
            <a:r>
              <a:rPr lang="en-US" altLang="ja-JP" dirty="0" smtClean="0">
                <a:cs typeface="メイリオ"/>
              </a:rPr>
              <a:t>”</a:t>
            </a:r>
            <a:endParaRPr lang="en-US" altLang="ja-JP" dirty="0">
              <a:cs typeface="メイリオ"/>
            </a:endParaRPr>
          </a:p>
        </p:txBody>
      </p:sp>
      <p:pic>
        <p:nvPicPr>
          <p:cNvPr id="6" name="図 5"/>
          <p:cNvPicPr>
            <a:picLocks noChangeAspect="1"/>
          </p:cNvPicPr>
          <p:nvPr/>
        </p:nvPicPr>
        <p:blipFill>
          <a:blip r:embed="rId2"/>
          <a:stretch>
            <a:fillRect/>
          </a:stretch>
        </p:blipFill>
        <p:spPr>
          <a:xfrm>
            <a:off x="5628458" y="990600"/>
            <a:ext cx="3363142" cy="2438400"/>
          </a:xfrm>
          <a:prstGeom prst="rect">
            <a:avLst/>
          </a:prstGeom>
        </p:spPr>
      </p:pic>
      <p:sp>
        <p:nvSpPr>
          <p:cNvPr id="11" name="タイトル 1"/>
          <p:cNvSpPr>
            <a:spLocks noGrp="1"/>
          </p:cNvSpPr>
          <p:nvPr>
            <p:ph type="title"/>
          </p:nvPr>
        </p:nvSpPr>
        <p:spPr>
          <a:xfrm>
            <a:off x="152400" y="0"/>
            <a:ext cx="8991600" cy="533400"/>
          </a:xfrm>
        </p:spPr>
        <p:txBody>
          <a:bodyPr>
            <a:normAutofit/>
          </a:bodyPr>
          <a:lstStyle/>
          <a:p>
            <a:r>
              <a:rPr lang="ja-JP" altLang="ja-JP" dirty="0"/>
              <a:t>3</a:t>
            </a:r>
            <a:r>
              <a:rPr lang="en-US" altLang="ja-JP" dirty="0"/>
              <a:t>.</a:t>
            </a:r>
            <a:r>
              <a:rPr lang="ja-JP" altLang="en-US" dirty="0"/>
              <a:t> </a:t>
            </a:r>
            <a:r>
              <a:rPr lang="en-US" altLang="ja-JP" dirty="0"/>
              <a:t>Prepare</a:t>
            </a:r>
            <a:r>
              <a:rPr lang="ja-JP" altLang="en-US" dirty="0"/>
              <a:t> </a:t>
            </a:r>
            <a:r>
              <a:rPr lang="en-US" altLang="ja-JP" dirty="0"/>
              <a:t>to play ROSBAG</a:t>
            </a:r>
            <a:endParaRPr lang="en-US" altLang="en-US" dirty="0"/>
          </a:p>
        </p:txBody>
      </p:sp>
    </p:spTree>
    <p:extLst>
      <p:ext uri="{BB962C8B-B14F-4D97-AF65-F5344CB8AC3E}">
        <p14:creationId xmlns:p14="http://schemas.microsoft.com/office/powerpoint/2010/main" val="1028421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30600"/>
            <a:ext cx="8839200" cy="360000"/>
          </a:xfrm>
        </p:spPr>
        <p:txBody>
          <a:bodyPr anchor="ctr"/>
          <a:lstStyle/>
          <a:p>
            <a:r>
              <a:rPr lang="en-US" altLang="ja-JP" b="0" dirty="0" smtClean="0"/>
              <a:t>3.3</a:t>
            </a:r>
            <a:r>
              <a:rPr kumimoji="1" lang="ja-JP" altLang="en-US" sz="1600" b="0" dirty="0" smtClean="0"/>
              <a:t> </a:t>
            </a:r>
            <a:r>
              <a:rPr lang="en-US" altLang="ja-JP" b="0" dirty="0"/>
              <a:t>Loading </a:t>
            </a:r>
            <a:r>
              <a:rPr lang="en-US" altLang="ja-JP" b="0" dirty="0" err="1"/>
              <a:t>PointCloud</a:t>
            </a:r>
            <a:r>
              <a:rPr lang="ja-JP" altLang="en-US" b="0" dirty="0"/>
              <a:t> </a:t>
            </a:r>
            <a:r>
              <a:rPr lang="en-US" altLang="ja-JP" b="0" dirty="0"/>
              <a:t>and</a:t>
            </a:r>
            <a:r>
              <a:rPr lang="ja-JP" altLang="en-US" b="0" dirty="0"/>
              <a:t> </a:t>
            </a:r>
            <a:r>
              <a:rPr lang="en-US" altLang="ja-JP" b="0" dirty="0"/>
              <a:t>Vector</a:t>
            </a:r>
            <a:r>
              <a:rPr lang="ja-JP" altLang="en-US" b="0" dirty="0"/>
              <a:t> </a:t>
            </a:r>
            <a:r>
              <a:rPr lang="en-US" altLang="ja-JP" b="0" dirty="0"/>
              <a:t>maps</a:t>
            </a:r>
          </a:p>
        </p:txBody>
      </p:sp>
      <p:sp>
        <p:nvSpPr>
          <p:cNvPr id="4" name="コンテンツ プレースホルダー 3"/>
          <p:cNvSpPr>
            <a:spLocks noGrp="1"/>
          </p:cNvSpPr>
          <p:nvPr>
            <p:ph sz="quarter" idx="15"/>
          </p:nvPr>
        </p:nvSpPr>
        <p:spPr>
          <a:xfrm>
            <a:off x="381000" y="1066800"/>
            <a:ext cx="8610600" cy="2362200"/>
          </a:xfrm>
        </p:spPr>
        <p:txBody>
          <a:bodyPr/>
          <a:lstStyle/>
          <a:p>
            <a:pPr marL="0" indent="0"/>
            <a:r>
              <a:rPr lang="en-US" altLang="ja-JP" dirty="0"/>
              <a:t>In [Quick Start] tab, specify the “</a:t>
            </a:r>
            <a:r>
              <a:rPr lang="en-US" altLang="ja-JP" b="1" dirty="0" err="1"/>
              <a:t>my_map.launch</a:t>
            </a:r>
            <a:r>
              <a:rPr lang="en-US" altLang="ja-JP" dirty="0"/>
              <a:t>” generated in </a:t>
            </a:r>
            <a:r>
              <a:rPr lang="en-US" altLang="ja-JP" dirty="0">
                <a:hlinkClick r:id="rId2" action="ppaction://hlinksldjump"/>
              </a:rPr>
              <a:t>1.</a:t>
            </a:r>
            <a:r>
              <a:rPr lang="ja-JP" altLang="en-US" dirty="0">
                <a:hlinkClick r:id="rId2" action="ppaction://hlinksldjump"/>
              </a:rPr>
              <a:t> </a:t>
            </a:r>
            <a:r>
              <a:rPr lang="en-US" altLang="ja-JP" dirty="0">
                <a:hlinkClick r:id="rId2" action="ppaction://hlinksldjump"/>
              </a:rPr>
              <a:t>Setup</a:t>
            </a:r>
            <a:r>
              <a:rPr lang="ja-JP" altLang="en-US" dirty="0">
                <a:hlinkClick r:id="rId2" action="ppaction://hlinksldjump"/>
              </a:rPr>
              <a:t> </a:t>
            </a:r>
            <a:r>
              <a:rPr lang="en-US" altLang="ja-JP" dirty="0">
                <a:hlinkClick r:id="rId2" action="ppaction://hlinksldjump"/>
              </a:rPr>
              <a:t>of</a:t>
            </a:r>
            <a:r>
              <a:rPr lang="ja-JP" altLang="en-US" dirty="0">
                <a:hlinkClick r:id="rId2" action="ppaction://hlinksldjump"/>
              </a:rPr>
              <a:t> </a:t>
            </a:r>
            <a:r>
              <a:rPr lang="en-US" altLang="ja-JP" dirty="0">
                <a:hlinkClick r:id="rId2" action="ppaction://hlinksldjump"/>
              </a:rPr>
              <a:t>demo data </a:t>
            </a:r>
            <a:r>
              <a:rPr lang="en-US" altLang="ja-JP" dirty="0"/>
              <a:t>in the text field next to [Map] button and press the [Map] button.</a:t>
            </a:r>
          </a:p>
          <a:p>
            <a:pPr marL="173038" indent="-173038"/>
            <a:endParaRPr lang="en-US" altLang="ja-JP" sz="1000" dirty="0" smtClean="0">
              <a:cs typeface="メイリオ"/>
            </a:endParaRPr>
          </a:p>
          <a:p>
            <a:pPr marL="271463" indent="7938"/>
            <a:r>
              <a:rPr lang="en-US" altLang="ja-JP" dirty="0" smtClean="0">
                <a:cs typeface="メイリオ"/>
              </a:rPr>
              <a:t>“~</a:t>
            </a:r>
            <a:r>
              <a:rPr lang="en-US" altLang="ja-JP" dirty="0">
                <a:cs typeface="メイリオ"/>
              </a:rPr>
              <a:t>/.</a:t>
            </a:r>
            <a:r>
              <a:rPr lang="en-US" altLang="ja-JP" dirty="0" err="1">
                <a:cs typeface="メイリオ"/>
              </a:rPr>
              <a:t>autoware</a:t>
            </a:r>
            <a:r>
              <a:rPr lang="en-US" altLang="ja-JP" dirty="0">
                <a:cs typeface="メイリオ"/>
              </a:rPr>
              <a:t>/</a:t>
            </a:r>
            <a:r>
              <a:rPr lang="en-US" altLang="ja-JP" dirty="0" smtClean="0">
                <a:cs typeface="メイリオ"/>
              </a:rPr>
              <a:t>data/</a:t>
            </a:r>
            <a:r>
              <a:rPr lang="en-US" altLang="ja-JP" dirty="0" err="1" smtClean="0">
                <a:cs typeface="メイリオ"/>
              </a:rPr>
              <a:t>my_launch</a:t>
            </a:r>
            <a:r>
              <a:rPr lang="en-US" altLang="ja-JP" dirty="0" smtClean="0">
                <a:cs typeface="メイリオ"/>
              </a:rPr>
              <a:t>/</a:t>
            </a:r>
            <a:r>
              <a:rPr lang="en-US" altLang="ja-JP" dirty="0" err="1" smtClean="0">
                <a:cs typeface="メイリオ"/>
              </a:rPr>
              <a:t>my_map.launch</a:t>
            </a:r>
            <a:r>
              <a:rPr lang="en-US" altLang="ja-JP" dirty="0" smtClean="0">
                <a:cs typeface="メイリオ"/>
              </a:rPr>
              <a:t>”</a:t>
            </a:r>
          </a:p>
          <a:p>
            <a:endParaRPr lang="en-US" altLang="ja-JP" dirty="0">
              <a:cs typeface="メイリオ"/>
            </a:endParaRPr>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11</a:t>
            </a:fld>
            <a:endParaRPr lang="ja-JP" altLang="en-US"/>
          </a:p>
        </p:txBody>
      </p:sp>
      <p:pic>
        <p:nvPicPr>
          <p:cNvPr id="9" name="図 8"/>
          <p:cNvPicPr>
            <a:picLocks noChangeAspect="1"/>
          </p:cNvPicPr>
          <p:nvPr/>
        </p:nvPicPr>
        <p:blipFill>
          <a:blip r:embed="rId3"/>
          <a:stretch>
            <a:fillRect/>
          </a:stretch>
        </p:blipFill>
        <p:spPr>
          <a:xfrm>
            <a:off x="671266" y="2286001"/>
            <a:ext cx="3900734" cy="2819399"/>
          </a:xfrm>
          <a:prstGeom prst="rect">
            <a:avLst/>
          </a:prstGeom>
        </p:spPr>
      </p:pic>
      <p:pic>
        <p:nvPicPr>
          <p:cNvPr id="7" name="図 6"/>
          <p:cNvPicPr>
            <a:picLocks noChangeAspect="1"/>
          </p:cNvPicPr>
          <p:nvPr/>
        </p:nvPicPr>
        <p:blipFill>
          <a:blip r:embed="rId4"/>
          <a:stretch>
            <a:fillRect/>
          </a:stretch>
        </p:blipFill>
        <p:spPr>
          <a:xfrm>
            <a:off x="4648200" y="3657600"/>
            <a:ext cx="4159293" cy="3013681"/>
          </a:xfrm>
          <a:prstGeom prst="rect">
            <a:avLst/>
          </a:prstGeom>
        </p:spPr>
      </p:pic>
      <p:sp>
        <p:nvSpPr>
          <p:cNvPr id="6" name="角丸四角形吹き出し 5"/>
          <p:cNvSpPr/>
          <p:nvPr/>
        </p:nvSpPr>
        <p:spPr>
          <a:xfrm>
            <a:off x="5257800" y="3048000"/>
            <a:ext cx="3505200" cy="457200"/>
          </a:xfrm>
          <a:prstGeom prst="wedgeRoundRectCallout">
            <a:avLst>
              <a:gd name="adj1" fmla="val 33888"/>
              <a:gd name="adj2" fmla="val 132287"/>
              <a:gd name="adj3" fmla="val 16667"/>
            </a:avLst>
          </a:prstGeom>
          <a:ln w="3175" cmpd="sng"/>
        </p:spPr>
        <p:style>
          <a:lnRef idx="2">
            <a:schemeClr val="accent2"/>
          </a:lnRef>
          <a:fillRef idx="1">
            <a:schemeClr val="lt1"/>
          </a:fillRef>
          <a:effectRef idx="0">
            <a:schemeClr val="accent2"/>
          </a:effectRef>
          <a:fontRef idx="minor">
            <a:schemeClr val="dk1"/>
          </a:fontRef>
        </p:style>
        <p:txBody>
          <a:bodyPr rtlCol="0" anchor="ctr"/>
          <a:lstStyle/>
          <a:p>
            <a:r>
              <a:rPr lang="en-US" altLang="ja-JP" sz="1200" dirty="0"/>
              <a:t>Proceed to next step after this “OK” is displayed.</a:t>
            </a:r>
            <a:endParaRPr lang="ja-JP" altLang="en-US" sz="1200" dirty="0"/>
          </a:p>
        </p:txBody>
      </p:sp>
      <p:sp>
        <p:nvSpPr>
          <p:cNvPr id="11" name="タイトル 1"/>
          <p:cNvSpPr>
            <a:spLocks noGrp="1"/>
          </p:cNvSpPr>
          <p:nvPr>
            <p:ph type="title"/>
          </p:nvPr>
        </p:nvSpPr>
        <p:spPr>
          <a:xfrm>
            <a:off x="152400" y="0"/>
            <a:ext cx="8991600" cy="533400"/>
          </a:xfrm>
        </p:spPr>
        <p:txBody>
          <a:bodyPr>
            <a:normAutofit/>
          </a:bodyPr>
          <a:lstStyle/>
          <a:p>
            <a:r>
              <a:rPr lang="ja-JP" altLang="ja-JP" dirty="0"/>
              <a:t>3</a:t>
            </a:r>
            <a:r>
              <a:rPr lang="en-US" altLang="ja-JP" dirty="0"/>
              <a:t>.</a:t>
            </a:r>
            <a:r>
              <a:rPr lang="ja-JP" altLang="en-US" dirty="0"/>
              <a:t> </a:t>
            </a:r>
            <a:r>
              <a:rPr lang="en-US" altLang="ja-JP" dirty="0"/>
              <a:t>Prepare to play ROSBAG</a:t>
            </a:r>
            <a:endParaRPr lang="en-US" altLang="en-US" dirty="0"/>
          </a:p>
        </p:txBody>
      </p:sp>
    </p:spTree>
    <p:extLst>
      <p:ext uri="{BB962C8B-B14F-4D97-AF65-F5344CB8AC3E}">
        <p14:creationId xmlns:p14="http://schemas.microsoft.com/office/powerpoint/2010/main" val="3455752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30600"/>
            <a:ext cx="8839200" cy="360000"/>
          </a:xfrm>
        </p:spPr>
        <p:txBody>
          <a:bodyPr anchor="ctr"/>
          <a:lstStyle/>
          <a:p>
            <a:r>
              <a:rPr kumimoji="1" lang="en-US" altLang="ja-JP" sz="1600" b="0" dirty="0" smtClean="0"/>
              <a:t>4.1</a:t>
            </a:r>
            <a:r>
              <a:rPr kumimoji="1" lang="ja-JP" altLang="en-US" sz="1600" b="0" dirty="0" smtClean="0"/>
              <a:t> </a:t>
            </a:r>
            <a:r>
              <a:rPr lang="en-US" altLang="ja-JP" b="0" dirty="0"/>
              <a:t>Start Localization</a:t>
            </a:r>
            <a:endParaRPr kumimoji="1" lang="en-US" altLang="ja-JP" sz="1600" b="0" dirty="0" smtClean="0"/>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12</a:t>
            </a:fld>
            <a:endParaRPr lang="ja-JP" altLang="en-US"/>
          </a:p>
        </p:txBody>
      </p:sp>
      <p:pic>
        <p:nvPicPr>
          <p:cNvPr id="6" name="図 5"/>
          <p:cNvPicPr>
            <a:picLocks noChangeAspect="1"/>
          </p:cNvPicPr>
          <p:nvPr/>
        </p:nvPicPr>
        <p:blipFill>
          <a:blip r:embed="rId2"/>
          <a:stretch>
            <a:fillRect/>
          </a:stretch>
        </p:blipFill>
        <p:spPr>
          <a:xfrm>
            <a:off x="2514600" y="3200400"/>
            <a:ext cx="4419600" cy="3204370"/>
          </a:xfrm>
          <a:prstGeom prst="rect">
            <a:avLst/>
          </a:prstGeom>
        </p:spPr>
      </p:pic>
      <p:sp>
        <p:nvSpPr>
          <p:cNvPr id="9" name="タイトル 1"/>
          <p:cNvSpPr>
            <a:spLocks noGrp="1"/>
          </p:cNvSpPr>
          <p:nvPr>
            <p:ph type="title"/>
          </p:nvPr>
        </p:nvSpPr>
        <p:spPr>
          <a:xfrm>
            <a:off x="152400" y="0"/>
            <a:ext cx="8991600" cy="533400"/>
          </a:xfrm>
        </p:spPr>
        <p:txBody>
          <a:bodyPr>
            <a:normAutofit/>
          </a:bodyPr>
          <a:lstStyle/>
          <a:p>
            <a:r>
              <a:rPr lang="ja-JP" altLang="ja-JP" dirty="0"/>
              <a:t>4</a:t>
            </a:r>
            <a:r>
              <a:rPr lang="en-US" altLang="ja-JP" dirty="0" smtClean="0"/>
              <a:t>.</a:t>
            </a:r>
            <a:r>
              <a:rPr lang="ja-JP" altLang="en-US" dirty="0" smtClean="0"/>
              <a:t> </a:t>
            </a:r>
            <a:r>
              <a:rPr lang="en-US" altLang="ja-JP" dirty="0"/>
              <a:t>Localization</a:t>
            </a:r>
            <a:endParaRPr lang="en-US" altLang="en-US" dirty="0"/>
          </a:p>
        </p:txBody>
      </p:sp>
      <p:sp>
        <p:nvSpPr>
          <p:cNvPr id="10" name="コンテンツ プレースホルダー 3"/>
          <p:cNvSpPr>
            <a:spLocks noGrp="1"/>
          </p:cNvSpPr>
          <p:nvPr>
            <p:ph sz="quarter" idx="15"/>
          </p:nvPr>
        </p:nvSpPr>
        <p:spPr>
          <a:xfrm>
            <a:off x="381000" y="1066800"/>
            <a:ext cx="8610600" cy="2971800"/>
          </a:xfrm>
        </p:spPr>
        <p:txBody>
          <a:bodyPr/>
          <a:lstStyle/>
          <a:p>
            <a:pPr>
              <a:lnSpc>
                <a:spcPct val="110000"/>
              </a:lnSpc>
              <a:spcBef>
                <a:spcPts val="0"/>
              </a:spcBef>
              <a:buFont typeface="+mj-lt"/>
              <a:buAutoNum type="arabicPeriod"/>
            </a:pPr>
            <a:r>
              <a:rPr lang="en-US" altLang="ja-JP" dirty="0" smtClean="0">
                <a:cs typeface="Arial"/>
              </a:rPr>
              <a:t>In </a:t>
            </a:r>
            <a:r>
              <a:rPr lang="en-US" altLang="ja-JP" dirty="0">
                <a:cs typeface="Arial"/>
              </a:rPr>
              <a:t>[</a:t>
            </a:r>
            <a:r>
              <a:rPr lang="en-US" altLang="ja-JP" dirty="0" err="1">
                <a:cs typeface="Arial"/>
              </a:rPr>
              <a:t>QuickStart</a:t>
            </a:r>
            <a:r>
              <a:rPr lang="en-US" altLang="ja-JP" dirty="0">
                <a:cs typeface="Arial"/>
              </a:rPr>
              <a:t>] tab, specify following .launch file in the text field next to [Localization] button, then press the [Localization] button</a:t>
            </a:r>
            <a:endParaRPr lang="en-US" altLang="ja-JP" dirty="0" smtClean="0"/>
          </a:p>
          <a:p>
            <a:pPr marL="706438" lvl="1" indent="-342900">
              <a:buFont typeface="+mj-lt"/>
              <a:buAutoNum type="arabicPeriod"/>
            </a:pPr>
            <a:endParaRPr lang="en-US" altLang="ja-JP" sz="1400" dirty="0" smtClean="0"/>
          </a:p>
          <a:p>
            <a:pPr marL="363538" lvl="1" indent="0"/>
            <a:r>
              <a:rPr lang="en-US" altLang="ja-JP" sz="1400" dirty="0" smtClean="0">
                <a:cs typeface="メイリオ"/>
              </a:rPr>
              <a:t>“~</a:t>
            </a:r>
            <a:r>
              <a:rPr lang="en-US" altLang="ja-JP" sz="1400" dirty="0">
                <a:cs typeface="メイリオ"/>
              </a:rPr>
              <a:t>/.</a:t>
            </a:r>
            <a:r>
              <a:rPr lang="en-US" altLang="ja-JP" sz="1400" dirty="0" err="1">
                <a:cs typeface="メイリオ"/>
              </a:rPr>
              <a:t>autoware</a:t>
            </a:r>
            <a:r>
              <a:rPr lang="en-US" altLang="ja-JP" sz="1400" dirty="0" smtClean="0">
                <a:cs typeface="メイリオ"/>
              </a:rPr>
              <a:t>/</a:t>
            </a:r>
            <a:r>
              <a:rPr lang="en-US" altLang="ja-JP" sz="1400" dirty="0" err="1" smtClean="0">
                <a:cs typeface="メイリオ"/>
              </a:rPr>
              <a:t>my_launch</a:t>
            </a:r>
            <a:r>
              <a:rPr lang="en-US" altLang="ja-JP" sz="1400" dirty="0">
                <a:cs typeface="メイリオ"/>
              </a:rPr>
              <a:t>/</a:t>
            </a:r>
            <a:r>
              <a:rPr lang="en-US" altLang="ja-JP" sz="1400" dirty="0" err="1" smtClean="0">
                <a:cs typeface="メイリオ"/>
              </a:rPr>
              <a:t>my_localization.launch</a:t>
            </a:r>
            <a:r>
              <a:rPr lang="en-US" altLang="ja-JP" sz="1400" dirty="0" smtClean="0">
                <a:cs typeface="メイリオ"/>
              </a:rPr>
              <a:t>”</a:t>
            </a:r>
          </a:p>
          <a:p>
            <a:pPr lvl="1">
              <a:buFont typeface="+mj-lt"/>
              <a:buAutoNum type="arabicPeriod"/>
            </a:pPr>
            <a:endParaRPr lang="en-US" altLang="ja-JP" b="1" dirty="0"/>
          </a:p>
          <a:p>
            <a:pPr lvl="1">
              <a:buFont typeface="+mj-lt"/>
              <a:buAutoNum type="arabicPeriod"/>
            </a:pPr>
            <a:endParaRPr lang="en-US" altLang="ja-JP" b="1" dirty="0" smtClean="0"/>
          </a:p>
          <a:p>
            <a:pPr>
              <a:spcBef>
                <a:spcPct val="0"/>
              </a:spcBef>
              <a:buFont typeface="+mj-lt"/>
              <a:buAutoNum type="arabicPeriod"/>
            </a:pPr>
            <a:r>
              <a:rPr lang="en-US" altLang="ja-JP" dirty="0" smtClean="0"/>
              <a:t>In [Simulation] tab, press [Pause] button to release it to restart ROSBAG replay.</a:t>
            </a:r>
          </a:p>
          <a:p>
            <a:pPr marL="0" indent="0">
              <a:spcBef>
                <a:spcPct val="0"/>
              </a:spcBef>
            </a:pPr>
            <a:endParaRPr lang="ja-JP" altLang="en-US" dirty="0"/>
          </a:p>
          <a:p>
            <a:pPr lvl="1"/>
            <a:endParaRPr lang="en-US" altLang="ja-JP" b="1" dirty="0"/>
          </a:p>
        </p:txBody>
      </p:sp>
    </p:spTree>
    <p:extLst>
      <p:ext uri="{BB962C8B-B14F-4D97-AF65-F5344CB8AC3E}">
        <p14:creationId xmlns:p14="http://schemas.microsoft.com/office/powerpoint/2010/main" val="291738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6781800" y="4800600"/>
            <a:ext cx="2210338" cy="1701800"/>
          </a:xfrm>
          <a:prstGeom prst="rect">
            <a:avLst/>
          </a:prstGeom>
        </p:spPr>
      </p:pic>
      <p:pic>
        <p:nvPicPr>
          <p:cNvPr id="4" name="図 3"/>
          <p:cNvPicPr>
            <a:picLocks noChangeAspect="1"/>
          </p:cNvPicPr>
          <p:nvPr/>
        </p:nvPicPr>
        <p:blipFill>
          <a:blip r:embed="rId3"/>
          <a:stretch>
            <a:fillRect/>
          </a:stretch>
        </p:blipFill>
        <p:spPr>
          <a:xfrm>
            <a:off x="533400" y="3140811"/>
            <a:ext cx="5715000" cy="3107589"/>
          </a:xfrm>
          <a:prstGeom prst="rect">
            <a:avLst/>
          </a:prstGeom>
        </p:spPr>
      </p:pic>
      <p:sp>
        <p:nvSpPr>
          <p:cNvPr id="3" name="テキスト プレースホルダー 2"/>
          <p:cNvSpPr>
            <a:spLocks noGrp="1"/>
          </p:cNvSpPr>
          <p:nvPr>
            <p:ph type="body" sz="quarter" idx="13"/>
          </p:nvPr>
        </p:nvSpPr>
        <p:spPr>
          <a:xfrm>
            <a:off x="282000" y="630600"/>
            <a:ext cx="8862000" cy="360000"/>
          </a:xfrm>
        </p:spPr>
        <p:txBody>
          <a:bodyPr anchor="ctr"/>
          <a:lstStyle/>
          <a:p>
            <a:r>
              <a:rPr kumimoji="1" lang="en-US" altLang="ja-JP" sz="1600" b="0" dirty="0" smtClean="0"/>
              <a:t>4.2</a:t>
            </a:r>
            <a:r>
              <a:rPr kumimoji="1" lang="ja-JP" altLang="en-US" sz="1600" b="0" dirty="0" smtClean="0"/>
              <a:t> </a:t>
            </a:r>
            <a:r>
              <a:rPr lang="en-US" altLang="ja-JP" b="0" dirty="0"/>
              <a:t>Display in RViz</a:t>
            </a:r>
            <a:endParaRPr kumimoji="1" lang="en-US" altLang="ja-JP" sz="1600" b="0" dirty="0" smtClean="0"/>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13</a:t>
            </a:fld>
            <a:endParaRPr lang="ja-JP" altLang="en-US"/>
          </a:p>
        </p:txBody>
      </p:sp>
      <p:sp>
        <p:nvSpPr>
          <p:cNvPr id="9" name="コンテンツ プレースホルダー 3"/>
          <p:cNvSpPr txBox="1">
            <a:spLocks/>
          </p:cNvSpPr>
          <p:nvPr/>
        </p:nvSpPr>
        <p:spPr bwMode="auto">
          <a:xfrm>
            <a:off x="381000" y="1066800"/>
            <a:ext cx="83058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4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2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pPr>
              <a:buFont typeface="+mj-lt"/>
              <a:buAutoNum type="arabicPeriod"/>
            </a:pPr>
            <a:r>
              <a:rPr lang="en-US" altLang="ja-JP" dirty="0" smtClean="0"/>
              <a:t>In </a:t>
            </a:r>
            <a:r>
              <a:rPr lang="en-US" altLang="ja-JP" dirty="0"/>
              <a:t>[Global Options]-[Fixed Frame] in the [Display] window, specify “world”. This will overlay the display of Velodyne data and 3D map </a:t>
            </a:r>
            <a:r>
              <a:rPr lang="en-US" altLang="ja-JP" dirty="0" smtClean="0"/>
              <a:t>data.</a:t>
            </a:r>
          </a:p>
          <a:p>
            <a:pPr marL="0" indent="0"/>
            <a:endParaRPr lang="en-US" altLang="ja-JP" sz="1050" dirty="0" smtClean="0"/>
          </a:p>
          <a:p>
            <a:pPr>
              <a:buFont typeface="+mj-lt"/>
              <a:buAutoNum type="arabicPeriod"/>
            </a:pPr>
            <a:r>
              <a:rPr lang="en-US" altLang="ja-JP" sz="1400" dirty="0" smtClean="0"/>
              <a:t>In </a:t>
            </a:r>
            <a:r>
              <a:rPr lang="en-US" altLang="ja-JP" sz="1400" dirty="0"/>
              <a:t>[Current View]-[Target Frame] the [View] window, specify “</a:t>
            </a:r>
            <a:r>
              <a:rPr lang="en-US" altLang="ja-JP" sz="1400" dirty="0" err="1"/>
              <a:t>base_link</a:t>
            </a:r>
            <a:r>
              <a:rPr lang="en-US" altLang="ja-JP" sz="1400" dirty="0"/>
              <a:t>” and set [Type] to “</a:t>
            </a:r>
            <a:r>
              <a:rPr lang="en-US" altLang="ja-JP" sz="1400" dirty="0" err="1"/>
              <a:t>TopDownOrtho</a:t>
            </a:r>
            <a:r>
              <a:rPr lang="en-US" altLang="ja-JP" sz="1400" dirty="0"/>
              <a:t>” then press [Zero] button. (This will initiate the tracking the car position</a:t>
            </a:r>
            <a:r>
              <a:rPr lang="en-US" altLang="ja-JP" sz="1400" dirty="0" smtClean="0"/>
              <a:t>)</a:t>
            </a:r>
            <a:endParaRPr lang="en-US" altLang="ja-JP" dirty="0" smtClean="0"/>
          </a:p>
          <a:p>
            <a:pPr marL="0" indent="0"/>
            <a:endParaRPr lang="en-US" altLang="ja-JP" sz="1000" dirty="0" smtClean="0"/>
          </a:p>
          <a:p>
            <a:pPr>
              <a:buFont typeface="+mj-lt"/>
              <a:buAutoNum type="arabicPeriod"/>
            </a:pPr>
            <a:r>
              <a:rPr lang="en-US" altLang="ja-JP" sz="1400" dirty="0" smtClean="0"/>
              <a:t>When </a:t>
            </a:r>
            <a:r>
              <a:rPr lang="en-US" altLang="ja-JP" sz="1400" dirty="0"/>
              <a:t>the progress bar in the [Simulation] tab reaches 23% (110/479 sec), the display should stabilize.</a:t>
            </a:r>
          </a:p>
        </p:txBody>
      </p:sp>
      <p:sp>
        <p:nvSpPr>
          <p:cNvPr id="11" name="角丸四角形吹き出し 10"/>
          <p:cNvSpPr/>
          <p:nvPr/>
        </p:nvSpPr>
        <p:spPr>
          <a:xfrm>
            <a:off x="2133600" y="6248400"/>
            <a:ext cx="4572000" cy="533400"/>
          </a:xfrm>
          <a:prstGeom prst="wedgeRoundRectCallout">
            <a:avLst>
              <a:gd name="adj1" fmla="val 60048"/>
              <a:gd name="adj2" fmla="val -31011"/>
              <a:gd name="adj3" fmla="val 16667"/>
            </a:avLst>
          </a:prstGeom>
          <a:ln w="3175" cmpd="sng"/>
        </p:spPr>
        <p:style>
          <a:lnRef idx="2">
            <a:schemeClr val="accent2"/>
          </a:lnRef>
          <a:fillRef idx="1">
            <a:schemeClr val="lt1"/>
          </a:fillRef>
          <a:effectRef idx="0">
            <a:schemeClr val="accent2"/>
          </a:effectRef>
          <a:fontRef idx="minor">
            <a:schemeClr val="dk1"/>
          </a:fontRef>
        </p:style>
        <p:txBody>
          <a:bodyPr rtlCol="0" anchor="ctr"/>
          <a:lstStyle/>
          <a:p>
            <a:r>
              <a:rPr lang="en-US" altLang="ja-JP" sz="1200" dirty="0"/>
              <a:t>In [Current View], setting “</a:t>
            </a:r>
            <a:r>
              <a:rPr lang="en-US" altLang="ja-JP" sz="1200" dirty="0" err="1"/>
              <a:t>TopDownOrtho</a:t>
            </a:r>
            <a:r>
              <a:rPr lang="en-US" altLang="ja-JP" sz="1200" dirty="0"/>
              <a:t>(</a:t>
            </a:r>
            <a:r>
              <a:rPr lang="en-US" altLang="ja-JP" sz="1200" dirty="0" err="1"/>
              <a:t>rviz</a:t>
            </a:r>
            <a:r>
              <a:rPr lang="en-US" altLang="ja-JP" sz="1200" dirty="0"/>
              <a:t>)” to “</a:t>
            </a:r>
            <a:r>
              <a:rPr lang="en-US" altLang="ja-JP" sz="1200" dirty="0" err="1"/>
              <a:t>ThirdPersonFollower</a:t>
            </a:r>
            <a:r>
              <a:rPr lang="en-US" altLang="ja-JP" sz="1200" dirty="0"/>
              <a:t>(</a:t>
            </a:r>
            <a:r>
              <a:rPr lang="en-US" altLang="ja-JP" sz="1200" dirty="0" err="1"/>
              <a:t>rviz</a:t>
            </a:r>
            <a:r>
              <a:rPr lang="ja-JP" altLang="ja-JP" sz="1200" dirty="0"/>
              <a:t>)</a:t>
            </a:r>
            <a:r>
              <a:rPr lang="en-US" altLang="ja-JP" sz="1200" dirty="0"/>
              <a:t>” change the display to this.</a:t>
            </a:r>
            <a:endParaRPr lang="ja-JP" altLang="en-US" sz="1400" dirty="0"/>
          </a:p>
        </p:txBody>
      </p:sp>
      <p:sp>
        <p:nvSpPr>
          <p:cNvPr id="13" name="タイトル 1"/>
          <p:cNvSpPr>
            <a:spLocks noGrp="1"/>
          </p:cNvSpPr>
          <p:nvPr>
            <p:ph type="title"/>
          </p:nvPr>
        </p:nvSpPr>
        <p:spPr>
          <a:xfrm>
            <a:off x="152400" y="0"/>
            <a:ext cx="8991600" cy="533400"/>
          </a:xfrm>
        </p:spPr>
        <p:txBody>
          <a:bodyPr>
            <a:normAutofit/>
          </a:bodyPr>
          <a:lstStyle/>
          <a:p>
            <a:r>
              <a:rPr lang="ja-JP" altLang="ja-JP" dirty="0"/>
              <a:t>4</a:t>
            </a:r>
            <a:r>
              <a:rPr lang="en-US" altLang="ja-JP" dirty="0" smtClean="0"/>
              <a:t>. </a:t>
            </a:r>
            <a:r>
              <a:rPr lang="en-US" altLang="ja-JP" dirty="0"/>
              <a:t>Localization</a:t>
            </a:r>
            <a:endParaRPr lang="en-US" altLang="en-US" dirty="0"/>
          </a:p>
        </p:txBody>
      </p:sp>
    </p:spTree>
    <p:extLst>
      <p:ext uri="{BB962C8B-B14F-4D97-AF65-F5344CB8AC3E}">
        <p14:creationId xmlns:p14="http://schemas.microsoft.com/office/powerpoint/2010/main" val="37080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a:t>
            </a:r>
            <a:r>
              <a:rPr lang="en-US" altLang="ja-JP" dirty="0" smtClean="0"/>
              <a:t>. </a:t>
            </a:r>
            <a:r>
              <a:rPr lang="en-US" altLang="ja-JP" dirty="0"/>
              <a:t>Mission Planning</a:t>
            </a:r>
            <a:endParaRPr kumimoji="1" lang="ja-JP" altLang="en-US" dirty="0"/>
          </a:p>
        </p:txBody>
      </p:sp>
      <p:sp>
        <p:nvSpPr>
          <p:cNvPr id="3" name="テキスト プレースホルダー 2"/>
          <p:cNvSpPr>
            <a:spLocks noGrp="1"/>
          </p:cNvSpPr>
          <p:nvPr>
            <p:ph type="body" sz="quarter" idx="13"/>
          </p:nvPr>
        </p:nvSpPr>
        <p:spPr/>
        <p:txBody>
          <a:bodyPr/>
          <a:lstStyle/>
          <a:p>
            <a:r>
              <a:rPr lang="en-US" altLang="ja-JP" sz="1600" b="0" dirty="0"/>
              <a:t>5.1</a:t>
            </a:r>
            <a:r>
              <a:rPr lang="ja-JP" altLang="en-US" sz="1600" b="0" dirty="0"/>
              <a:t> </a:t>
            </a:r>
            <a:r>
              <a:rPr lang="en-US" altLang="ja-JP" sz="1600" b="0" dirty="0"/>
              <a:t>Start Mission Planning</a:t>
            </a:r>
          </a:p>
        </p:txBody>
      </p:sp>
      <p:sp>
        <p:nvSpPr>
          <p:cNvPr id="4" name="スライド番号プレースホルダー 3"/>
          <p:cNvSpPr>
            <a:spLocks noGrp="1"/>
          </p:cNvSpPr>
          <p:nvPr>
            <p:ph type="sldNum" sz="quarter" idx="15"/>
          </p:nvPr>
        </p:nvSpPr>
        <p:spPr/>
        <p:txBody>
          <a:bodyPr/>
          <a:lstStyle/>
          <a:p>
            <a:pPr>
              <a:defRPr kumimoji="1"/>
            </a:pPr>
            <a:fld id="{376204FD-14C3-4581-B822-C33F34396D58}" type="slidenum">
              <a:rPr lang="en-US" altLang="ja-JP" smtClean="0"/>
              <a:pPr>
                <a:defRPr kumimoji="1"/>
              </a:pPr>
              <a:t>14</a:t>
            </a:fld>
            <a:endParaRPr lang="ja-JP" altLang="en-US"/>
          </a:p>
        </p:txBody>
      </p:sp>
      <p:pic>
        <p:nvPicPr>
          <p:cNvPr id="5" name="図 4"/>
          <p:cNvPicPr>
            <a:picLocks noChangeAspect="1"/>
          </p:cNvPicPr>
          <p:nvPr/>
        </p:nvPicPr>
        <p:blipFill>
          <a:blip r:embed="rId2"/>
          <a:stretch>
            <a:fillRect/>
          </a:stretch>
        </p:blipFill>
        <p:spPr>
          <a:xfrm>
            <a:off x="2286000" y="3810000"/>
            <a:ext cx="4724400" cy="2495584"/>
          </a:xfrm>
          <a:prstGeom prst="rect">
            <a:avLst/>
          </a:prstGeom>
        </p:spPr>
      </p:pic>
      <p:sp>
        <p:nvSpPr>
          <p:cNvPr id="6" name="コンテンツ プレースホルダー 3"/>
          <p:cNvSpPr txBox="1">
            <a:spLocks/>
          </p:cNvSpPr>
          <p:nvPr/>
        </p:nvSpPr>
        <p:spPr bwMode="auto">
          <a:xfrm>
            <a:off x="381000" y="1066800"/>
            <a:ext cx="8610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4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2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pPr>
              <a:buFont typeface="+mj-lt"/>
              <a:buAutoNum type="arabicPeriod"/>
            </a:pPr>
            <a:r>
              <a:rPr lang="en-US" altLang="ja-JP" dirty="0" smtClean="0"/>
              <a:t>In </a:t>
            </a:r>
            <a:r>
              <a:rPr lang="en-US" altLang="ja-JP" dirty="0"/>
              <a:t>[</a:t>
            </a:r>
            <a:r>
              <a:rPr lang="en-US" altLang="ja-JP" dirty="0" err="1"/>
              <a:t>QuickStart</a:t>
            </a:r>
            <a:r>
              <a:rPr lang="en-US" altLang="ja-JP" dirty="0"/>
              <a:t>] tab, specify the following .launch file in the text field next to [Mission Planning] button and press the [Mission Planning]</a:t>
            </a:r>
            <a:r>
              <a:rPr lang="ja-JP" altLang="en-US" dirty="0"/>
              <a:t> </a:t>
            </a:r>
            <a:r>
              <a:rPr lang="en-US" altLang="ja-JP" dirty="0"/>
              <a:t>button</a:t>
            </a:r>
            <a:r>
              <a:rPr lang="en-US" altLang="ja-JP" dirty="0" smtClean="0"/>
              <a:t>.</a:t>
            </a:r>
          </a:p>
          <a:p>
            <a:pPr>
              <a:buFont typeface="+mj-lt"/>
              <a:buAutoNum type="arabicPeriod"/>
            </a:pPr>
            <a:endParaRPr lang="en-US" altLang="ja-JP" sz="1400" dirty="0"/>
          </a:p>
          <a:p>
            <a:pPr marL="457200" lvl="1" indent="0"/>
            <a:r>
              <a:rPr lang="en-US" altLang="ja-JP" sz="1400" dirty="0">
                <a:cs typeface="メイリオ"/>
              </a:rPr>
              <a:t>“~/.</a:t>
            </a:r>
            <a:r>
              <a:rPr lang="en-US" altLang="ja-JP" sz="1400" dirty="0" err="1">
                <a:cs typeface="メイリオ"/>
              </a:rPr>
              <a:t>autoware</a:t>
            </a:r>
            <a:r>
              <a:rPr lang="en-US" altLang="ja-JP" sz="1400" dirty="0">
                <a:cs typeface="メイリオ"/>
              </a:rPr>
              <a:t>/</a:t>
            </a:r>
            <a:r>
              <a:rPr lang="en-US" altLang="ja-JP" sz="1400" dirty="0" err="1">
                <a:cs typeface="メイリオ"/>
              </a:rPr>
              <a:t>my_launch</a:t>
            </a:r>
            <a:r>
              <a:rPr lang="en-US" altLang="ja-JP" sz="1400" dirty="0">
                <a:cs typeface="メイリオ"/>
              </a:rPr>
              <a:t>/</a:t>
            </a:r>
            <a:r>
              <a:rPr lang="en-US" altLang="ja-JP" sz="1400" dirty="0" err="1">
                <a:cs typeface="メイリオ"/>
              </a:rPr>
              <a:t>my_mission_planning.launch</a:t>
            </a:r>
            <a:r>
              <a:rPr lang="en-US" altLang="ja-JP" sz="1400" dirty="0">
                <a:cs typeface="メイリオ"/>
              </a:rPr>
              <a:t>”</a:t>
            </a:r>
            <a:endParaRPr lang="ja-JP" altLang="en-US" sz="1400" dirty="0">
              <a:cs typeface="メイリオ"/>
            </a:endParaRPr>
          </a:p>
          <a:p>
            <a:pPr lvl="1">
              <a:buFont typeface="+mj-lt"/>
              <a:buAutoNum type="arabicPeriod"/>
            </a:pPr>
            <a:endParaRPr lang="en-US" altLang="ja-JP" dirty="0" smtClean="0"/>
          </a:p>
          <a:p>
            <a:pPr>
              <a:buFont typeface="+mj-lt"/>
              <a:buAutoNum type="arabicPeriod"/>
            </a:pPr>
            <a:endParaRPr lang="en-US" altLang="ja-JP" sz="1400" dirty="0"/>
          </a:p>
          <a:p>
            <a:pPr>
              <a:buFont typeface="+mj-lt"/>
              <a:buAutoNum type="arabicPeriod"/>
            </a:pPr>
            <a:r>
              <a:rPr lang="ja-JP" altLang="en-US" sz="1400" dirty="0" smtClean="0"/>
              <a:t> </a:t>
            </a:r>
            <a:r>
              <a:rPr lang="en-US" altLang="ja-JP" sz="1400" dirty="0"/>
              <a:t>Soon after the turning the first corner (progress bar 38%, at around 182/479 sec), the path and the speed will be displayed as shown below.</a:t>
            </a:r>
          </a:p>
        </p:txBody>
      </p:sp>
    </p:spTree>
    <p:extLst>
      <p:ext uri="{BB962C8B-B14F-4D97-AF65-F5344CB8AC3E}">
        <p14:creationId xmlns:p14="http://schemas.microsoft.com/office/powerpoint/2010/main" val="2426813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15</a:t>
            </a:fld>
            <a:endParaRPr lang="ja-JP" altLang="en-US"/>
          </a:p>
        </p:txBody>
      </p:sp>
      <p:sp>
        <p:nvSpPr>
          <p:cNvPr id="7" name="テキスト プレースホルダー 2"/>
          <p:cNvSpPr txBox="1">
            <a:spLocks/>
          </p:cNvSpPr>
          <p:nvPr/>
        </p:nvSpPr>
        <p:spPr bwMode="auto">
          <a:xfrm>
            <a:off x="304800" y="609600"/>
            <a:ext cx="8839200" cy="360000"/>
          </a:xfrm>
          <a:prstGeom prst="rect">
            <a:avLst/>
          </a:prstGeo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eaLnBrk="1" latinLnBrk="0" hangingPunct="1">
              <a:spcBef>
                <a:spcPct val="20000"/>
              </a:spcBef>
              <a:defRPr lang="ja-JP" sz="1600" b="0">
                <a:solidFill>
                  <a:schemeClr val="bg1"/>
                </a:solidFill>
                <a:latin typeface="+mn-ea"/>
                <a:ea typeface="+mn-ea"/>
              </a:defRPr>
            </a:lvl1pPr>
            <a:lvl2pPr marL="742950" indent="-285750" eaLnBrk="1" latinLnBrk="0" hangingPunct="1">
              <a:spcBef>
                <a:spcPct val="20000"/>
              </a:spcBef>
              <a:defRPr lang="ja-JP" sz="1100">
                <a:latin typeface="+mn-lt"/>
                <a:ea typeface="+mn-ea"/>
              </a:defRPr>
            </a:lvl2pPr>
            <a:lvl3pPr marL="1143000" indent="-228600" eaLnBrk="1" latinLnBrk="0" hangingPunct="1">
              <a:spcBef>
                <a:spcPct val="20000"/>
              </a:spcBef>
              <a:defRPr lang="ja-JP" sz="1100">
                <a:latin typeface="+mn-lt"/>
                <a:ea typeface="+mn-ea"/>
              </a:defRPr>
            </a:lvl3pPr>
            <a:lvl4pPr marL="1600200" indent="-228600" eaLnBrk="1" latinLnBrk="0" hangingPunct="1">
              <a:spcBef>
                <a:spcPct val="20000"/>
              </a:spcBef>
              <a:defRPr lang="ja-JP" sz="1100">
                <a:latin typeface="+mn-lt"/>
                <a:ea typeface="+mn-ea"/>
              </a:defRPr>
            </a:lvl4pPr>
            <a:lvl5pPr marL="2057400" indent="-228600" eaLnBrk="1" latinLnBrk="0" hangingPunct="1">
              <a:spcBef>
                <a:spcPct val="20000"/>
              </a:spcBef>
              <a:defRPr lang="ja-JP" sz="1100">
                <a:latin typeface="+mn-lt"/>
                <a:ea typeface="+mn-ea"/>
              </a:defRPr>
            </a:lvl5pPr>
            <a:lvl6pPr marL="2514600" indent="-228600">
              <a:spcBef>
                <a:spcPct val="20000"/>
              </a:spcBef>
              <a:buChar char="•"/>
              <a:defRPr lang="ja-JP" sz="2000">
                <a:latin typeface="+mn-lt"/>
                <a:ea typeface="+mn-ea"/>
              </a:defRPr>
            </a:lvl6pPr>
            <a:lvl7pPr marL="2971800" indent="-228600">
              <a:spcBef>
                <a:spcPct val="20000"/>
              </a:spcBef>
              <a:buChar char="•"/>
              <a:defRPr lang="ja-JP" sz="2000">
                <a:latin typeface="+mn-lt"/>
                <a:ea typeface="+mn-ea"/>
              </a:defRPr>
            </a:lvl7pPr>
            <a:lvl8pPr marL="3429000" indent="-228600">
              <a:spcBef>
                <a:spcPct val="20000"/>
              </a:spcBef>
              <a:buChar char="•"/>
              <a:defRPr lang="ja-JP" sz="2000">
                <a:latin typeface="+mn-lt"/>
                <a:ea typeface="+mn-ea"/>
              </a:defRPr>
            </a:lvl8pPr>
            <a:lvl9pPr marL="3886200" indent="-228600">
              <a:spcBef>
                <a:spcPct val="20000"/>
              </a:spcBef>
              <a:buChar char="•"/>
              <a:defRPr lang="ja-JP" sz="2000">
                <a:latin typeface="+mn-lt"/>
                <a:ea typeface="+mn-ea"/>
              </a:defRPr>
            </a:lvl9pPr>
            <a:extLst/>
          </a:lstStyle>
          <a:p>
            <a:r>
              <a:rPr lang="ja-JP" altLang="ja-JP" dirty="0" smtClean="0"/>
              <a:t>6.</a:t>
            </a:r>
            <a:r>
              <a:rPr lang="en-US" altLang="ja-JP" dirty="0" smtClean="0"/>
              <a:t>1</a:t>
            </a:r>
            <a:r>
              <a:rPr lang="ja-JP" altLang="en-US" dirty="0" smtClean="0"/>
              <a:t> </a:t>
            </a:r>
            <a:r>
              <a:rPr lang="en-US" altLang="ja-JP" dirty="0"/>
              <a:t>Start </a:t>
            </a:r>
            <a:r>
              <a:rPr lang="ja-JP" altLang="ja-JP" dirty="0"/>
              <a:t>M</a:t>
            </a:r>
            <a:r>
              <a:rPr lang="en-US" altLang="ja-JP" dirty="0" err="1"/>
              <a:t>otion</a:t>
            </a:r>
            <a:r>
              <a:rPr lang="ja-JP" altLang="en-US" dirty="0"/>
              <a:t> </a:t>
            </a:r>
            <a:r>
              <a:rPr lang="ja-JP" altLang="ja-JP" dirty="0"/>
              <a:t>P</a:t>
            </a:r>
            <a:r>
              <a:rPr lang="en-US" altLang="ja-JP" dirty="0" err="1"/>
              <a:t>lanning</a:t>
            </a:r>
            <a:endParaRPr lang="ja-JP" altLang="en-US" dirty="0"/>
          </a:p>
        </p:txBody>
      </p:sp>
      <p:pic>
        <p:nvPicPr>
          <p:cNvPr id="12" name="図 11"/>
          <p:cNvPicPr>
            <a:picLocks noChangeAspect="1"/>
          </p:cNvPicPr>
          <p:nvPr/>
        </p:nvPicPr>
        <p:blipFill>
          <a:blip r:embed="rId2"/>
          <a:stretch>
            <a:fillRect/>
          </a:stretch>
        </p:blipFill>
        <p:spPr>
          <a:xfrm>
            <a:off x="2362200" y="3124200"/>
            <a:ext cx="4419600" cy="3476643"/>
          </a:xfrm>
          <a:prstGeom prst="rect">
            <a:avLst/>
          </a:prstGeom>
        </p:spPr>
      </p:pic>
      <p:sp>
        <p:nvSpPr>
          <p:cNvPr id="9" name="コンテンツ プレースホルダー 3"/>
          <p:cNvSpPr txBox="1">
            <a:spLocks/>
          </p:cNvSpPr>
          <p:nvPr/>
        </p:nvSpPr>
        <p:spPr bwMode="auto">
          <a:xfrm>
            <a:off x="381000" y="1066800"/>
            <a:ext cx="8610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1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pPr>
              <a:buAutoNum type="arabicPeriod"/>
            </a:pPr>
            <a:r>
              <a:rPr lang="en-US" altLang="ja-JP" sz="1400" dirty="0" smtClean="0"/>
              <a:t>In </a:t>
            </a:r>
            <a:r>
              <a:rPr lang="en-US" altLang="ja-JP" sz="1400" dirty="0"/>
              <a:t>[</a:t>
            </a:r>
            <a:r>
              <a:rPr lang="en-US" altLang="ja-JP" sz="1400" dirty="0" err="1"/>
              <a:t>QuickStart</a:t>
            </a:r>
            <a:r>
              <a:rPr lang="en-US" altLang="ja-JP" sz="1400" dirty="0"/>
              <a:t>] tab, specify the following .launch file in the text field next to [Motion Planning] button and press the [Motion Planning]</a:t>
            </a:r>
            <a:r>
              <a:rPr lang="ja-JP" altLang="en-US" sz="1400" dirty="0"/>
              <a:t> </a:t>
            </a:r>
            <a:r>
              <a:rPr lang="en-US" altLang="ja-JP" sz="1400" dirty="0"/>
              <a:t>button</a:t>
            </a:r>
            <a:r>
              <a:rPr lang="en-US" altLang="ja-JP" sz="1400" dirty="0" smtClean="0"/>
              <a:t>.</a:t>
            </a:r>
          </a:p>
          <a:p>
            <a:pPr>
              <a:buAutoNum type="arabicPeriod"/>
            </a:pPr>
            <a:endParaRPr lang="en-US" altLang="ja-JP" sz="1400" dirty="0"/>
          </a:p>
          <a:p>
            <a:pPr marL="457200" lvl="1" indent="0"/>
            <a:r>
              <a:rPr lang="en-US" altLang="ja-JP" sz="1400" dirty="0">
                <a:cs typeface="メイリオ"/>
              </a:rPr>
              <a:t>“~/.</a:t>
            </a:r>
            <a:r>
              <a:rPr lang="en-US" altLang="ja-JP" sz="1400" dirty="0" err="1">
                <a:cs typeface="メイリオ"/>
              </a:rPr>
              <a:t>autoware</a:t>
            </a:r>
            <a:r>
              <a:rPr lang="en-US" altLang="ja-JP" sz="1400" dirty="0">
                <a:cs typeface="メイリオ"/>
              </a:rPr>
              <a:t>/</a:t>
            </a:r>
            <a:r>
              <a:rPr lang="en-US" altLang="ja-JP" sz="1400" dirty="0" err="1">
                <a:cs typeface="メイリオ"/>
              </a:rPr>
              <a:t>my_launch</a:t>
            </a:r>
            <a:r>
              <a:rPr lang="en-US" altLang="ja-JP" sz="1400" dirty="0">
                <a:cs typeface="メイリオ"/>
              </a:rPr>
              <a:t>/</a:t>
            </a:r>
            <a:r>
              <a:rPr lang="en-US" altLang="ja-JP" sz="1400" dirty="0" err="1">
                <a:cs typeface="メイリオ"/>
              </a:rPr>
              <a:t>my_motion_planning.launch</a:t>
            </a:r>
            <a:r>
              <a:rPr lang="en-US" altLang="ja-JP" sz="1400" dirty="0" smtClean="0">
                <a:cs typeface="メイリオ"/>
              </a:rPr>
              <a:t>”</a:t>
            </a:r>
            <a:endParaRPr lang="en-US" altLang="ja-JP" sz="1400" dirty="0" smtClean="0"/>
          </a:p>
          <a:p>
            <a:pPr>
              <a:buAutoNum type="arabicPeriod"/>
            </a:pPr>
            <a:endParaRPr lang="en-US" altLang="ja-JP" sz="1400" dirty="0" smtClean="0"/>
          </a:p>
          <a:p>
            <a:pPr>
              <a:buAutoNum type="arabicPeriod"/>
            </a:pPr>
            <a:r>
              <a:rPr lang="en-US" altLang="ja-JP" sz="1400" dirty="0" smtClean="0"/>
              <a:t>Once </a:t>
            </a:r>
            <a:r>
              <a:rPr lang="en-US" altLang="ja-JP" sz="1400" dirty="0"/>
              <a:t>the car reaches the path set in the path planning, it will display the small green ball and the radial circles calculated as pure pursuit.</a:t>
            </a:r>
            <a:endParaRPr lang="ja-JP" altLang="en-US" sz="400" dirty="0"/>
          </a:p>
        </p:txBody>
      </p:sp>
      <p:sp>
        <p:nvSpPr>
          <p:cNvPr id="10" name="タイトル 1"/>
          <p:cNvSpPr>
            <a:spLocks noGrp="1"/>
          </p:cNvSpPr>
          <p:nvPr>
            <p:ph type="title"/>
          </p:nvPr>
        </p:nvSpPr>
        <p:spPr>
          <a:xfrm>
            <a:off x="152400" y="0"/>
            <a:ext cx="8991600" cy="533400"/>
          </a:xfrm>
        </p:spPr>
        <p:txBody>
          <a:bodyPr>
            <a:normAutofit/>
          </a:bodyPr>
          <a:lstStyle/>
          <a:p>
            <a:r>
              <a:rPr lang="ja-JP" altLang="ja-JP" dirty="0" smtClean="0"/>
              <a:t>6</a:t>
            </a:r>
            <a:r>
              <a:rPr lang="en-US" altLang="ja-JP" dirty="0" smtClean="0"/>
              <a:t>. </a:t>
            </a:r>
            <a:r>
              <a:rPr lang="en-US" altLang="ja-JP" dirty="0"/>
              <a:t>Motion</a:t>
            </a:r>
            <a:r>
              <a:rPr lang="ja-JP" altLang="en-US" dirty="0"/>
              <a:t> </a:t>
            </a:r>
            <a:r>
              <a:rPr lang="en-US" altLang="ja-JP" dirty="0"/>
              <a:t>Planning</a:t>
            </a:r>
            <a:endParaRPr kumimoji="1" lang="ja-JP" altLang="en-US" dirty="0"/>
          </a:p>
        </p:txBody>
      </p:sp>
    </p:spTree>
    <p:extLst>
      <p:ext uri="{BB962C8B-B14F-4D97-AF65-F5344CB8AC3E}">
        <p14:creationId xmlns:p14="http://schemas.microsoft.com/office/powerpoint/2010/main" val="1901625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745810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26400"/>
            <a:ext cx="8839200" cy="360000"/>
          </a:xfrm>
        </p:spPr>
        <p:txBody>
          <a:bodyPr anchor="ctr"/>
          <a:lstStyle/>
          <a:p>
            <a:r>
              <a:rPr lang="en-US" altLang="ja-JP" sz="1600" b="0" dirty="0" smtClean="0"/>
              <a:t>Autoware </a:t>
            </a:r>
            <a:r>
              <a:rPr lang="ja-JP" altLang="en-US" sz="1600" b="0" dirty="0"/>
              <a:t>&amp;</a:t>
            </a:r>
            <a:r>
              <a:rPr lang="en-US" altLang="ja-JP" sz="1600" b="0" dirty="0" smtClean="0"/>
              <a:t> ROS</a:t>
            </a:r>
            <a:endParaRPr lang="ja-JP" altLang="en-US" sz="1600" b="0" dirty="0"/>
          </a:p>
        </p:txBody>
      </p:sp>
      <p:sp>
        <p:nvSpPr>
          <p:cNvPr id="4" name="コンテンツ プレースホルダー 3"/>
          <p:cNvSpPr>
            <a:spLocks noGrp="1"/>
          </p:cNvSpPr>
          <p:nvPr>
            <p:ph sz="quarter" idx="15"/>
          </p:nvPr>
        </p:nvSpPr>
        <p:spPr>
          <a:xfrm>
            <a:off x="301752" y="1027176"/>
            <a:ext cx="4498848" cy="2173224"/>
          </a:xfrm>
        </p:spPr>
        <p:txBody>
          <a:bodyPr/>
          <a:lstStyle/>
          <a:p>
            <a:pPr marL="0" indent="0">
              <a:lnSpc>
                <a:spcPct val="110000"/>
              </a:lnSpc>
            </a:pPr>
            <a:r>
              <a:rPr lang="en-US" altLang="ja-JP" sz="1400" dirty="0"/>
              <a:t>Autoware is an open source software based on ROS. It is developed by Nagoya University and is intended for autonomous driving research and development. It is open sourced on </a:t>
            </a:r>
            <a:r>
              <a:rPr lang="en-US" altLang="ja-JP" sz="1400" dirty="0" err="1"/>
              <a:t>GitHub</a:t>
            </a:r>
            <a:r>
              <a:rPr lang="en-US" altLang="ja-JP" sz="1400" dirty="0"/>
              <a:t>. </a:t>
            </a:r>
          </a:p>
        </p:txBody>
      </p:sp>
      <p:sp>
        <p:nvSpPr>
          <p:cNvPr id="5" name="テキスト プレースホルダー 4"/>
          <p:cNvSpPr>
            <a:spLocks noGrp="1"/>
          </p:cNvSpPr>
          <p:nvPr>
            <p:ph type="body" sz="quarter" idx="16"/>
          </p:nvPr>
        </p:nvSpPr>
        <p:spPr>
          <a:xfrm>
            <a:off x="301752" y="3907200"/>
            <a:ext cx="8842248" cy="360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sz="1600" b="0" dirty="0" smtClean="0"/>
              <a:t>bag</a:t>
            </a:r>
            <a:r>
              <a:rPr lang="ja-JP" altLang="en-US" sz="1600" b="0" dirty="0" smtClean="0"/>
              <a:t> </a:t>
            </a:r>
            <a:r>
              <a:rPr lang="en-US" altLang="ja-JP" sz="1600" b="0" dirty="0" smtClean="0"/>
              <a:t>file (rosbag)</a:t>
            </a:r>
            <a:endParaRPr lang="ja-JP" altLang="en-US" sz="1600" b="0" dirty="0"/>
          </a:p>
        </p:txBody>
      </p:sp>
      <p:sp>
        <p:nvSpPr>
          <p:cNvPr id="11" name="スライド番号プレースホルダー 10"/>
          <p:cNvSpPr>
            <a:spLocks noGrp="1"/>
          </p:cNvSpPr>
          <p:nvPr>
            <p:ph type="sldNum" sz="quarter" idx="23"/>
          </p:nvPr>
        </p:nvSpPr>
        <p:spPr/>
        <p:txBody>
          <a:bodyPr/>
          <a:lstStyle/>
          <a:p>
            <a:pPr>
              <a:defRPr kumimoji="1"/>
            </a:pPr>
            <a:fld id="{434B01D5-C144-498B-A881-82CDAB4E58F5}" type="slidenum">
              <a:rPr lang="en-US" altLang="ja-JP" smtClean="0"/>
              <a:pPr>
                <a:defRPr kumimoji="1"/>
              </a:pPr>
              <a:t>2</a:t>
            </a:fld>
            <a:endParaRPr lang="ja-JP" altLang="en-US"/>
          </a:p>
        </p:txBody>
      </p:sp>
      <p:pic>
        <p:nvPicPr>
          <p:cNvPr id="8" name="図 7"/>
          <p:cNvPicPr>
            <a:picLocks noChangeAspect="1"/>
          </p:cNvPicPr>
          <p:nvPr/>
        </p:nvPicPr>
        <p:blipFill>
          <a:blip r:embed="rId2"/>
          <a:stretch>
            <a:fillRect/>
          </a:stretch>
        </p:blipFill>
        <p:spPr>
          <a:xfrm>
            <a:off x="5029200" y="1066800"/>
            <a:ext cx="4035245" cy="2032000"/>
          </a:xfrm>
          <a:prstGeom prst="rect">
            <a:avLst/>
          </a:prstGeom>
        </p:spPr>
      </p:pic>
      <p:sp>
        <p:nvSpPr>
          <p:cNvPr id="17" name="タイトル 1"/>
          <p:cNvSpPr>
            <a:spLocks noGrp="1"/>
          </p:cNvSpPr>
          <p:nvPr>
            <p:ph type="title"/>
          </p:nvPr>
        </p:nvSpPr>
        <p:spPr/>
        <p:txBody>
          <a:bodyPr/>
          <a:lstStyle/>
          <a:p>
            <a:r>
              <a:rPr lang="en-US" altLang="ja-JP" dirty="0"/>
              <a:t>1.</a:t>
            </a:r>
            <a:r>
              <a:rPr lang="ja-JP" altLang="en-US" dirty="0"/>
              <a:t> </a:t>
            </a:r>
            <a:r>
              <a:rPr lang="en-US" altLang="ja-JP" dirty="0"/>
              <a:t>Autoware</a:t>
            </a:r>
            <a:endParaRPr kumimoji="1" lang="ja-JP" altLang="en-US" dirty="0"/>
          </a:p>
        </p:txBody>
      </p:sp>
      <p:sp>
        <p:nvSpPr>
          <p:cNvPr id="18" name="コンテンツ プレースホルダー 2"/>
          <p:cNvSpPr>
            <a:spLocks noGrp="1"/>
          </p:cNvSpPr>
          <p:nvPr>
            <p:ph sz="quarter" idx="15"/>
          </p:nvPr>
        </p:nvSpPr>
        <p:spPr>
          <a:xfrm>
            <a:off x="304800" y="4267200"/>
            <a:ext cx="8763000" cy="21336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nSpc>
                <a:spcPct val="110000"/>
              </a:lnSpc>
            </a:pPr>
            <a:r>
              <a:rPr lang="en-US" altLang="ja-JP" sz="1400" dirty="0"/>
              <a:t>In ROS, all the messages of topics are logged and time-stamped to a .bag file called “rosbag”. This can be used for replay of the messages with RViz</a:t>
            </a:r>
            <a:r>
              <a:rPr lang="ja-JP" altLang="en-US" sz="1400" dirty="0"/>
              <a:t> </a:t>
            </a:r>
            <a:r>
              <a:rPr lang="en-US" altLang="ja-JP" sz="1400" dirty="0"/>
              <a:t>(3D visualization tool for ROS). In robotics, it is often difficult to analyze the interactions with multiple sensors at once, and this tool enables efficient analysis and debugging of system. Also, the logged messages can be replayed repeatedly, allowing developers to debug their systems without actual sensors.</a:t>
            </a:r>
            <a:endParaRPr lang="ja-JP" altLang="en-US" sz="1400" dirty="0"/>
          </a:p>
        </p:txBody>
      </p:sp>
    </p:spTree>
    <p:extLst>
      <p:ext uri="{BB962C8B-B14F-4D97-AF65-F5344CB8AC3E}">
        <p14:creationId xmlns:p14="http://schemas.microsoft.com/office/powerpoint/2010/main" val="2155145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6"/>
          </p:nvPr>
        </p:nvSpPr>
        <p:spPr>
          <a:xfrm>
            <a:off x="301752" y="609600"/>
            <a:ext cx="8842248" cy="360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sz="1600" b="0" dirty="0"/>
              <a:t>Functions provided</a:t>
            </a:r>
            <a:endParaRPr lang="ja-JP" altLang="en-US" sz="1600" b="0" dirty="0"/>
          </a:p>
        </p:txBody>
      </p:sp>
      <p:sp>
        <p:nvSpPr>
          <p:cNvPr id="6" name="コンテンツ プレースホルダー 5"/>
          <p:cNvSpPr>
            <a:spLocks noGrp="1"/>
          </p:cNvSpPr>
          <p:nvPr>
            <p:ph sz="quarter" idx="17"/>
          </p:nvPr>
        </p:nvSpPr>
        <p:spPr>
          <a:xfrm>
            <a:off x="304800" y="1066800"/>
            <a:ext cx="3962400" cy="1447800"/>
          </a:xfrm>
        </p:spPr>
        <p:txBody>
          <a:bodyPr/>
          <a:lstStyle/>
          <a:p>
            <a:pPr marL="0" indent="0">
              <a:lnSpc>
                <a:spcPct val="110000"/>
              </a:lnSpc>
            </a:pPr>
            <a:r>
              <a:rPr lang="en-US" altLang="ja-JP" sz="1400" dirty="0"/>
              <a:t>Autoware provides the following functions.</a:t>
            </a:r>
          </a:p>
          <a:p>
            <a:pPr marL="685800" lvl="1">
              <a:lnSpc>
                <a:spcPct val="110000"/>
              </a:lnSpc>
              <a:buFont typeface="Wingdings" charset="2"/>
              <a:buChar char="ü"/>
            </a:pPr>
            <a:r>
              <a:rPr lang="en-US" altLang="ja-JP" sz="1200" dirty="0"/>
              <a:t>Localization</a:t>
            </a:r>
          </a:p>
          <a:p>
            <a:pPr marL="685800" lvl="1">
              <a:lnSpc>
                <a:spcPct val="110000"/>
              </a:lnSpc>
              <a:buFont typeface="Wingdings" charset="2"/>
              <a:buChar char="ü"/>
            </a:pPr>
            <a:r>
              <a:rPr lang="en-US" altLang="ja-JP" sz="1200" dirty="0"/>
              <a:t>Object detection</a:t>
            </a:r>
          </a:p>
          <a:p>
            <a:pPr marL="685800" lvl="1">
              <a:lnSpc>
                <a:spcPct val="110000"/>
              </a:lnSpc>
              <a:buFont typeface="Wingdings" charset="2"/>
              <a:buChar char="ü"/>
            </a:pPr>
            <a:r>
              <a:rPr lang="en-US" altLang="ja-JP" sz="1200" dirty="0"/>
              <a:t>Driving control</a:t>
            </a:r>
          </a:p>
          <a:p>
            <a:pPr marL="685800" lvl="1">
              <a:lnSpc>
                <a:spcPct val="110000"/>
              </a:lnSpc>
              <a:buFont typeface="Wingdings" charset="2"/>
              <a:buChar char="ü"/>
            </a:pPr>
            <a:r>
              <a:rPr lang="en-US" altLang="ja-JP" sz="1200" dirty="0"/>
              <a:t>3D map generation and sharing</a:t>
            </a:r>
          </a:p>
        </p:txBody>
      </p:sp>
      <p:sp>
        <p:nvSpPr>
          <p:cNvPr id="11" name="スライド番号プレースホルダー 10"/>
          <p:cNvSpPr>
            <a:spLocks noGrp="1"/>
          </p:cNvSpPr>
          <p:nvPr>
            <p:ph type="sldNum" sz="quarter" idx="23"/>
          </p:nvPr>
        </p:nvSpPr>
        <p:spPr/>
        <p:txBody>
          <a:bodyPr/>
          <a:lstStyle/>
          <a:p>
            <a:pPr>
              <a:defRPr kumimoji="1"/>
            </a:pPr>
            <a:fld id="{434B01D5-C144-498B-A881-82CDAB4E58F5}" type="slidenum">
              <a:rPr lang="en-US" altLang="ja-JP" smtClean="0"/>
              <a:pPr>
                <a:defRPr kumimoji="1"/>
              </a:pPr>
              <a:t>3</a:t>
            </a:fld>
            <a:endParaRPr lang="ja-JP" altLang="en-US"/>
          </a:p>
        </p:txBody>
      </p:sp>
      <p:sp>
        <p:nvSpPr>
          <p:cNvPr id="17" name="タイトル 1"/>
          <p:cNvSpPr>
            <a:spLocks noGrp="1"/>
          </p:cNvSpPr>
          <p:nvPr>
            <p:ph type="title"/>
          </p:nvPr>
        </p:nvSpPr>
        <p:spPr/>
        <p:txBody>
          <a:bodyPr/>
          <a:lstStyle/>
          <a:p>
            <a:r>
              <a:rPr lang="en-US" altLang="ja-JP" dirty="0"/>
              <a:t>1.</a:t>
            </a:r>
            <a:r>
              <a:rPr lang="ja-JP" altLang="en-US" dirty="0"/>
              <a:t> </a:t>
            </a:r>
            <a:r>
              <a:rPr lang="en-US" altLang="ja-JP" dirty="0"/>
              <a:t>Autoware</a:t>
            </a:r>
            <a:endParaRPr kumimoji="1" lang="ja-JP" altLang="en-US" dirty="0"/>
          </a:p>
        </p:txBody>
      </p:sp>
      <p:pic>
        <p:nvPicPr>
          <p:cNvPr id="8" name="Picture 1"/>
          <p:cNvPicPr>
            <a:picLocks noChangeAspect="1"/>
          </p:cNvPicPr>
          <p:nvPr/>
        </p:nvPicPr>
        <p:blipFill>
          <a:blip r:embed="rId2"/>
          <a:stretch>
            <a:fillRect/>
          </a:stretch>
        </p:blipFill>
        <p:spPr>
          <a:xfrm>
            <a:off x="2667000" y="2633218"/>
            <a:ext cx="5966015" cy="4148582"/>
          </a:xfrm>
          <a:prstGeom prst="rect">
            <a:avLst/>
          </a:prstGeom>
        </p:spPr>
      </p:pic>
    </p:spTree>
    <p:extLst>
      <p:ext uri="{BB962C8B-B14F-4D97-AF65-F5344CB8AC3E}">
        <p14:creationId xmlns:p14="http://schemas.microsoft.com/office/powerpoint/2010/main" val="4287299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1714690" y="1066800"/>
            <a:ext cx="5981510" cy="4337523"/>
          </a:xfrm>
          <a:prstGeom prst="rect">
            <a:avLst/>
          </a:prstGeom>
        </p:spPr>
      </p:pic>
      <p:sp>
        <p:nvSpPr>
          <p:cNvPr id="3" name="テキスト プレースホルダー 2"/>
          <p:cNvSpPr>
            <a:spLocks noGrp="1"/>
          </p:cNvSpPr>
          <p:nvPr>
            <p:ph type="body" sz="quarter" idx="13"/>
          </p:nvPr>
        </p:nvSpPr>
        <p:spPr>
          <a:xfrm>
            <a:off x="304800" y="609600"/>
            <a:ext cx="8839200" cy="360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b="0" dirty="0"/>
              <a:t>Available user</a:t>
            </a:r>
            <a:r>
              <a:rPr lang="ja-JP" altLang="en-US" b="0" dirty="0"/>
              <a:t> </a:t>
            </a:r>
            <a:r>
              <a:rPr lang="en-US" altLang="ja-JP" b="0" dirty="0"/>
              <a:t>Interfaces</a:t>
            </a:r>
            <a:endParaRPr lang="ja-JP" altLang="en-US" b="0" dirty="0"/>
          </a:p>
        </p:txBody>
      </p:sp>
      <p:sp>
        <p:nvSpPr>
          <p:cNvPr id="6" name="スライド番号プレースホルダー 5"/>
          <p:cNvSpPr>
            <a:spLocks noGrp="1"/>
          </p:cNvSpPr>
          <p:nvPr>
            <p:ph type="sldNum" sz="quarter" idx="17"/>
          </p:nvPr>
        </p:nvSpPr>
        <p:spPr/>
        <p:txBody>
          <a:bodyPr/>
          <a:lstStyle/>
          <a:p>
            <a:pPr>
              <a:defRPr kumimoji="1"/>
            </a:pPr>
            <a:fld id="{4E6CCC12-C52E-4F2A-955D-F64A76216B75}" type="slidenum">
              <a:rPr lang="en-US" altLang="ja-JP" smtClean="0"/>
              <a:pPr>
                <a:defRPr kumimoji="1"/>
              </a:pPr>
              <a:t>4</a:t>
            </a:fld>
            <a:endParaRPr lang="ja-JP" altLang="en-US"/>
          </a:p>
        </p:txBody>
      </p:sp>
      <p:sp>
        <p:nvSpPr>
          <p:cNvPr id="14" name="タイトル 1"/>
          <p:cNvSpPr>
            <a:spLocks noGrp="1"/>
          </p:cNvSpPr>
          <p:nvPr>
            <p:ph type="title"/>
          </p:nvPr>
        </p:nvSpPr>
        <p:spPr>
          <a:xfrm>
            <a:off x="152400" y="0"/>
            <a:ext cx="8991600" cy="533400"/>
          </a:xfrm>
        </p:spPr>
        <p:txBody>
          <a:bodyPr>
            <a:normAutofit/>
          </a:bodyPr>
          <a:lstStyle/>
          <a:p>
            <a:r>
              <a:rPr lang="en-US" altLang="ja-JP" dirty="0"/>
              <a:t>2.</a:t>
            </a:r>
            <a:r>
              <a:rPr lang="ja-JP" altLang="en-US" dirty="0"/>
              <a:t> U</a:t>
            </a:r>
            <a:r>
              <a:rPr lang="en-US" altLang="ja-JP" dirty="0" err="1"/>
              <a:t>ser</a:t>
            </a:r>
            <a:r>
              <a:rPr lang="ja-JP" altLang="en-US" dirty="0"/>
              <a:t> </a:t>
            </a:r>
            <a:r>
              <a:rPr lang="en-US" altLang="ja-JP" dirty="0"/>
              <a:t>Interface</a:t>
            </a:r>
            <a:endParaRPr kumimoji="1" lang="ja-JP" altLang="en-US" dirty="0"/>
          </a:p>
        </p:txBody>
      </p:sp>
      <p:sp>
        <p:nvSpPr>
          <p:cNvPr id="13" name="角丸四角形吹き出し 12"/>
          <p:cNvSpPr/>
          <p:nvPr/>
        </p:nvSpPr>
        <p:spPr>
          <a:xfrm>
            <a:off x="457200" y="2133600"/>
            <a:ext cx="1981200" cy="762000"/>
          </a:xfrm>
          <a:prstGeom prst="wedgeRoundRectCallout">
            <a:avLst>
              <a:gd name="adj1" fmla="val 70769"/>
              <a:gd name="adj2" fmla="val -19187"/>
              <a:gd name="adj3" fmla="val 16667"/>
            </a:avLst>
          </a:prstGeom>
          <a:ln w="28575" cmpd="sng">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1200" b="1" dirty="0"/>
              <a:t>Runtime Manager</a:t>
            </a:r>
          </a:p>
          <a:p>
            <a:r>
              <a:rPr lang="en-US" altLang="ja-JP" sz="1200" dirty="0"/>
              <a:t>A GUI application for controlling Autoware.</a:t>
            </a:r>
            <a:endParaRPr lang="ja-JP" altLang="en-US" sz="1200" dirty="0"/>
          </a:p>
        </p:txBody>
      </p:sp>
      <p:sp>
        <p:nvSpPr>
          <p:cNvPr id="15" name="角丸四角形吹き出し 14"/>
          <p:cNvSpPr/>
          <p:nvPr/>
        </p:nvSpPr>
        <p:spPr>
          <a:xfrm>
            <a:off x="6553200" y="1981200"/>
            <a:ext cx="2438400" cy="1600200"/>
          </a:xfrm>
          <a:prstGeom prst="wedgeRoundRectCallout">
            <a:avLst>
              <a:gd name="adj1" fmla="val -68804"/>
              <a:gd name="adj2" fmla="val -19187"/>
              <a:gd name="adj3" fmla="val 16667"/>
            </a:avLst>
          </a:prstGeom>
          <a:ln w="28575" cmpd="sng">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1200" b="1" dirty="0" smtClean="0"/>
              <a:t>RViz</a:t>
            </a:r>
            <a:endParaRPr lang="en-US" altLang="ja-JP" sz="1200" b="1" dirty="0"/>
          </a:p>
          <a:p>
            <a:r>
              <a:rPr lang="en-US" altLang="ja-JP" sz="1200" dirty="0"/>
              <a:t>Visualizes in 3D the various functions of Autoware such as localization, object-detection, path-planning, path-following, in an integrated manner.</a:t>
            </a:r>
            <a:endParaRPr lang="ja-JP" altLang="en-US" sz="1200" dirty="0"/>
          </a:p>
        </p:txBody>
      </p:sp>
      <p:sp>
        <p:nvSpPr>
          <p:cNvPr id="16" name="角丸四角形吹き出し 15"/>
          <p:cNvSpPr/>
          <p:nvPr/>
        </p:nvSpPr>
        <p:spPr>
          <a:xfrm>
            <a:off x="457200" y="5638800"/>
            <a:ext cx="3810000" cy="838200"/>
          </a:xfrm>
          <a:prstGeom prst="wedgeRoundRectCallout">
            <a:avLst>
              <a:gd name="adj1" fmla="val -4938"/>
              <a:gd name="adj2" fmla="val -203024"/>
              <a:gd name="adj3" fmla="val 16667"/>
            </a:avLst>
          </a:prstGeom>
          <a:ln w="28575" cmpd="sng">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1200" b="1" dirty="0" err="1"/>
              <a:t>AutowareRider</a:t>
            </a:r>
            <a:endParaRPr lang="en-US" altLang="ja-JP" sz="1200" b="1" dirty="0"/>
          </a:p>
          <a:p>
            <a:r>
              <a:rPr lang="en-US" altLang="ja-JP" sz="1200" dirty="0"/>
              <a:t>A tablet application for setting and generating a route plan, turning autonomous driving mode on.</a:t>
            </a:r>
            <a:endParaRPr lang="ja-JP" altLang="en-US" sz="1200" dirty="0"/>
          </a:p>
        </p:txBody>
      </p:sp>
      <p:sp>
        <p:nvSpPr>
          <p:cNvPr id="17" name="角丸四角形吹き出し 16"/>
          <p:cNvSpPr/>
          <p:nvPr/>
        </p:nvSpPr>
        <p:spPr>
          <a:xfrm>
            <a:off x="4648200" y="5943600"/>
            <a:ext cx="3657600" cy="838200"/>
          </a:xfrm>
          <a:prstGeom prst="wedgeRoundRectCallout">
            <a:avLst>
              <a:gd name="adj1" fmla="val -23671"/>
              <a:gd name="adj2" fmla="val -82854"/>
              <a:gd name="adj3" fmla="val 16667"/>
            </a:avLst>
          </a:prstGeom>
          <a:ln w="28575" cmpd="sng">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pPr marL="0" indent="0"/>
            <a:r>
              <a:rPr lang="en-US" altLang="ja-JP" sz="1200" b="1" dirty="0"/>
              <a:t>Other UIs</a:t>
            </a:r>
          </a:p>
          <a:p>
            <a:pPr marL="0" indent="0"/>
            <a:r>
              <a:rPr lang="en-US" altLang="ja-JP" sz="1200" dirty="0"/>
              <a:t>It is possible to visualize the 3D map being used on the in-vehicle displays and device such as Oculus.</a:t>
            </a:r>
          </a:p>
        </p:txBody>
      </p:sp>
      <p:sp>
        <p:nvSpPr>
          <p:cNvPr id="18" name="右中かっこ 17"/>
          <p:cNvSpPr/>
          <p:nvPr/>
        </p:nvSpPr>
        <p:spPr>
          <a:xfrm rot="5400000">
            <a:off x="5334000" y="3886200"/>
            <a:ext cx="533400" cy="2971800"/>
          </a:xfrm>
          <a:prstGeom prst="rightBrace">
            <a:avLst>
              <a:gd name="adj1" fmla="val 55952"/>
              <a:gd name="adj2" fmla="val 49525"/>
            </a:avLst>
          </a:prstGeom>
          <a:ln w="33020">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39429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ctrTitle"/>
          </p:nvPr>
        </p:nvSpPr>
        <p:spPr>
          <a:xfrm>
            <a:off x="228600" y="4038600"/>
            <a:ext cx="8915400" cy="533400"/>
          </a:xfrm>
        </p:spPr>
        <p:txBody>
          <a:bodyPr>
            <a:normAutofit fontScale="90000"/>
          </a:bodyPr>
          <a:lstStyle/>
          <a:p>
            <a:pPr fontAlgn="auto">
              <a:spcAft>
                <a:spcPts val="0"/>
              </a:spcAft>
              <a:defRPr/>
            </a:pPr>
            <a:r>
              <a:rPr lang="en-US" altLang="ja-JP" dirty="0">
                <a:cs typeface="メイリオ"/>
              </a:rPr>
              <a:t>The operations of main functionalities of Autoware– Quick start version</a:t>
            </a:r>
            <a:endParaRPr dirty="0">
              <a:latin typeface="+mj-ea"/>
              <a:ea typeface="+mj-ea"/>
              <a:cs typeface="メイリオ"/>
            </a:endParaRPr>
          </a:p>
        </p:txBody>
      </p:sp>
      <p:sp>
        <p:nvSpPr>
          <p:cNvPr id="2" name="スライド番号プレースホルダー 1"/>
          <p:cNvSpPr>
            <a:spLocks noGrp="1"/>
          </p:cNvSpPr>
          <p:nvPr>
            <p:ph type="sldNum" sz="quarter" idx="12"/>
          </p:nvPr>
        </p:nvSpPr>
        <p:spPr/>
        <p:txBody>
          <a:bodyPr/>
          <a:lstStyle/>
          <a:p>
            <a:pPr>
              <a:defRPr kumimoji="1"/>
            </a:pPr>
            <a:fld id="{14E1D862-E954-484A-8D08-9DDF6DC6C2BD}" type="slidenum">
              <a:rPr lang="en-US" altLang="ja-JP" smtClean="0"/>
              <a:pPr>
                <a:defRPr kumimoji="1"/>
              </a:pPr>
              <a:t>5</a:t>
            </a:fld>
            <a:endParaRPr lang="ja-JP" altLang="en-US"/>
          </a:p>
        </p:txBody>
      </p:sp>
      <p:sp>
        <p:nvSpPr>
          <p:cNvPr id="4" name="正方形/長方形 3"/>
          <p:cNvSpPr/>
          <p:nvPr/>
        </p:nvSpPr>
        <p:spPr>
          <a:xfrm>
            <a:off x="5486400" y="5029200"/>
            <a:ext cx="3648628" cy="1569660"/>
          </a:xfrm>
          <a:prstGeom prst="rect">
            <a:avLst/>
          </a:prstGeom>
        </p:spPr>
        <p:txBody>
          <a:bodyPr wrap="square">
            <a:spAutoFit/>
          </a:bodyPr>
          <a:lstStyle/>
          <a:p>
            <a:pPr marL="125413" indent="-125413">
              <a:buFont typeface="+mj-lt"/>
              <a:buAutoNum type="arabicPeriod"/>
            </a:pPr>
            <a:r>
              <a:rPr lang="en-US" altLang="ja-JP" sz="1600" dirty="0">
                <a:solidFill>
                  <a:schemeClr val="tx1">
                    <a:lumMod val="90000"/>
                    <a:lumOff val="10000"/>
                  </a:schemeClr>
                </a:solidFill>
                <a:latin typeface="+mj-ea"/>
              </a:rPr>
              <a:t>Setup</a:t>
            </a:r>
            <a:r>
              <a:rPr lang="ja-JP" altLang="en-US" sz="1600" dirty="0">
                <a:solidFill>
                  <a:schemeClr val="tx1">
                    <a:lumMod val="90000"/>
                    <a:lumOff val="10000"/>
                  </a:schemeClr>
                </a:solidFill>
                <a:latin typeface="+mj-ea"/>
              </a:rPr>
              <a:t> </a:t>
            </a:r>
            <a:r>
              <a:rPr lang="en-US" altLang="ja-JP" sz="1600" dirty="0">
                <a:solidFill>
                  <a:schemeClr val="tx1">
                    <a:lumMod val="90000"/>
                    <a:lumOff val="10000"/>
                  </a:schemeClr>
                </a:solidFill>
                <a:latin typeface="+mj-ea"/>
              </a:rPr>
              <a:t>of</a:t>
            </a:r>
            <a:r>
              <a:rPr lang="ja-JP" altLang="en-US" sz="1600" dirty="0">
                <a:solidFill>
                  <a:schemeClr val="tx1">
                    <a:lumMod val="90000"/>
                    <a:lumOff val="10000"/>
                  </a:schemeClr>
                </a:solidFill>
                <a:latin typeface="+mj-ea"/>
              </a:rPr>
              <a:t> </a:t>
            </a:r>
            <a:r>
              <a:rPr lang="ja-JP" altLang="ja-JP" sz="1600" dirty="0">
                <a:solidFill>
                  <a:schemeClr val="tx1">
                    <a:lumMod val="90000"/>
                    <a:lumOff val="10000"/>
                  </a:schemeClr>
                </a:solidFill>
                <a:latin typeface="+mj-ea"/>
              </a:rPr>
              <a:t>d</a:t>
            </a:r>
            <a:r>
              <a:rPr lang="en-US" altLang="ja-JP" sz="1600" dirty="0" err="1">
                <a:solidFill>
                  <a:schemeClr val="tx1">
                    <a:lumMod val="90000"/>
                    <a:lumOff val="10000"/>
                  </a:schemeClr>
                </a:solidFill>
                <a:latin typeface="+mj-ea"/>
              </a:rPr>
              <a:t>emo</a:t>
            </a:r>
            <a:r>
              <a:rPr lang="ja-JP" altLang="en-US" sz="1600" dirty="0">
                <a:solidFill>
                  <a:schemeClr val="tx1">
                    <a:lumMod val="90000"/>
                    <a:lumOff val="10000"/>
                  </a:schemeClr>
                </a:solidFill>
                <a:latin typeface="+mj-ea"/>
              </a:rPr>
              <a:t> </a:t>
            </a:r>
            <a:r>
              <a:rPr lang="en-US" altLang="ja-JP" sz="1600" dirty="0">
                <a:solidFill>
                  <a:schemeClr val="tx1">
                    <a:lumMod val="90000"/>
                    <a:lumOff val="10000"/>
                  </a:schemeClr>
                </a:solidFill>
                <a:latin typeface="+mj-ea"/>
              </a:rPr>
              <a:t>data</a:t>
            </a:r>
          </a:p>
          <a:p>
            <a:pPr marL="125413" indent="-125413">
              <a:buFont typeface="+mj-lt"/>
              <a:buAutoNum type="arabicPeriod"/>
            </a:pPr>
            <a:r>
              <a:rPr lang="en-US" altLang="ja-JP" sz="1600" dirty="0">
                <a:solidFill>
                  <a:schemeClr val="tx1">
                    <a:lumMod val="90000"/>
                    <a:lumOff val="10000"/>
                  </a:schemeClr>
                </a:solidFill>
                <a:latin typeface="+mj-ea"/>
              </a:rPr>
              <a:t>Launch</a:t>
            </a:r>
            <a:r>
              <a:rPr lang="ja-JP" altLang="en-US" sz="1600" dirty="0">
                <a:solidFill>
                  <a:schemeClr val="tx1">
                    <a:lumMod val="90000"/>
                    <a:lumOff val="10000"/>
                  </a:schemeClr>
                </a:solidFill>
                <a:latin typeface="+mj-ea"/>
              </a:rPr>
              <a:t> </a:t>
            </a:r>
            <a:r>
              <a:rPr lang="en-US" altLang="ja-JP" sz="1600" dirty="0">
                <a:solidFill>
                  <a:schemeClr val="tx1">
                    <a:lumMod val="90000"/>
                    <a:lumOff val="10000"/>
                  </a:schemeClr>
                </a:solidFill>
                <a:latin typeface="+mj-ea"/>
              </a:rPr>
              <a:t>Autoware</a:t>
            </a:r>
          </a:p>
          <a:p>
            <a:pPr marL="125413" indent="-125413">
              <a:buFont typeface="+mj-lt"/>
              <a:buAutoNum type="arabicPeriod"/>
            </a:pPr>
            <a:r>
              <a:rPr lang="ja-JP" altLang="ja-JP" sz="1600" dirty="0">
                <a:solidFill>
                  <a:schemeClr val="tx1">
                    <a:lumMod val="90000"/>
                    <a:lumOff val="10000"/>
                  </a:schemeClr>
                </a:solidFill>
                <a:latin typeface="+mj-ea"/>
              </a:rPr>
              <a:t>P</a:t>
            </a:r>
            <a:r>
              <a:rPr lang="en-US" altLang="ja-JP" sz="1600" dirty="0" err="1">
                <a:solidFill>
                  <a:schemeClr val="tx1">
                    <a:lumMod val="90000"/>
                    <a:lumOff val="10000"/>
                  </a:schemeClr>
                </a:solidFill>
                <a:latin typeface="+mj-ea"/>
              </a:rPr>
              <a:t>repare</a:t>
            </a:r>
            <a:r>
              <a:rPr lang="en-US" altLang="ja-JP" sz="1600" dirty="0">
                <a:solidFill>
                  <a:schemeClr val="tx1">
                    <a:lumMod val="90000"/>
                    <a:lumOff val="10000"/>
                  </a:schemeClr>
                </a:solidFill>
                <a:latin typeface="+mj-ea"/>
              </a:rPr>
              <a:t> to play</a:t>
            </a:r>
            <a:r>
              <a:rPr lang="ja-JP" altLang="en-US" sz="1600" dirty="0">
                <a:solidFill>
                  <a:schemeClr val="tx1">
                    <a:lumMod val="90000"/>
                    <a:lumOff val="10000"/>
                  </a:schemeClr>
                </a:solidFill>
                <a:latin typeface="+mj-ea"/>
              </a:rPr>
              <a:t> </a:t>
            </a:r>
            <a:r>
              <a:rPr lang="ja-JP" altLang="ja-JP" sz="1600" dirty="0">
                <a:solidFill>
                  <a:schemeClr val="tx1">
                    <a:lumMod val="90000"/>
                    <a:lumOff val="10000"/>
                  </a:schemeClr>
                </a:solidFill>
                <a:latin typeface="+mj-ea"/>
              </a:rPr>
              <a:t>r</a:t>
            </a:r>
            <a:r>
              <a:rPr lang="en-US" altLang="ja-JP" sz="1600" dirty="0" err="1">
                <a:solidFill>
                  <a:schemeClr val="tx1">
                    <a:lumMod val="90000"/>
                    <a:lumOff val="10000"/>
                  </a:schemeClr>
                </a:solidFill>
                <a:latin typeface="+mj-ea"/>
              </a:rPr>
              <a:t>osbag</a:t>
            </a:r>
            <a:endParaRPr lang="en-US" altLang="ja-JP" sz="1600" dirty="0">
              <a:solidFill>
                <a:schemeClr val="tx1">
                  <a:lumMod val="90000"/>
                  <a:lumOff val="10000"/>
                </a:schemeClr>
              </a:solidFill>
              <a:latin typeface="+mj-ea"/>
            </a:endParaRPr>
          </a:p>
          <a:p>
            <a:pPr marL="125413" indent="-125413">
              <a:buFont typeface="+mj-lt"/>
              <a:buAutoNum type="arabicPeriod"/>
            </a:pPr>
            <a:r>
              <a:rPr lang="ja-JP" altLang="ja-JP" sz="1600" dirty="0">
                <a:solidFill>
                  <a:schemeClr val="tx1">
                    <a:lumMod val="90000"/>
                    <a:lumOff val="10000"/>
                  </a:schemeClr>
                </a:solidFill>
                <a:latin typeface="+mj-ea"/>
              </a:rPr>
              <a:t>L</a:t>
            </a:r>
            <a:r>
              <a:rPr lang="en-US" altLang="ja-JP" sz="1600" dirty="0" err="1">
                <a:solidFill>
                  <a:schemeClr val="tx1">
                    <a:lumMod val="90000"/>
                    <a:lumOff val="10000"/>
                  </a:schemeClr>
                </a:solidFill>
                <a:latin typeface="+mj-ea"/>
              </a:rPr>
              <a:t>ocalization</a:t>
            </a:r>
            <a:endParaRPr lang="en-US" altLang="ja-JP" sz="1600" dirty="0">
              <a:solidFill>
                <a:schemeClr val="tx1">
                  <a:lumMod val="90000"/>
                  <a:lumOff val="10000"/>
                </a:schemeClr>
              </a:solidFill>
              <a:latin typeface="+mj-ea"/>
            </a:endParaRPr>
          </a:p>
          <a:p>
            <a:pPr marL="125413" indent="-125413">
              <a:buFont typeface="+mj-lt"/>
              <a:buAutoNum type="arabicPeriod"/>
            </a:pPr>
            <a:r>
              <a:rPr lang="en-US" altLang="ja-JP" sz="1600" dirty="0">
                <a:solidFill>
                  <a:schemeClr val="tx1">
                    <a:lumMod val="90000"/>
                    <a:lumOff val="10000"/>
                  </a:schemeClr>
                </a:solidFill>
                <a:latin typeface="+mj-ea"/>
              </a:rPr>
              <a:t>Mission</a:t>
            </a:r>
            <a:r>
              <a:rPr lang="ja-JP" altLang="en-US" sz="1600" dirty="0">
                <a:solidFill>
                  <a:schemeClr val="tx1">
                    <a:lumMod val="90000"/>
                    <a:lumOff val="10000"/>
                  </a:schemeClr>
                </a:solidFill>
                <a:latin typeface="+mj-ea"/>
              </a:rPr>
              <a:t> </a:t>
            </a:r>
            <a:r>
              <a:rPr lang="en-US" altLang="ja-JP" sz="1600" dirty="0">
                <a:solidFill>
                  <a:schemeClr val="tx1">
                    <a:lumMod val="90000"/>
                    <a:lumOff val="10000"/>
                  </a:schemeClr>
                </a:solidFill>
                <a:latin typeface="+mj-ea"/>
              </a:rPr>
              <a:t>planning</a:t>
            </a:r>
          </a:p>
          <a:p>
            <a:pPr marL="125413" indent="-125413">
              <a:buFont typeface="+mj-lt"/>
              <a:buAutoNum type="arabicPeriod"/>
            </a:pPr>
            <a:r>
              <a:rPr lang="en-US" altLang="ja-JP" sz="1600" dirty="0">
                <a:solidFill>
                  <a:schemeClr val="tx1">
                    <a:lumMod val="90000"/>
                    <a:lumOff val="10000"/>
                  </a:schemeClr>
                </a:solidFill>
                <a:latin typeface="+mj-ea"/>
              </a:rPr>
              <a:t>Motion</a:t>
            </a:r>
            <a:r>
              <a:rPr lang="ja-JP" altLang="en-US" sz="1600" dirty="0">
                <a:solidFill>
                  <a:schemeClr val="tx1">
                    <a:lumMod val="90000"/>
                    <a:lumOff val="10000"/>
                  </a:schemeClr>
                </a:solidFill>
                <a:latin typeface="+mj-ea"/>
              </a:rPr>
              <a:t> </a:t>
            </a:r>
            <a:r>
              <a:rPr lang="en-US" altLang="ja-JP" sz="1600" dirty="0">
                <a:solidFill>
                  <a:schemeClr val="tx1">
                    <a:lumMod val="90000"/>
                    <a:lumOff val="10000"/>
                  </a:schemeClr>
                </a:solidFill>
                <a:latin typeface="+mj-ea"/>
              </a:rPr>
              <a:t>following</a:t>
            </a:r>
            <a:endParaRPr lang="ja-JP" altLang="en-US" sz="1600" dirty="0">
              <a:solidFill>
                <a:schemeClr val="tx1">
                  <a:lumMod val="90000"/>
                  <a:lumOff val="10000"/>
                </a:schemeClr>
              </a:solidFill>
              <a:latin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200400" y="990600"/>
            <a:ext cx="5562600" cy="5715000"/>
          </a:xfrm>
          <a:prstGeom prst="rect">
            <a:avLst/>
          </a:prstGeom>
          <a:solidFill>
            <a:schemeClr val="bg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FF0000"/>
                </a:solidFill>
              </a:rPr>
              <a:t>Out of scope of this Quick-start </a:t>
            </a:r>
            <a:r>
              <a:rPr lang="en-US" altLang="ja-JP" b="1" dirty="0" smtClean="0">
                <a:solidFill>
                  <a:srgbClr val="FF0000"/>
                </a:solidFill>
              </a:rPr>
              <a:t>guide A. </a:t>
            </a:r>
            <a:endParaRPr lang="ja-JP" altLang="en-US" b="1" dirty="0">
              <a:solidFill>
                <a:srgbClr val="FF0000"/>
              </a:solidFill>
            </a:endParaRPr>
          </a:p>
        </p:txBody>
      </p:sp>
      <p:sp>
        <p:nvSpPr>
          <p:cNvPr id="5" name="正方形/長方形 4"/>
          <p:cNvSpPr/>
          <p:nvPr/>
        </p:nvSpPr>
        <p:spPr>
          <a:xfrm>
            <a:off x="533400" y="3032760"/>
            <a:ext cx="2286000" cy="3810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lumMod val="90000"/>
                    <a:lumOff val="10000"/>
                  </a:schemeClr>
                </a:solidFill>
              </a:rPr>
              <a:t>　</a:t>
            </a:r>
            <a:r>
              <a:rPr kumimoji="1" lang="en-US" altLang="ja-JP" sz="1200" dirty="0" smtClean="0">
                <a:solidFill>
                  <a:schemeClr val="tx1">
                    <a:lumMod val="90000"/>
                    <a:lumOff val="10000"/>
                  </a:schemeClr>
                </a:solidFill>
              </a:rPr>
              <a:t>2.</a:t>
            </a:r>
            <a:r>
              <a:rPr kumimoji="1" lang="ja-JP" altLang="en-US" sz="1200" dirty="0" smtClean="0">
                <a:solidFill>
                  <a:schemeClr val="tx1">
                    <a:lumMod val="90000"/>
                    <a:lumOff val="10000"/>
                  </a:schemeClr>
                </a:solidFill>
              </a:rPr>
              <a:t> </a:t>
            </a:r>
            <a:r>
              <a:rPr lang="en-US" altLang="ja-JP" sz="1200" dirty="0">
                <a:solidFill>
                  <a:schemeClr val="tx1">
                    <a:lumMod val="90000"/>
                    <a:lumOff val="10000"/>
                  </a:schemeClr>
                </a:solidFill>
              </a:rPr>
              <a:t>Launch</a:t>
            </a:r>
            <a:r>
              <a:rPr lang="ja-JP" altLang="en-US" sz="1200" dirty="0">
                <a:solidFill>
                  <a:schemeClr val="tx1">
                    <a:lumMod val="90000"/>
                    <a:lumOff val="10000"/>
                  </a:schemeClr>
                </a:solidFill>
              </a:rPr>
              <a:t> </a:t>
            </a:r>
            <a:r>
              <a:rPr lang="en-US" altLang="ja-JP" sz="1200" dirty="0">
                <a:solidFill>
                  <a:schemeClr val="tx1">
                    <a:lumMod val="90000"/>
                    <a:lumOff val="10000"/>
                  </a:schemeClr>
                </a:solidFill>
              </a:rPr>
              <a:t>Autoware</a:t>
            </a:r>
            <a:endParaRPr kumimoji="1" lang="ja-JP" altLang="en-US" sz="1200" dirty="0">
              <a:solidFill>
                <a:schemeClr val="tx1">
                  <a:lumMod val="90000"/>
                  <a:lumOff val="10000"/>
                </a:schemeClr>
              </a:solidFill>
            </a:endParaRPr>
          </a:p>
        </p:txBody>
      </p:sp>
      <p:sp>
        <p:nvSpPr>
          <p:cNvPr id="8" name="正方形/長方形 7"/>
          <p:cNvSpPr/>
          <p:nvPr/>
        </p:nvSpPr>
        <p:spPr>
          <a:xfrm>
            <a:off x="533400" y="2286000"/>
            <a:ext cx="2286000" cy="3810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lumMod val="90000"/>
                    <a:lumOff val="10000"/>
                  </a:schemeClr>
                </a:solidFill>
              </a:rPr>
              <a:t>　</a:t>
            </a:r>
            <a:r>
              <a:rPr lang="en-US" altLang="ja-JP" sz="1200" dirty="0" smtClean="0">
                <a:solidFill>
                  <a:schemeClr val="tx1">
                    <a:lumMod val="90000"/>
                    <a:lumOff val="10000"/>
                  </a:schemeClr>
                </a:solidFill>
              </a:rPr>
              <a:t>1. </a:t>
            </a:r>
            <a:r>
              <a:rPr lang="en-US" altLang="ja-JP" sz="1200" dirty="0">
                <a:solidFill>
                  <a:schemeClr val="tx1">
                    <a:lumMod val="90000"/>
                    <a:lumOff val="10000"/>
                  </a:schemeClr>
                </a:solidFill>
              </a:rPr>
              <a:t>Setup</a:t>
            </a:r>
            <a:r>
              <a:rPr lang="ja-JP" altLang="en-US" sz="1200" dirty="0">
                <a:solidFill>
                  <a:schemeClr val="tx1">
                    <a:lumMod val="90000"/>
                    <a:lumOff val="10000"/>
                  </a:schemeClr>
                </a:solidFill>
              </a:rPr>
              <a:t> </a:t>
            </a:r>
            <a:r>
              <a:rPr lang="en-US" altLang="ja-JP" sz="1200" dirty="0">
                <a:solidFill>
                  <a:schemeClr val="tx1">
                    <a:lumMod val="90000"/>
                    <a:lumOff val="10000"/>
                  </a:schemeClr>
                </a:solidFill>
              </a:rPr>
              <a:t>of</a:t>
            </a:r>
            <a:r>
              <a:rPr lang="ja-JP" altLang="en-US" sz="1200" dirty="0">
                <a:solidFill>
                  <a:schemeClr val="tx1">
                    <a:lumMod val="90000"/>
                    <a:lumOff val="10000"/>
                  </a:schemeClr>
                </a:solidFill>
              </a:rPr>
              <a:t> </a:t>
            </a:r>
            <a:r>
              <a:rPr lang="en-US" altLang="ja-JP" sz="1200" dirty="0">
                <a:solidFill>
                  <a:schemeClr val="tx1">
                    <a:lumMod val="90000"/>
                    <a:lumOff val="10000"/>
                  </a:schemeClr>
                </a:solidFill>
              </a:rPr>
              <a:t>demo data</a:t>
            </a:r>
            <a:endParaRPr lang="ja-JP" altLang="en-US" sz="1200" dirty="0">
              <a:solidFill>
                <a:schemeClr val="tx1">
                  <a:lumMod val="90000"/>
                  <a:lumOff val="10000"/>
                </a:schemeClr>
              </a:solidFill>
            </a:endParaRPr>
          </a:p>
        </p:txBody>
      </p:sp>
      <p:sp>
        <p:nvSpPr>
          <p:cNvPr id="10" name="正方形/長方形 9"/>
          <p:cNvSpPr/>
          <p:nvPr/>
        </p:nvSpPr>
        <p:spPr>
          <a:xfrm>
            <a:off x="381000" y="2133600"/>
            <a:ext cx="2514600" cy="44196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p>
        </p:txBody>
      </p:sp>
      <p:sp>
        <p:nvSpPr>
          <p:cNvPr id="11" name="正方形/長方形 10"/>
          <p:cNvSpPr/>
          <p:nvPr/>
        </p:nvSpPr>
        <p:spPr>
          <a:xfrm>
            <a:off x="533400" y="3779520"/>
            <a:ext cx="2286000" cy="3810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lumMod val="90000"/>
                    <a:lumOff val="10000"/>
                  </a:schemeClr>
                </a:solidFill>
              </a:rPr>
              <a:t>　</a:t>
            </a:r>
            <a:r>
              <a:rPr kumimoji="1" lang="en-US" altLang="ja-JP" sz="1200" dirty="0" smtClean="0">
                <a:solidFill>
                  <a:schemeClr val="tx1">
                    <a:lumMod val="90000"/>
                    <a:lumOff val="10000"/>
                  </a:schemeClr>
                </a:solidFill>
              </a:rPr>
              <a:t>3.</a:t>
            </a:r>
            <a:r>
              <a:rPr kumimoji="1" lang="ja-JP" altLang="en-US" sz="1200" dirty="0" smtClean="0">
                <a:solidFill>
                  <a:schemeClr val="tx1">
                    <a:lumMod val="90000"/>
                    <a:lumOff val="10000"/>
                  </a:schemeClr>
                </a:solidFill>
              </a:rPr>
              <a:t> </a:t>
            </a:r>
            <a:r>
              <a:rPr lang="ja-JP" altLang="ja-JP" sz="1200" dirty="0">
                <a:solidFill>
                  <a:schemeClr val="tx1">
                    <a:lumMod val="90000"/>
                    <a:lumOff val="10000"/>
                  </a:schemeClr>
                </a:solidFill>
              </a:rPr>
              <a:t>P</a:t>
            </a:r>
            <a:r>
              <a:rPr lang="en-US" altLang="ja-JP" sz="1200" dirty="0" err="1">
                <a:solidFill>
                  <a:schemeClr val="tx1">
                    <a:lumMod val="90000"/>
                    <a:lumOff val="10000"/>
                  </a:schemeClr>
                </a:solidFill>
              </a:rPr>
              <a:t>repare</a:t>
            </a:r>
            <a:r>
              <a:rPr lang="ja-JP" altLang="en-US" sz="1200" dirty="0">
                <a:solidFill>
                  <a:schemeClr val="tx1">
                    <a:lumMod val="90000"/>
                    <a:lumOff val="10000"/>
                  </a:schemeClr>
                </a:solidFill>
              </a:rPr>
              <a:t> </a:t>
            </a:r>
            <a:r>
              <a:rPr lang="en-US" altLang="ja-JP" sz="1200" dirty="0">
                <a:solidFill>
                  <a:schemeClr val="tx1">
                    <a:lumMod val="90000"/>
                    <a:lumOff val="10000"/>
                  </a:schemeClr>
                </a:solidFill>
              </a:rPr>
              <a:t>to</a:t>
            </a:r>
            <a:r>
              <a:rPr lang="en-US" altLang="en-US" sz="1200" dirty="0">
                <a:solidFill>
                  <a:schemeClr val="tx1">
                    <a:lumMod val="90000"/>
                    <a:lumOff val="10000"/>
                  </a:schemeClr>
                </a:solidFill>
              </a:rPr>
              <a:t> </a:t>
            </a:r>
            <a:r>
              <a:rPr lang="en-US" altLang="ja-JP" sz="1200" dirty="0">
                <a:solidFill>
                  <a:schemeClr val="tx1">
                    <a:lumMod val="90000"/>
                    <a:lumOff val="10000"/>
                  </a:schemeClr>
                </a:solidFill>
              </a:rPr>
              <a:t>play rosbag</a:t>
            </a:r>
            <a:endParaRPr kumimoji="1" lang="ja-JP" altLang="en-US" sz="1200" dirty="0">
              <a:solidFill>
                <a:schemeClr val="tx1">
                  <a:lumMod val="90000"/>
                  <a:lumOff val="10000"/>
                </a:schemeClr>
              </a:solidFill>
            </a:endParaRPr>
          </a:p>
        </p:txBody>
      </p:sp>
      <p:sp>
        <p:nvSpPr>
          <p:cNvPr id="12" name="正方形/長方形 11"/>
          <p:cNvSpPr/>
          <p:nvPr/>
        </p:nvSpPr>
        <p:spPr>
          <a:xfrm>
            <a:off x="533400" y="4526280"/>
            <a:ext cx="2286000" cy="3810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lumMod val="90000"/>
                    <a:lumOff val="10000"/>
                  </a:schemeClr>
                </a:solidFill>
              </a:rPr>
              <a:t>　</a:t>
            </a:r>
            <a:r>
              <a:rPr lang="en-US" altLang="ja-JP" sz="1200" dirty="0" smtClean="0">
                <a:solidFill>
                  <a:schemeClr val="tx1">
                    <a:lumMod val="90000"/>
                    <a:lumOff val="10000"/>
                  </a:schemeClr>
                </a:solidFill>
              </a:rPr>
              <a:t>4. </a:t>
            </a:r>
            <a:r>
              <a:rPr lang="en-US" altLang="ja-JP" sz="1200" dirty="0">
                <a:solidFill>
                  <a:schemeClr val="tx1">
                    <a:lumMod val="90000"/>
                    <a:lumOff val="10000"/>
                  </a:schemeClr>
                </a:solidFill>
              </a:rPr>
              <a:t>Localization</a:t>
            </a:r>
            <a:endParaRPr kumimoji="1" lang="ja-JP" altLang="en-US" sz="1200" dirty="0">
              <a:solidFill>
                <a:schemeClr val="tx1">
                  <a:lumMod val="90000"/>
                  <a:lumOff val="10000"/>
                </a:schemeClr>
              </a:solidFill>
            </a:endParaRPr>
          </a:p>
        </p:txBody>
      </p:sp>
      <p:sp>
        <p:nvSpPr>
          <p:cNvPr id="13" name="正方形/長方形 12"/>
          <p:cNvSpPr/>
          <p:nvPr/>
        </p:nvSpPr>
        <p:spPr>
          <a:xfrm>
            <a:off x="533400" y="5273040"/>
            <a:ext cx="2286000" cy="3810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lumMod val="90000"/>
                    <a:lumOff val="10000"/>
                  </a:schemeClr>
                </a:solidFill>
              </a:rPr>
              <a:t>　</a:t>
            </a:r>
            <a:r>
              <a:rPr kumimoji="1" lang="en-US" altLang="ja-JP" sz="1200" dirty="0" smtClean="0">
                <a:solidFill>
                  <a:schemeClr val="tx1">
                    <a:lumMod val="90000"/>
                    <a:lumOff val="10000"/>
                  </a:schemeClr>
                </a:solidFill>
              </a:rPr>
              <a:t>5. </a:t>
            </a:r>
            <a:r>
              <a:rPr lang="en-US" altLang="ja-JP" sz="1200" dirty="0" smtClean="0">
                <a:solidFill>
                  <a:schemeClr val="tx1">
                    <a:lumMod val="90000"/>
                    <a:lumOff val="10000"/>
                  </a:schemeClr>
                </a:solidFill>
              </a:rPr>
              <a:t>Mission planning</a:t>
            </a:r>
            <a:endParaRPr lang="ja-JP" altLang="en-US" sz="1200" dirty="0">
              <a:solidFill>
                <a:schemeClr val="tx1">
                  <a:lumMod val="90000"/>
                  <a:lumOff val="10000"/>
                </a:schemeClr>
              </a:solidFill>
            </a:endParaRPr>
          </a:p>
        </p:txBody>
      </p:sp>
      <p:sp>
        <p:nvSpPr>
          <p:cNvPr id="15" name="正方形/長方形 14"/>
          <p:cNvSpPr/>
          <p:nvPr/>
        </p:nvSpPr>
        <p:spPr>
          <a:xfrm>
            <a:off x="381000" y="1066800"/>
            <a:ext cx="2514600" cy="10668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smtClean="0">
                <a:solidFill>
                  <a:srgbClr val="124288"/>
                </a:solidFill>
              </a:rPr>
              <a:t>replay </a:t>
            </a:r>
            <a:r>
              <a:rPr lang="en-US" altLang="ja-JP" b="1" dirty="0">
                <a:solidFill>
                  <a:srgbClr val="124288"/>
                </a:solidFill>
              </a:rPr>
              <a:t>of demo data</a:t>
            </a:r>
          </a:p>
          <a:p>
            <a:pPr lvl="0" algn="ctr"/>
            <a:r>
              <a:rPr lang="en-US" altLang="ja-JP" sz="1100" dirty="0">
                <a:solidFill>
                  <a:srgbClr val="2A2E32">
                    <a:lumMod val="90000"/>
                    <a:lumOff val="10000"/>
                  </a:srgbClr>
                </a:solidFill>
              </a:rPr>
              <a:t>Replay the rosbag demo data downloaded from Nagoya University.</a:t>
            </a:r>
            <a:endParaRPr lang="ja-JP" altLang="en-US" sz="1200" dirty="0">
              <a:solidFill>
                <a:srgbClr val="124288"/>
              </a:solidFill>
            </a:endParaRPr>
          </a:p>
        </p:txBody>
      </p:sp>
      <p:cxnSp>
        <p:nvCxnSpPr>
          <p:cNvPr id="18" name="直線矢印コネクタ 17"/>
          <p:cNvCxnSpPr>
            <a:stCxn id="8" idx="2"/>
            <a:endCxn id="5" idx="0"/>
          </p:cNvCxnSpPr>
          <p:nvPr/>
        </p:nvCxnSpPr>
        <p:spPr>
          <a:xfrm>
            <a:off x="1676400" y="2667000"/>
            <a:ext cx="0" cy="3657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5" idx="2"/>
            <a:endCxn id="11" idx="0"/>
          </p:cNvCxnSpPr>
          <p:nvPr/>
        </p:nvCxnSpPr>
        <p:spPr>
          <a:xfrm>
            <a:off x="1676400" y="3413760"/>
            <a:ext cx="0" cy="3657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11" idx="2"/>
            <a:endCxn id="12" idx="0"/>
          </p:cNvCxnSpPr>
          <p:nvPr/>
        </p:nvCxnSpPr>
        <p:spPr>
          <a:xfrm>
            <a:off x="1676400" y="4160520"/>
            <a:ext cx="0" cy="3657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2" idx="2"/>
            <a:endCxn id="13" idx="0"/>
          </p:cNvCxnSpPr>
          <p:nvPr/>
        </p:nvCxnSpPr>
        <p:spPr>
          <a:xfrm>
            <a:off x="1676400" y="4907280"/>
            <a:ext cx="0" cy="3657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533400" y="6019800"/>
            <a:ext cx="2286000" cy="3810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lumMod val="90000"/>
                    <a:lumOff val="10000"/>
                  </a:schemeClr>
                </a:solidFill>
              </a:rPr>
              <a:t>　</a:t>
            </a:r>
            <a:r>
              <a:rPr lang="en-US" altLang="ja-JP" sz="1200" dirty="0">
                <a:solidFill>
                  <a:schemeClr val="tx1">
                    <a:lumMod val="90000"/>
                    <a:lumOff val="10000"/>
                  </a:schemeClr>
                </a:solidFill>
              </a:rPr>
              <a:t>6</a:t>
            </a:r>
            <a:r>
              <a:rPr kumimoji="1" lang="en-US" altLang="ja-JP" sz="1200" dirty="0" smtClean="0">
                <a:solidFill>
                  <a:schemeClr val="tx1">
                    <a:lumMod val="90000"/>
                    <a:lumOff val="10000"/>
                  </a:schemeClr>
                </a:solidFill>
              </a:rPr>
              <a:t>. </a:t>
            </a:r>
            <a:r>
              <a:rPr lang="en-US" altLang="ja-JP" sz="1200" dirty="0">
                <a:solidFill>
                  <a:schemeClr val="tx1">
                    <a:lumMod val="90000"/>
                    <a:lumOff val="10000"/>
                  </a:schemeClr>
                </a:solidFill>
              </a:rPr>
              <a:t>Motion </a:t>
            </a:r>
            <a:r>
              <a:rPr lang="en-US" altLang="ja-JP" sz="1200" dirty="0" smtClean="0">
                <a:solidFill>
                  <a:schemeClr val="tx1">
                    <a:lumMod val="90000"/>
                    <a:lumOff val="10000"/>
                  </a:schemeClr>
                </a:solidFill>
              </a:rPr>
              <a:t>Planning</a:t>
            </a:r>
            <a:endParaRPr lang="ja-JP" altLang="en-US" sz="1200" dirty="0">
              <a:solidFill>
                <a:schemeClr val="tx1">
                  <a:lumMod val="90000"/>
                  <a:lumOff val="10000"/>
                </a:schemeClr>
              </a:solidFill>
            </a:endParaRPr>
          </a:p>
        </p:txBody>
      </p:sp>
      <p:cxnSp>
        <p:nvCxnSpPr>
          <p:cNvPr id="58" name="直線矢印コネクタ 57"/>
          <p:cNvCxnSpPr>
            <a:stCxn id="13" idx="2"/>
            <a:endCxn id="57" idx="0"/>
          </p:cNvCxnSpPr>
          <p:nvPr/>
        </p:nvCxnSpPr>
        <p:spPr>
          <a:xfrm>
            <a:off x="1676400" y="5654040"/>
            <a:ext cx="0" cy="3657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sp>
        <p:nvSpPr>
          <p:cNvPr id="3" name="テキスト プレースホルダー 2"/>
          <p:cNvSpPr>
            <a:spLocks noGrp="1"/>
          </p:cNvSpPr>
          <p:nvPr>
            <p:ph type="body" sz="quarter" idx="13"/>
          </p:nvPr>
        </p:nvSpPr>
        <p:spPr>
          <a:xfrm>
            <a:off x="304800" y="609600"/>
            <a:ext cx="8839200" cy="381000"/>
          </a:xfrm>
        </p:spPr>
        <p:txBody>
          <a:bodyPr/>
          <a:lstStyle/>
          <a:p>
            <a:r>
              <a:rPr lang="en-US" altLang="ja-JP" sz="1600" dirty="0"/>
              <a:t>Operation steps</a:t>
            </a:r>
            <a:endParaRPr lang="ja-JP" altLang="en-US" sz="1600" dirty="0"/>
          </a:p>
        </p:txBody>
      </p:sp>
      <p:sp>
        <p:nvSpPr>
          <p:cNvPr id="4" name="スライド番号プレースホルダー 3"/>
          <p:cNvSpPr>
            <a:spLocks noGrp="1"/>
          </p:cNvSpPr>
          <p:nvPr>
            <p:ph type="sldNum" sz="quarter" idx="15"/>
          </p:nvPr>
        </p:nvSpPr>
        <p:spPr>
          <a:effectLst/>
        </p:spPr>
        <p:txBody>
          <a:bodyPr/>
          <a:lstStyle/>
          <a:p>
            <a:pPr>
              <a:defRPr kumimoji="1"/>
            </a:pPr>
            <a:fld id="{376204FD-14C3-4581-B822-C33F34396D58}" type="slidenum">
              <a:rPr lang="en-US" altLang="ja-JP" smtClean="0"/>
              <a:pPr>
                <a:defRPr kumimoji="1"/>
              </a:pPr>
              <a:t>6</a:t>
            </a:fld>
            <a:endParaRPr lang="ja-JP" altLang="en-US"/>
          </a:p>
        </p:txBody>
      </p:sp>
      <p:sp>
        <p:nvSpPr>
          <p:cNvPr id="59" name="タイトル 1"/>
          <p:cNvSpPr>
            <a:spLocks noGrp="1"/>
          </p:cNvSpPr>
          <p:nvPr>
            <p:ph type="title"/>
          </p:nvPr>
        </p:nvSpPr>
        <p:spPr>
          <a:xfrm>
            <a:off x="152400" y="0"/>
            <a:ext cx="8991600" cy="533400"/>
          </a:xfrm>
        </p:spPr>
        <p:txBody>
          <a:bodyPr>
            <a:normAutofit/>
          </a:bodyPr>
          <a:lstStyle/>
          <a:p>
            <a:r>
              <a:rPr lang="en-US" altLang="ja-JP" dirty="0"/>
              <a:t>The operations of main functionalities of Autoware</a:t>
            </a:r>
            <a:endParaRPr kumimoji="1" lang="ja-JP" altLang="en-US" dirty="0"/>
          </a:p>
        </p:txBody>
      </p:sp>
      <p:grpSp>
        <p:nvGrpSpPr>
          <p:cNvPr id="2" name="図形グループ 1"/>
          <p:cNvGrpSpPr/>
          <p:nvPr/>
        </p:nvGrpSpPr>
        <p:grpSpPr>
          <a:xfrm>
            <a:off x="3276600" y="1066800"/>
            <a:ext cx="5486400" cy="5486400"/>
            <a:chOff x="381000" y="990600"/>
            <a:chExt cx="5486400" cy="5486400"/>
          </a:xfrm>
        </p:grpSpPr>
        <p:sp>
          <p:nvSpPr>
            <p:cNvPr id="32" name="正方形/長方形 31"/>
            <p:cNvSpPr/>
            <p:nvPr/>
          </p:nvSpPr>
          <p:spPr>
            <a:xfrm>
              <a:off x="533400" y="32424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2.</a:t>
              </a:r>
              <a:endParaRPr kumimoji="1" lang="ja-JP" altLang="en-US" sz="1200" dirty="0">
                <a:solidFill>
                  <a:schemeClr val="tx1">
                    <a:lumMod val="90000"/>
                    <a:lumOff val="10000"/>
                  </a:schemeClr>
                </a:solidFill>
              </a:endParaRPr>
            </a:p>
          </p:txBody>
        </p:sp>
        <p:sp>
          <p:nvSpPr>
            <p:cNvPr id="33" name="正方形/長方形 32"/>
            <p:cNvSpPr/>
            <p:nvPr/>
          </p:nvSpPr>
          <p:spPr>
            <a:xfrm>
              <a:off x="533400" y="24042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smtClean="0">
                  <a:solidFill>
                    <a:schemeClr val="tx1">
                      <a:lumMod val="90000"/>
                      <a:lumOff val="10000"/>
                    </a:schemeClr>
                  </a:solidFill>
                </a:rPr>
                <a:t>1.</a:t>
              </a:r>
              <a:r>
                <a:rPr lang="ja-JP" altLang="en-US" sz="1200" dirty="0" smtClean="0">
                  <a:solidFill>
                    <a:schemeClr val="tx1">
                      <a:lumMod val="90000"/>
                      <a:lumOff val="10000"/>
                    </a:schemeClr>
                  </a:solidFill>
                </a:rPr>
                <a:t> </a:t>
              </a:r>
              <a:endParaRPr lang="ja-JP" altLang="en-US" sz="1200" dirty="0">
                <a:solidFill>
                  <a:schemeClr val="tx1">
                    <a:lumMod val="90000"/>
                    <a:lumOff val="10000"/>
                  </a:schemeClr>
                </a:solidFill>
              </a:endParaRPr>
            </a:p>
          </p:txBody>
        </p:sp>
        <p:sp>
          <p:nvSpPr>
            <p:cNvPr id="34" name="正方形/長方形 33"/>
            <p:cNvSpPr/>
            <p:nvPr/>
          </p:nvSpPr>
          <p:spPr>
            <a:xfrm>
              <a:off x="381000" y="2057400"/>
              <a:ext cx="2514600" cy="44196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p>
          </p:txBody>
        </p:sp>
        <p:sp>
          <p:nvSpPr>
            <p:cNvPr id="35" name="正方形/長方形 34"/>
            <p:cNvSpPr/>
            <p:nvPr/>
          </p:nvSpPr>
          <p:spPr>
            <a:xfrm>
              <a:off x="533400" y="40806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3.</a:t>
              </a:r>
              <a:r>
                <a:rPr kumimoji="1" lang="ja-JP" altLang="en-US" sz="1200" dirty="0" smtClean="0">
                  <a:solidFill>
                    <a:schemeClr val="tx1">
                      <a:lumMod val="90000"/>
                      <a:lumOff val="10000"/>
                    </a:schemeClr>
                  </a:solidFill>
                </a:rPr>
                <a:t> </a:t>
              </a:r>
              <a:endParaRPr kumimoji="1" lang="ja-JP" altLang="en-US" sz="1200" dirty="0">
                <a:solidFill>
                  <a:schemeClr val="tx1">
                    <a:lumMod val="90000"/>
                    <a:lumOff val="10000"/>
                  </a:schemeClr>
                </a:solidFill>
              </a:endParaRPr>
            </a:p>
          </p:txBody>
        </p:sp>
        <p:sp>
          <p:nvSpPr>
            <p:cNvPr id="36" name="正方形/長方形 35"/>
            <p:cNvSpPr/>
            <p:nvPr/>
          </p:nvSpPr>
          <p:spPr>
            <a:xfrm>
              <a:off x="533400" y="49188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smtClean="0">
                  <a:solidFill>
                    <a:schemeClr val="tx1">
                      <a:lumMod val="90000"/>
                      <a:lumOff val="10000"/>
                    </a:schemeClr>
                  </a:solidFill>
                </a:rPr>
                <a:t>4. </a:t>
              </a:r>
              <a:endParaRPr kumimoji="1" lang="ja-JP" altLang="en-US" sz="1200" dirty="0">
                <a:solidFill>
                  <a:schemeClr val="tx1">
                    <a:lumMod val="90000"/>
                    <a:lumOff val="10000"/>
                  </a:schemeClr>
                </a:solidFill>
              </a:endParaRPr>
            </a:p>
          </p:txBody>
        </p:sp>
        <p:sp>
          <p:nvSpPr>
            <p:cNvPr id="37" name="正方形/長方形 36"/>
            <p:cNvSpPr/>
            <p:nvPr/>
          </p:nvSpPr>
          <p:spPr>
            <a:xfrm>
              <a:off x="533400" y="57570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ja-JP" sz="1200" dirty="0" smtClean="0">
                  <a:solidFill>
                    <a:schemeClr val="tx1">
                      <a:lumMod val="90000"/>
                      <a:lumOff val="10000"/>
                    </a:schemeClr>
                  </a:solidFill>
                </a:rPr>
                <a:t>.</a:t>
              </a:r>
              <a:r>
                <a:rPr lang="en-US" altLang="ja-JP" sz="1200" dirty="0" smtClean="0">
                  <a:solidFill>
                    <a:schemeClr val="tx1">
                      <a:lumMod val="90000"/>
                      <a:lumOff val="10000"/>
                    </a:schemeClr>
                  </a:solidFill>
                </a:rPr>
                <a:t>.</a:t>
              </a:r>
              <a:r>
                <a:rPr kumimoji="1" lang="en-US" altLang="ja-JP" sz="1200" dirty="0" smtClean="0">
                  <a:solidFill>
                    <a:schemeClr val="tx1">
                      <a:lumMod val="90000"/>
                      <a:lumOff val="10000"/>
                    </a:schemeClr>
                  </a:solidFill>
                </a:rPr>
                <a:t>. </a:t>
              </a:r>
              <a:endParaRPr kumimoji="1" lang="ja-JP" altLang="en-US" sz="1200" dirty="0">
                <a:solidFill>
                  <a:schemeClr val="tx1">
                    <a:lumMod val="90000"/>
                    <a:lumOff val="10000"/>
                  </a:schemeClr>
                </a:solidFill>
              </a:endParaRPr>
            </a:p>
          </p:txBody>
        </p:sp>
        <p:sp>
          <p:nvSpPr>
            <p:cNvPr id="38" name="正方形/長方形 37"/>
            <p:cNvSpPr/>
            <p:nvPr/>
          </p:nvSpPr>
          <p:spPr>
            <a:xfrm>
              <a:off x="381000" y="990600"/>
              <a:ext cx="2514600" cy="10668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smtClean="0">
                  <a:solidFill>
                    <a:srgbClr val="124288"/>
                  </a:solidFill>
                </a:rPr>
                <a:t>Autoware </a:t>
              </a:r>
              <a:r>
                <a:rPr lang="en-US" altLang="ja-JP" b="1" dirty="0">
                  <a:solidFill>
                    <a:srgbClr val="124288"/>
                  </a:solidFill>
                </a:rPr>
                <a:t>on a real </a:t>
              </a:r>
              <a:r>
                <a:rPr lang="en-US" altLang="ja-JP" b="1" dirty="0" smtClean="0">
                  <a:solidFill>
                    <a:srgbClr val="124288"/>
                  </a:solidFill>
                </a:rPr>
                <a:t>vehicle</a:t>
              </a:r>
              <a:endParaRPr kumimoji="1" lang="en-US" altLang="ja-JP" b="1" dirty="0" smtClean="0">
                <a:solidFill>
                  <a:srgbClr val="124288"/>
                </a:solidFill>
              </a:endParaRPr>
            </a:p>
            <a:p>
              <a:pPr algn="ctr"/>
              <a:r>
                <a:rPr lang="en-US" altLang="ja-JP" sz="1100" dirty="0">
                  <a:solidFill>
                    <a:schemeClr val="tx1">
                      <a:lumMod val="90000"/>
                      <a:lumOff val="10000"/>
                    </a:schemeClr>
                  </a:solidFill>
                </a:rPr>
                <a:t>Drive a real vehicle with Autoware autonomously.</a:t>
              </a:r>
              <a:endParaRPr lang="ja-JP" altLang="en-US" sz="1100" dirty="0">
                <a:solidFill>
                  <a:schemeClr val="tx1">
                    <a:lumMod val="90000"/>
                    <a:lumOff val="10000"/>
                  </a:schemeClr>
                </a:solidFill>
              </a:endParaRPr>
            </a:p>
          </p:txBody>
        </p:sp>
        <p:cxnSp>
          <p:nvCxnSpPr>
            <p:cNvPr id="39" name="直線矢印コネクタ 38"/>
            <p:cNvCxnSpPr>
              <a:stCxn id="33" idx="2"/>
              <a:endCxn id="32" idx="0"/>
            </p:cNvCxnSpPr>
            <p:nvPr/>
          </p:nvCxnSpPr>
          <p:spPr>
            <a:xfrm>
              <a:off x="1596300" y="28956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2" idx="2"/>
              <a:endCxn id="35" idx="0"/>
            </p:cNvCxnSpPr>
            <p:nvPr/>
          </p:nvCxnSpPr>
          <p:spPr>
            <a:xfrm>
              <a:off x="1596300" y="37338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35" idx="2"/>
              <a:endCxn id="36" idx="0"/>
            </p:cNvCxnSpPr>
            <p:nvPr/>
          </p:nvCxnSpPr>
          <p:spPr>
            <a:xfrm>
              <a:off x="1596300" y="45720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6" idx="2"/>
              <a:endCxn id="37" idx="0"/>
            </p:cNvCxnSpPr>
            <p:nvPr/>
          </p:nvCxnSpPr>
          <p:spPr>
            <a:xfrm>
              <a:off x="1596300" y="54102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sp>
          <p:nvSpPr>
            <p:cNvPr id="44" name="正方形/長方形 43"/>
            <p:cNvSpPr/>
            <p:nvPr/>
          </p:nvSpPr>
          <p:spPr>
            <a:xfrm>
              <a:off x="3505200" y="32424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2.</a:t>
              </a:r>
              <a:endParaRPr kumimoji="1" lang="ja-JP" altLang="en-US" sz="1200" dirty="0">
                <a:solidFill>
                  <a:schemeClr val="tx1">
                    <a:lumMod val="90000"/>
                    <a:lumOff val="10000"/>
                  </a:schemeClr>
                </a:solidFill>
              </a:endParaRPr>
            </a:p>
          </p:txBody>
        </p:sp>
        <p:sp>
          <p:nvSpPr>
            <p:cNvPr id="45" name="正方形/長方形 44"/>
            <p:cNvSpPr/>
            <p:nvPr/>
          </p:nvSpPr>
          <p:spPr>
            <a:xfrm>
              <a:off x="3505200" y="24042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smtClean="0">
                  <a:solidFill>
                    <a:schemeClr val="tx1">
                      <a:lumMod val="90000"/>
                      <a:lumOff val="10000"/>
                    </a:schemeClr>
                  </a:solidFill>
                </a:rPr>
                <a:t>1.</a:t>
              </a:r>
              <a:endParaRPr lang="ja-JP" altLang="en-US" sz="1200" dirty="0">
                <a:solidFill>
                  <a:schemeClr val="tx1">
                    <a:lumMod val="90000"/>
                    <a:lumOff val="10000"/>
                  </a:schemeClr>
                </a:solidFill>
              </a:endParaRPr>
            </a:p>
          </p:txBody>
        </p:sp>
        <p:sp>
          <p:nvSpPr>
            <p:cNvPr id="46" name="正方形/長方形 45"/>
            <p:cNvSpPr/>
            <p:nvPr/>
          </p:nvSpPr>
          <p:spPr>
            <a:xfrm>
              <a:off x="3352800" y="2057400"/>
              <a:ext cx="2514600" cy="44196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p>
          </p:txBody>
        </p:sp>
        <p:sp>
          <p:nvSpPr>
            <p:cNvPr id="47" name="正方形/長方形 46"/>
            <p:cNvSpPr/>
            <p:nvPr/>
          </p:nvSpPr>
          <p:spPr>
            <a:xfrm>
              <a:off x="3505200" y="40806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3.</a:t>
              </a:r>
              <a:r>
                <a:rPr kumimoji="1" lang="ja-JP" altLang="en-US" sz="1200" dirty="0" smtClean="0">
                  <a:solidFill>
                    <a:schemeClr val="tx1">
                      <a:lumMod val="90000"/>
                      <a:lumOff val="10000"/>
                    </a:schemeClr>
                  </a:solidFill>
                </a:rPr>
                <a:t> </a:t>
              </a:r>
              <a:endParaRPr kumimoji="1" lang="ja-JP" altLang="en-US" sz="1200" dirty="0">
                <a:solidFill>
                  <a:schemeClr val="tx1">
                    <a:lumMod val="90000"/>
                    <a:lumOff val="10000"/>
                  </a:schemeClr>
                </a:solidFill>
              </a:endParaRPr>
            </a:p>
          </p:txBody>
        </p:sp>
        <p:sp>
          <p:nvSpPr>
            <p:cNvPr id="48" name="正方形/長方形 47"/>
            <p:cNvSpPr/>
            <p:nvPr/>
          </p:nvSpPr>
          <p:spPr>
            <a:xfrm>
              <a:off x="3505200" y="49188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smtClean="0">
                  <a:solidFill>
                    <a:schemeClr val="tx1">
                      <a:lumMod val="90000"/>
                      <a:lumOff val="10000"/>
                    </a:schemeClr>
                  </a:solidFill>
                </a:rPr>
                <a:t>4. </a:t>
              </a:r>
              <a:endParaRPr kumimoji="1" lang="ja-JP" altLang="en-US" sz="1200" dirty="0">
                <a:solidFill>
                  <a:schemeClr val="tx1">
                    <a:lumMod val="90000"/>
                    <a:lumOff val="10000"/>
                  </a:schemeClr>
                </a:solidFill>
              </a:endParaRPr>
            </a:p>
          </p:txBody>
        </p:sp>
        <p:sp>
          <p:nvSpPr>
            <p:cNvPr id="49" name="正方形/長方形 48"/>
            <p:cNvSpPr/>
            <p:nvPr/>
          </p:nvSpPr>
          <p:spPr>
            <a:xfrm>
              <a:off x="3505200" y="57570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 </a:t>
              </a:r>
              <a:endParaRPr kumimoji="1" lang="ja-JP" altLang="en-US" sz="1200" dirty="0">
                <a:solidFill>
                  <a:schemeClr val="tx1">
                    <a:lumMod val="90000"/>
                    <a:lumOff val="10000"/>
                  </a:schemeClr>
                </a:solidFill>
              </a:endParaRPr>
            </a:p>
          </p:txBody>
        </p:sp>
        <p:sp>
          <p:nvSpPr>
            <p:cNvPr id="50" name="正方形/長方形 49"/>
            <p:cNvSpPr/>
            <p:nvPr/>
          </p:nvSpPr>
          <p:spPr>
            <a:xfrm>
              <a:off x="3352800" y="990600"/>
              <a:ext cx="2514600" cy="10668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smtClean="0">
                  <a:solidFill>
                    <a:srgbClr val="124288"/>
                  </a:solidFill>
                </a:rPr>
                <a:t>rosbag </a:t>
              </a:r>
              <a:r>
                <a:rPr lang="en-US" altLang="ja-JP" b="1" dirty="0" err="1" smtClean="0">
                  <a:solidFill>
                    <a:srgbClr val="124288"/>
                  </a:solidFill>
                </a:rPr>
                <a:t>repl</a:t>
              </a:r>
              <a:r>
                <a:rPr lang="ja-JP" altLang="ja-JP" b="1" dirty="0" smtClean="0">
                  <a:solidFill>
                    <a:srgbClr val="124288"/>
                  </a:solidFill>
                </a:rPr>
                <a:t>a</a:t>
              </a:r>
              <a:r>
                <a:rPr lang="en-US" altLang="ja-JP" b="1" dirty="0" smtClean="0">
                  <a:solidFill>
                    <a:srgbClr val="124288"/>
                  </a:solidFill>
                </a:rPr>
                <a:t>y</a:t>
              </a:r>
              <a:endParaRPr kumimoji="1" lang="en-US" altLang="ja-JP" b="1" dirty="0" smtClean="0">
                <a:solidFill>
                  <a:srgbClr val="124288"/>
                </a:solidFill>
              </a:endParaRPr>
            </a:p>
            <a:p>
              <a:pPr lvl="0" algn="ctr"/>
              <a:r>
                <a:rPr lang="en-US" altLang="ja-JP" sz="1100" dirty="0">
                  <a:solidFill>
                    <a:srgbClr val="2A2E32">
                      <a:lumMod val="90000"/>
                      <a:lumOff val="10000"/>
                    </a:srgbClr>
                  </a:solidFill>
                </a:rPr>
                <a:t>Replay the data corrected on the </a:t>
              </a:r>
              <a:r>
                <a:rPr lang="en-US" altLang="ja-JP" sz="1100" dirty="0" smtClean="0">
                  <a:solidFill>
                    <a:srgbClr val="2A2E32">
                      <a:lumMod val="90000"/>
                      <a:lumOff val="10000"/>
                    </a:srgbClr>
                  </a:solidFill>
                </a:rPr>
                <a:t>procedure </a:t>
              </a:r>
              <a:r>
                <a:rPr lang="en-US" altLang="ja-JP" sz="1100" dirty="0">
                  <a:solidFill>
                    <a:srgbClr val="2A2E32">
                      <a:lumMod val="90000"/>
                      <a:lumOff val="10000"/>
                    </a:srgbClr>
                  </a:solidFill>
                </a:rPr>
                <a:t>on left.</a:t>
              </a:r>
              <a:endParaRPr lang="ja-JP" altLang="en-US" sz="1100" dirty="0">
                <a:solidFill>
                  <a:srgbClr val="2A2E32">
                    <a:lumMod val="90000"/>
                    <a:lumOff val="10000"/>
                  </a:srgbClr>
                </a:solidFill>
              </a:endParaRPr>
            </a:p>
          </p:txBody>
        </p:sp>
        <p:cxnSp>
          <p:nvCxnSpPr>
            <p:cNvPr id="51" name="直線矢印コネクタ 50"/>
            <p:cNvCxnSpPr>
              <a:stCxn id="45" idx="2"/>
              <a:endCxn id="44" idx="0"/>
            </p:cNvCxnSpPr>
            <p:nvPr/>
          </p:nvCxnSpPr>
          <p:spPr>
            <a:xfrm>
              <a:off x="4568100" y="28956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52" name="直線矢印コネクタ 51"/>
            <p:cNvCxnSpPr>
              <a:stCxn id="44" idx="2"/>
              <a:endCxn id="47" idx="0"/>
            </p:cNvCxnSpPr>
            <p:nvPr/>
          </p:nvCxnSpPr>
          <p:spPr>
            <a:xfrm>
              <a:off x="4568100" y="37338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47" idx="2"/>
              <a:endCxn id="48" idx="0"/>
            </p:cNvCxnSpPr>
            <p:nvPr/>
          </p:nvCxnSpPr>
          <p:spPr>
            <a:xfrm>
              <a:off x="4568100" y="45720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54" name="直線矢印コネクタ 53"/>
            <p:cNvCxnSpPr>
              <a:stCxn id="48" idx="2"/>
              <a:endCxn id="49" idx="0"/>
            </p:cNvCxnSpPr>
            <p:nvPr/>
          </p:nvCxnSpPr>
          <p:spPr>
            <a:xfrm>
              <a:off x="4568100" y="54102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18666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26400"/>
            <a:ext cx="8839200" cy="288000"/>
          </a:xfrm>
        </p:spPr>
        <p:txBody>
          <a:bodyPr anchor="ctr"/>
          <a:lstStyle/>
          <a:p>
            <a:r>
              <a:rPr kumimoji="1" lang="en-US" altLang="ja-JP" sz="1600" b="0" dirty="0" smtClean="0"/>
              <a:t>1.1.</a:t>
            </a:r>
            <a:r>
              <a:rPr kumimoji="1" lang="ja-JP" altLang="en-US" sz="1600" b="0" dirty="0" smtClean="0"/>
              <a:t> </a:t>
            </a:r>
            <a:r>
              <a:rPr kumimoji="1" lang="en-US" altLang="ja-JP" sz="1600" b="0" dirty="0" smtClean="0"/>
              <a:t>make</a:t>
            </a:r>
            <a:r>
              <a:rPr kumimoji="1" lang="ja-JP" altLang="en-US" sz="1600" b="0" dirty="0" smtClean="0"/>
              <a:t> </a:t>
            </a:r>
            <a:r>
              <a:rPr kumimoji="1" lang="en-US" altLang="ja-JP" sz="1600" b="0" dirty="0" smtClean="0"/>
              <a:t>a directory</a:t>
            </a:r>
            <a:endParaRPr lang="ja-JP" altLang="en-US" sz="1600" b="0" dirty="0"/>
          </a:p>
        </p:txBody>
      </p:sp>
      <p:sp>
        <p:nvSpPr>
          <p:cNvPr id="4" name="コンテンツ プレースホルダー 3"/>
          <p:cNvSpPr>
            <a:spLocks noGrp="1"/>
          </p:cNvSpPr>
          <p:nvPr>
            <p:ph sz="quarter" idx="15"/>
          </p:nvPr>
        </p:nvSpPr>
        <p:spPr>
          <a:xfrm>
            <a:off x="381000" y="3124200"/>
            <a:ext cx="8763000" cy="2590800"/>
          </a:xfrm>
        </p:spPr>
        <p:txBody>
          <a:bodyPr/>
          <a:lstStyle/>
          <a:p>
            <a:r>
              <a:rPr lang="en-US" altLang="ja-JP" sz="1400" dirty="0"/>
              <a:t>Download the data from following sites and place in “~/.</a:t>
            </a:r>
            <a:r>
              <a:rPr lang="en-US" altLang="ja-JP" sz="1400" dirty="0" err="1" smtClean="0"/>
              <a:t>autoware</a:t>
            </a:r>
            <a:r>
              <a:rPr lang="en-US" altLang="ja-JP" sz="1400" dirty="0" smtClean="0"/>
              <a:t>”</a:t>
            </a:r>
          </a:p>
          <a:p>
            <a:pPr marL="457200" lvl="1" indent="0"/>
            <a:endParaRPr lang="en-US" altLang="ja-JP" sz="1000" dirty="0"/>
          </a:p>
          <a:p>
            <a:pPr marL="187325" lvl="1" indent="-6350"/>
            <a:r>
              <a:rPr lang="en-US" altLang="ja-JP" sz="1400" dirty="0"/>
              <a:t>A script for generating a demo launch file:</a:t>
            </a:r>
          </a:p>
          <a:p>
            <a:pPr marL="187325" lvl="1" indent="-6350"/>
            <a:r>
              <a:rPr lang="en-US" altLang="ja-JP" sz="1400" u="sng" dirty="0" smtClean="0">
                <a:latin typeface="Arial"/>
                <a:ea typeface="メイリオ"/>
                <a:cs typeface="Arial"/>
                <a:hlinkClick r:id="rId2"/>
              </a:rPr>
              <a:t>http</a:t>
            </a:r>
            <a:r>
              <a:rPr lang="en-US" altLang="ja-JP" sz="1400" u="sng" dirty="0">
                <a:latin typeface="Arial"/>
                <a:ea typeface="メイリオ"/>
                <a:cs typeface="Arial"/>
                <a:hlinkClick r:id="rId2"/>
              </a:rPr>
              <a:t>://db3.ertl.jp/autoware/sample_data/</a:t>
            </a:r>
            <a:r>
              <a:rPr lang="en-US" altLang="ja-JP" sz="1400" u="sng" dirty="0" smtClean="0">
                <a:latin typeface="Arial"/>
                <a:ea typeface="メイリオ"/>
                <a:cs typeface="Arial"/>
                <a:hlinkClick r:id="rId2"/>
              </a:rPr>
              <a:t>my_launch.sh</a:t>
            </a:r>
            <a:endParaRPr lang="en-US" altLang="ja-JP" sz="1400" dirty="0">
              <a:latin typeface="Arial"/>
              <a:ea typeface="メイリオ"/>
              <a:cs typeface="Arial"/>
            </a:endParaRPr>
          </a:p>
          <a:p>
            <a:pPr marL="187325" lvl="1" indent="-6350"/>
            <a:endParaRPr lang="en-US" altLang="ja-JP" sz="1000" dirty="0" smtClean="0"/>
          </a:p>
          <a:p>
            <a:pPr marL="187325" lvl="1" indent="-6350"/>
            <a:r>
              <a:rPr lang="en-US" altLang="ja-JP" sz="1400" dirty="0"/>
              <a:t>Map/calibration/path data (Moriyama area):</a:t>
            </a:r>
          </a:p>
          <a:p>
            <a:pPr marL="187325" lvl="1" indent="-6350"/>
            <a:r>
              <a:rPr lang="en-US" altLang="ja-JP" sz="1400" u="sng" dirty="0" smtClean="0">
                <a:latin typeface="Arial"/>
                <a:ea typeface="メイリオ"/>
                <a:cs typeface="Arial"/>
                <a:hlinkClick r:id="rId3"/>
              </a:rPr>
              <a:t>http</a:t>
            </a:r>
            <a:r>
              <a:rPr lang="en-US" altLang="ja-JP" sz="1400" u="sng" dirty="0">
                <a:latin typeface="Arial"/>
                <a:ea typeface="メイリオ"/>
                <a:cs typeface="Arial"/>
                <a:hlinkClick r:id="rId3"/>
              </a:rPr>
              <a:t>://db3.ertl.jp/autoware/sample_data/</a:t>
            </a:r>
            <a:r>
              <a:rPr lang="en-US" altLang="ja-JP" sz="1400" u="sng" dirty="0" smtClean="0">
                <a:latin typeface="Arial"/>
                <a:ea typeface="メイリオ"/>
                <a:cs typeface="Arial"/>
                <a:hlinkClick r:id="rId3"/>
              </a:rPr>
              <a:t>sample_moriyama_data.tar.gz</a:t>
            </a:r>
            <a:endParaRPr lang="en-US" altLang="ja-JP" sz="1400" u="sng" dirty="0">
              <a:latin typeface="Arial"/>
              <a:ea typeface="メイリオ"/>
              <a:cs typeface="Arial"/>
            </a:endParaRPr>
          </a:p>
          <a:p>
            <a:pPr marL="187325" lvl="1" indent="-6350"/>
            <a:endParaRPr lang="en-US" altLang="ja-JP" sz="1000" dirty="0" smtClean="0"/>
          </a:p>
          <a:p>
            <a:pPr marL="187325" lvl="1" indent="-6350"/>
            <a:r>
              <a:rPr lang="en-US" altLang="ja-JP" sz="1400" dirty="0"/>
              <a:t>rosbag data:</a:t>
            </a:r>
          </a:p>
          <a:p>
            <a:pPr marL="187325" lvl="1" indent="-6350"/>
            <a:r>
              <a:rPr lang="en-US" altLang="ja-JP" sz="1400" u="sng" dirty="0" smtClean="0">
                <a:latin typeface="Arial"/>
                <a:ea typeface="メイリオ"/>
                <a:cs typeface="Arial"/>
                <a:hlinkClick r:id="rId4"/>
              </a:rPr>
              <a:t>http</a:t>
            </a:r>
            <a:r>
              <a:rPr lang="en-US" altLang="ja-JP" sz="1400" u="sng" dirty="0">
                <a:latin typeface="Arial"/>
                <a:ea typeface="メイリオ"/>
                <a:cs typeface="Arial"/>
                <a:hlinkClick r:id="rId4"/>
              </a:rPr>
              <a:t>://db3.ertl.jp/autoware/sample_data/sample_moriyama_150324.</a:t>
            </a:r>
            <a:r>
              <a:rPr lang="en-US" altLang="ja-JP" sz="1400" u="sng" dirty="0" smtClean="0">
                <a:latin typeface="Arial"/>
                <a:ea typeface="メイリオ"/>
                <a:cs typeface="Arial"/>
                <a:hlinkClick r:id="rId4"/>
              </a:rPr>
              <a:t>tar.gz</a:t>
            </a:r>
            <a:endParaRPr lang="en-US" altLang="ja-JP" sz="1400" u="sng" dirty="0" smtClean="0">
              <a:latin typeface="Arial"/>
              <a:ea typeface="メイリオ"/>
              <a:cs typeface="Arial"/>
            </a:endParaRPr>
          </a:p>
          <a:p>
            <a:pPr lvl="1"/>
            <a:r>
              <a:rPr lang="en-US" altLang="ja-JP" sz="1200" dirty="0" smtClean="0"/>
              <a:t> </a:t>
            </a:r>
            <a:r>
              <a:rPr lang="en-US" altLang="ja-JP" sz="1200" i="1" dirty="0"/>
              <a:t>Note that this ROSBAG data do not contain the video data. Therefore the object detection is not supported.</a:t>
            </a:r>
            <a:endParaRPr lang="ja-JP" altLang="ja-JP" sz="1200" i="1" dirty="0"/>
          </a:p>
        </p:txBody>
      </p:sp>
      <p:sp>
        <p:nvSpPr>
          <p:cNvPr id="9" name="スライド番号プレースホルダー 8"/>
          <p:cNvSpPr>
            <a:spLocks noGrp="1"/>
          </p:cNvSpPr>
          <p:nvPr>
            <p:ph type="sldNum" sz="quarter" idx="23"/>
          </p:nvPr>
        </p:nvSpPr>
        <p:spPr/>
        <p:txBody>
          <a:bodyPr/>
          <a:lstStyle/>
          <a:p>
            <a:pPr>
              <a:defRPr kumimoji="1"/>
            </a:pPr>
            <a:fld id="{434B01D5-C144-498B-A881-82CDAB4E58F5}" type="slidenum">
              <a:rPr lang="en-US" altLang="ja-JP" smtClean="0"/>
              <a:pPr>
                <a:defRPr kumimoji="1"/>
              </a:pPr>
              <a:t>7</a:t>
            </a:fld>
            <a:endParaRPr lang="ja-JP" altLang="en-US"/>
          </a:p>
        </p:txBody>
      </p:sp>
      <p:sp>
        <p:nvSpPr>
          <p:cNvPr id="10" name="角丸四角形吹き出し 9"/>
          <p:cNvSpPr/>
          <p:nvPr/>
        </p:nvSpPr>
        <p:spPr>
          <a:xfrm>
            <a:off x="5638800" y="3657600"/>
            <a:ext cx="3352800" cy="533400"/>
          </a:xfrm>
          <a:prstGeom prst="wedgeRoundRectCallout">
            <a:avLst>
              <a:gd name="adj1" fmla="val -42302"/>
              <a:gd name="adj2" fmla="val -85126"/>
              <a:gd name="adj3" fmla="val 16667"/>
            </a:avLst>
          </a:prstGeom>
          <a:ln w="3175" cmpd="sng"/>
        </p:spPr>
        <p:style>
          <a:lnRef idx="2">
            <a:schemeClr val="accent2"/>
          </a:lnRef>
          <a:fillRef idx="1">
            <a:schemeClr val="lt1"/>
          </a:fillRef>
          <a:effectRef idx="0">
            <a:schemeClr val="accent2"/>
          </a:effectRef>
          <a:fontRef idx="minor">
            <a:schemeClr val="dk1"/>
          </a:fontRef>
        </p:style>
        <p:txBody>
          <a:bodyPr rtlCol="0" anchor="ctr"/>
          <a:lstStyle/>
          <a:p>
            <a:r>
              <a:rPr lang="en-US" altLang="ja-JP" sz="1200" dirty="0"/>
              <a:t>If [.</a:t>
            </a:r>
            <a:r>
              <a:rPr lang="en-US" altLang="ja-JP" sz="1200" dirty="0" err="1"/>
              <a:t>autoware</a:t>
            </a:r>
            <a:r>
              <a:rPr lang="en-US" altLang="ja-JP" sz="1200" dirty="0"/>
              <a:t>] directory is not shown, set your file browser to display hidden files.</a:t>
            </a:r>
            <a:endParaRPr lang="ja-JP" altLang="en-US" sz="1200" dirty="0"/>
          </a:p>
        </p:txBody>
      </p:sp>
      <p:sp>
        <p:nvSpPr>
          <p:cNvPr id="14" name="タイトル 1"/>
          <p:cNvSpPr>
            <a:spLocks noGrp="1"/>
          </p:cNvSpPr>
          <p:nvPr>
            <p:ph type="title"/>
          </p:nvPr>
        </p:nvSpPr>
        <p:spPr>
          <a:xfrm>
            <a:off x="152400" y="0"/>
            <a:ext cx="8991600" cy="533400"/>
          </a:xfrm>
        </p:spPr>
        <p:txBody>
          <a:bodyPr>
            <a:normAutofit/>
          </a:bodyPr>
          <a:lstStyle/>
          <a:p>
            <a:r>
              <a:rPr lang="en-US" altLang="ja-JP" dirty="0"/>
              <a:t>1</a:t>
            </a:r>
            <a:r>
              <a:rPr lang="en-US" altLang="ja-JP" dirty="0" smtClean="0"/>
              <a:t>.</a:t>
            </a:r>
            <a:r>
              <a:rPr lang="ja-JP" altLang="en-US" dirty="0" smtClean="0"/>
              <a:t> </a:t>
            </a:r>
            <a:r>
              <a:rPr lang="en-US" altLang="ja-JP" dirty="0"/>
              <a:t>Setup</a:t>
            </a:r>
            <a:r>
              <a:rPr lang="ja-JP" altLang="en-US" dirty="0"/>
              <a:t> </a:t>
            </a:r>
            <a:r>
              <a:rPr lang="en-US" altLang="ja-JP" dirty="0"/>
              <a:t>of</a:t>
            </a:r>
            <a:r>
              <a:rPr lang="ja-JP" altLang="en-US" dirty="0"/>
              <a:t> </a:t>
            </a:r>
            <a:r>
              <a:rPr lang="en-US" altLang="ja-JP" dirty="0"/>
              <a:t>demo data</a:t>
            </a:r>
            <a:endParaRPr lang="en-US" altLang="en-US" dirty="0"/>
          </a:p>
        </p:txBody>
      </p:sp>
      <p:sp>
        <p:nvSpPr>
          <p:cNvPr id="13" name="テキスト プレースホルダー 2"/>
          <p:cNvSpPr>
            <a:spLocks noGrp="1"/>
          </p:cNvSpPr>
          <p:nvPr>
            <p:ph type="body" sz="quarter" idx="13"/>
          </p:nvPr>
        </p:nvSpPr>
        <p:spPr>
          <a:xfrm>
            <a:off x="304800" y="2743200"/>
            <a:ext cx="8839200" cy="288000"/>
          </a:xfrm>
        </p:spPr>
        <p:txBody>
          <a:bodyPr anchor="ctr"/>
          <a:lstStyle/>
          <a:p>
            <a:r>
              <a:rPr kumimoji="1" lang="en-US" altLang="ja-JP" sz="1600" b="0" dirty="0" smtClean="0"/>
              <a:t>1.2.</a:t>
            </a:r>
            <a:r>
              <a:rPr kumimoji="1" lang="ja-JP" altLang="en-US" sz="1600" b="0" dirty="0" smtClean="0"/>
              <a:t> </a:t>
            </a:r>
            <a:r>
              <a:rPr lang="en-US" altLang="ja-JP" sz="1600" b="0" dirty="0"/>
              <a:t>Downloading the demo </a:t>
            </a:r>
            <a:r>
              <a:rPr lang="en-US" altLang="ja-JP" sz="1600" b="0" dirty="0" smtClean="0"/>
              <a:t>data</a:t>
            </a:r>
            <a:endParaRPr lang="ja-JP" altLang="en-US" sz="1600" b="0" dirty="0"/>
          </a:p>
        </p:txBody>
      </p:sp>
      <p:sp>
        <p:nvSpPr>
          <p:cNvPr id="11" name="コンテンツ プレースホルダー 5"/>
          <p:cNvSpPr>
            <a:spLocks noGrp="1"/>
          </p:cNvSpPr>
          <p:nvPr>
            <p:ph sz="quarter" idx="17"/>
          </p:nvPr>
        </p:nvSpPr>
        <p:spPr>
          <a:xfrm>
            <a:off x="381000" y="990600"/>
            <a:ext cx="8001000" cy="914400"/>
          </a:xfrm>
        </p:spPr>
        <p:txBody>
          <a:bodyPr/>
          <a:lstStyle/>
          <a:p>
            <a:r>
              <a:rPr lang="en-US" altLang="ja-JP" sz="1400" dirty="0" smtClean="0"/>
              <a:t>Make a</a:t>
            </a:r>
            <a:r>
              <a:rPr lang="ja-JP" altLang="en-US" sz="1400" dirty="0" smtClean="0"/>
              <a:t> </a:t>
            </a:r>
            <a:r>
              <a:rPr lang="en-US" altLang="ja-JP" sz="1400" dirty="0" smtClean="0"/>
              <a:t>directory</a:t>
            </a:r>
            <a:r>
              <a:rPr lang="ja-JP" altLang="en-US" sz="1400" dirty="0" smtClean="0"/>
              <a:t> </a:t>
            </a:r>
            <a:r>
              <a:rPr lang="en-US" altLang="ja-JP" sz="1400" dirty="0" smtClean="0"/>
              <a:t>“.</a:t>
            </a:r>
            <a:r>
              <a:rPr lang="en-US" altLang="ja-JP" sz="1400" dirty="0" err="1" smtClean="0"/>
              <a:t>autoware</a:t>
            </a:r>
            <a:r>
              <a:rPr lang="en-US" altLang="ja-JP" sz="1400" dirty="0" smtClean="0"/>
              <a:t>“</a:t>
            </a:r>
            <a:r>
              <a:rPr lang="ja-JP" altLang="en-US" sz="1400" dirty="0" smtClean="0"/>
              <a:t> </a:t>
            </a:r>
            <a:r>
              <a:rPr lang="ja-JP" altLang="ja-JP" sz="1400" dirty="0" smtClean="0"/>
              <a:t>f</a:t>
            </a:r>
            <a:r>
              <a:rPr lang="en-US" altLang="ja-JP" sz="1400" dirty="0" smtClean="0"/>
              <a:t>or</a:t>
            </a:r>
            <a:r>
              <a:rPr lang="ja-JP" altLang="en-US" sz="1400" smtClean="0"/>
              <a:t> </a:t>
            </a:r>
            <a:r>
              <a:rPr lang="ja-JP" altLang="ja-JP" sz="1400" smtClean="0"/>
              <a:t>d</a:t>
            </a:r>
            <a:r>
              <a:rPr lang="en-US" altLang="ja-JP" sz="1400" dirty="0" err="1" smtClean="0"/>
              <a:t>emo</a:t>
            </a:r>
            <a:r>
              <a:rPr lang="ja-JP" altLang="en-US" sz="1400" dirty="0" smtClean="0"/>
              <a:t> </a:t>
            </a:r>
            <a:r>
              <a:rPr lang="en-US" altLang="ja-JP" sz="1400" dirty="0" smtClean="0"/>
              <a:t>data.</a:t>
            </a:r>
          </a:p>
          <a:p>
            <a:pPr marL="0" indent="6350"/>
            <a:endParaRPr lang="en-US" altLang="ja-JP" sz="1000" dirty="0">
              <a:latin typeface="Arial"/>
              <a:cs typeface="Arial"/>
            </a:endParaRPr>
          </a:p>
          <a:p>
            <a:pPr marL="180975" indent="6350"/>
            <a:r>
              <a:rPr lang="en-US" altLang="ja-JP" sz="1400" dirty="0" smtClean="0">
                <a:latin typeface="メイリオ"/>
                <a:ea typeface="メイリオ"/>
                <a:cs typeface="メイリオ"/>
              </a:rPr>
              <a:t>~$ </a:t>
            </a:r>
            <a:r>
              <a:rPr lang="ja-JP" altLang="en-US" sz="1400" b="1" dirty="0" smtClean="0">
                <a:latin typeface="メイリオ"/>
                <a:ea typeface="メイリオ"/>
                <a:cs typeface="メイリオ"/>
              </a:rPr>
              <a:t>m</a:t>
            </a:r>
            <a:r>
              <a:rPr lang="en-US" altLang="ja-JP" sz="1400" b="1" dirty="0" err="1" smtClean="0">
                <a:latin typeface="メイリオ"/>
                <a:ea typeface="メイリオ"/>
                <a:cs typeface="メイリオ"/>
              </a:rPr>
              <a:t>kdir</a:t>
            </a:r>
            <a:r>
              <a:rPr lang="ja-JP" altLang="en-US" sz="1400" b="1" dirty="0" smtClean="0">
                <a:latin typeface="メイリオ"/>
                <a:ea typeface="メイリオ"/>
                <a:cs typeface="メイリオ"/>
              </a:rPr>
              <a:t> </a:t>
            </a:r>
            <a:r>
              <a:rPr lang="en-US" altLang="ja-JP" sz="1400" b="1" dirty="0" smtClean="0">
                <a:latin typeface="メイリオ"/>
                <a:ea typeface="メイリオ"/>
                <a:cs typeface="メイリオ"/>
              </a:rPr>
              <a:t>.</a:t>
            </a:r>
            <a:r>
              <a:rPr lang="en-US" altLang="ja-JP" sz="1400" b="1" dirty="0" err="1" smtClean="0">
                <a:latin typeface="メイリオ"/>
                <a:ea typeface="メイリオ"/>
                <a:cs typeface="メイリオ"/>
              </a:rPr>
              <a:t>autoware</a:t>
            </a:r>
            <a:endParaRPr kumimoji="1" lang="ja-JP" altLang="en-US" sz="1400" dirty="0">
              <a:latin typeface="メイリオ"/>
              <a:ea typeface="メイリオ"/>
              <a:cs typeface="メイリオ"/>
            </a:endParaRPr>
          </a:p>
        </p:txBody>
      </p:sp>
    </p:spTree>
    <p:extLst>
      <p:ext uri="{BB962C8B-B14F-4D97-AF65-F5344CB8AC3E}">
        <p14:creationId xmlns:p14="http://schemas.microsoft.com/office/powerpoint/2010/main" val="3768049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23"/>
          </p:nvPr>
        </p:nvSpPr>
        <p:spPr/>
        <p:txBody>
          <a:bodyPr/>
          <a:lstStyle/>
          <a:p>
            <a:pPr>
              <a:defRPr kumimoji="1"/>
            </a:pPr>
            <a:fld id="{434B01D5-C144-498B-A881-82CDAB4E58F5}" type="slidenum">
              <a:rPr lang="en-US" altLang="ja-JP" smtClean="0"/>
              <a:pPr>
                <a:defRPr kumimoji="1"/>
              </a:pPr>
              <a:t>8</a:t>
            </a:fld>
            <a:endParaRPr lang="ja-JP" altLang="en-US"/>
          </a:p>
        </p:txBody>
      </p:sp>
      <p:sp>
        <p:nvSpPr>
          <p:cNvPr id="11" name="テキスト プレースホルダー 4"/>
          <p:cNvSpPr>
            <a:spLocks noGrp="1"/>
          </p:cNvSpPr>
          <p:nvPr>
            <p:ph type="body" sz="quarter" idx="16"/>
          </p:nvPr>
        </p:nvSpPr>
        <p:spPr>
          <a:xfrm>
            <a:off x="304800" y="2667000"/>
            <a:ext cx="8839200" cy="288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sz="1600" b="0" dirty="0" smtClean="0"/>
              <a:t>1.4.</a:t>
            </a:r>
            <a:r>
              <a:rPr lang="ja-JP" altLang="en-US" sz="1600" b="0" dirty="0" smtClean="0"/>
              <a:t> </a:t>
            </a:r>
            <a:r>
              <a:rPr lang="en-US" altLang="ja-JP" sz="1600" b="0" dirty="0"/>
              <a:t>Run </a:t>
            </a:r>
            <a:r>
              <a:rPr lang="en-US" altLang="ja-JP" sz="1600" b="0" dirty="0" err="1"/>
              <a:t>my_launch.sh</a:t>
            </a:r>
            <a:endParaRPr lang="en-US" altLang="ja-JP" sz="1600" b="0" dirty="0"/>
          </a:p>
        </p:txBody>
      </p:sp>
      <p:sp>
        <p:nvSpPr>
          <p:cNvPr id="12" name="コンテンツ プレースホルダー 5"/>
          <p:cNvSpPr>
            <a:spLocks noGrp="1"/>
          </p:cNvSpPr>
          <p:nvPr>
            <p:ph sz="quarter" idx="17"/>
          </p:nvPr>
        </p:nvSpPr>
        <p:spPr>
          <a:xfrm>
            <a:off x="381000" y="3031200"/>
            <a:ext cx="8004048" cy="3141000"/>
          </a:xfrm>
        </p:spPr>
        <p:txBody>
          <a:bodyPr/>
          <a:lstStyle/>
          <a:p>
            <a:pPr marL="11113" indent="0"/>
            <a:r>
              <a:rPr lang="en-US" altLang="ja-JP" sz="1400" dirty="0" smtClean="0"/>
              <a:t>Run </a:t>
            </a:r>
            <a:r>
              <a:rPr lang="en-US" altLang="ja-JP" sz="1400" dirty="0"/>
              <a:t>the following script to generate launch files.</a:t>
            </a:r>
          </a:p>
          <a:p>
            <a:pPr marL="11113" indent="0"/>
            <a:endParaRPr lang="en-US" altLang="ja-JP" sz="800" b="1" dirty="0" smtClean="0">
              <a:cs typeface="Arial"/>
            </a:endParaRPr>
          </a:p>
          <a:p>
            <a:pPr marL="180975" indent="0"/>
            <a:r>
              <a:rPr lang="en-US" altLang="ja-JP" sz="1400" dirty="0" smtClean="0">
                <a:solidFill>
                  <a:srgbClr val="2A2E32"/>
                </a:solidFill>
                <a:cs typeface="メイリオ"/>
              </a:rPr>
              <a:t>~</a:t>
            </a:r>
            <a:r>
              <a:rPr lang="en-US" altLang="ja-JP" sz="1400" dirty="0">
                <a:solidFill>
                  <a:srgbClr val="2A2E32"/>
                </a:solidFill>
                <a:cs typeface="メイリオ"/>
              </a:rPr>
              <a:t>/.</a:t>
            </a:r>
            <a:r>
              <a:rPr lang="en-US" altLang="ja-JP" sz="1400" dirty="0" err="1">
                <a:solidFill>
                  <a:srgbClr val="2A2E32"/>
                </a:solidFill>
                <a:cs typeface="メイリオ"/>
              </a:rPr>
              <a:t>autoware</a:t>
            </a:r>
            <a:r>
              <a:rPr lang="en-US" altLang="ja-JP" sz="1400" dirty="0" smtClean="0">
                <a:solidFill>
                  <a:srgbClr val="2A2E32"/>
                </a:solidFill>
                <a:cs typeface="メイリオ"/>
              </a:rPr>
              <a:t>$</a:t>
            </a:r>
            <a:r>
              <a:rPr lang="en-US" altLang="ja-JP" sz="1400" b="1" dirty="0" smtClean="0">
                <a:cs typeface="メイリオ"/>
              </a:rPr>
              <a:t> </a:t>
            </a:r>
            <a:r>
              <a:rPr lang="en-US" altLang="ja-JP" sz="1400" b="1" dirty="0" err="1">
                <a:cs typeface="メイリオ"/>
              </a:rPr>
              <a:t>sh</a:t>
            </a:r>
            <a:r>
              <a:rPr lang="en-US" altLang="ja-JP" sz="1400" b="1" dirty="0">
                <a:cs typeface="メイリオ"/>
              </a:rPr>
              <a:t> </a:t>
            </a:r>
            <a:r>
              <a:rPr lang="en-US" altLang="ja-JP" sz="1400" b="1" dirty="0" err="1" smtClean="0">
                <a:cs typeface="メイリオ"/>
              </a:rPr>
              <a:t>my_launch.sh</a:t>
            </a:r>
            <a:endParaRPr lang="en-US" altLang="ja-JP" sz="1400" b="1" dirty="0" smtClean="0">
              <a:cs typeface="メイリオ"/>
            </a:endParaRPr>
          </a:p>
          <a:p>
            <a:pPr marL="180975" indent="0"/>
            <a:endParaRPr kumimoji="1" lang="en-US" altLang="ja-JP" sz="1400" dirty="0" smtClean="0"/>
          </a:p>
          <a:p>
            <a:pPr lvl="0" hangingPunct="0"/>
            <a:r>
              <a:rPr lang="en-US" altLang="ja-JP" sz="1400" dirty="0"/>
              <a:t>The following set of launch files should have been generated</a:t>
            </a:r>
            <a:r>
              <a:rPr lang="en-US" altLang="ja-JP" sz="1400" dirty="0" smtClean="0"/>
              <a:t>.</a:t>
            </a:r>
          </a:p>
          <a:p>
            <a:pPr lvl="0" hangingPunct="0"/>
            <a:endParaRPr lang="en-US" altLang="ja-JP" sz="1000" dirty="0" smtClean="0"/>
          </a:p>
          <a:p>
            <a:pPr marL="180975" lvl="0" indent="20638" hangingPunct="0"/>
            <a:r>
              <a:rPr lang="en-US" altLang="ja-JP" sz="1400" dirty="0" err="1" smtClean="0"/>
              <a:t>my_launch</a:t>
            </a:r>
            <a:r>
              <a:rPr lang="en-US" altLang="ja-JP" sz="1400" dirty="0"/>
              <a:t>/</a:t>
            </a:r>
            <a:endParaRPr lang="ja-JP" altLang="ja-JP" sz="1400" dirty="0"/>
          </a:p>
          <a:p>
            <a:pPr marL="180975" indent="20638"/>
            <a:r>
              <a:rPr lang="en-US" altLang="ja-JP" sz="1400" dirty="0" err="1" smtClean="0"/>
              <a:t>my_map.launch</a:t>
            </a:r>
            <a:r>
              <a:rPr lang="en-US" altLang="ja-JP" sz="1400" dirty="0"/>
              <a:t>	</a:t>
            </a:r>
            <a:r>
              <a:rPr lang="en-US" altLang="ja-JP" sz="1400" dirty="0" smtClean="0"/>
              <a:t>	</a:t>
            </a:r>
            <a:r>
              <a:rPr lang="ja-JP" altLang="en-US" sz="1400" dirty="0" smtClean="0"/>
              <a:t>　　　　　　</a:t>
            </a:r>
            <a:r>
              <a:rPr lang="en-US" altLang="ja-JP" sz="1400" dirty="0" smtClean="0"/>
              <a:t># </a:t>
            </a:r>
            <a:r>
              <a:rPr lang="en-US" altLang="ja-JP" sz="1400" dirty="0"/>
              <a:t>Load PointClouds and vector maps</a:t>
            </a:r>
          </a:p>
          <a:p>
            <a:pPr marL="180975" indent="20638"/>
            <a:r>
              <a:rPr lang="en-US" altLang="ja-JP" sz="1400" dirty="0" err="1" smtClean="0"/>
              <a:t>my_sensing.launch</a:t>
            </a:r>
            <a:r>
              <a:rPr lang="en-US" altLang="ja-JP" sz="1400" dirty="0"/>
              <a:t>	</a:t>
            </a:r>
            <a:r>
              <a:rPr lang="ja-JP" altLang="en-US" sz="1400" dirty="0" smtClean="0"/>
              <a:t>　</a:t>
            </a:r>
            <a:r>
              <a:rPr lang="en-US" altLang="ja-JP" sz="1400" dirty="0" smtClean="0"/>
              <a:t># </a:t>
            </a:r>
            <a:r>
              <a:rPr lang="en-US" altLang="ja-JP" sz="1400" dirty="0"/>
              <a:t>Load</a:t>
            </a:r>
            <a:r>
              <a:rPr lang="ja-JP" altLang="en-US" sz="1400" dirty="0"/>
              <a:t> </a:t>
            </a:r>
            <a:r>
              <a:rPr lang="en-US" altLang="ja-JP" sz="1400" dirty="0"/>
              <a:t>device</a:t>
            </a:r>
            <a:r>
              <a:rPr lang="ja-JP" altLang="en-US" sz="1400" dirty="0"/>
              <a:t> </a:t>
            </a:r>
            <a:r>
              <a:rPr lang="ja-JP" altLang="ja-JP" sz="1400" dirty="0" smtClean="0"/>
              <a:t>d</a:t>
            </a:r>
            <a:r>
              <a:rPr lang="en-US" altLang="ja-JP" sz="1400" dirty="0" smtClean="0"/>
              <a:t>rivers</a:t>
            </a:r>
          </a:p>
          <a:p>
            <a:pPr marL="180975" indent="20638"/>
            <a:r>
              <a:rPr lang="en-US" altLang="ja-JP" sz="1400" dirty="0" err="1" smtClean="0"/>
              <a:t>my_localization.launch</a:t>
            </a:r>
            <a:r>
              <a:rPr lang="en-US" altLang="ja-JP" sz="1400" dirty="0"/>
              <a:t>	</a:t>
            </a:r>
            <a:r>
              <a:rPr lang="ja-JP" altLang="en-US" sz="1400" dirty="0" smtClean="0"/>
              <a:t>　</a:t>
            </a:r>
            <a:r>
              <a:rPr lang="en-US" altLang="ja-JP" sz="1400" dirty="0" smtClean="0"/>
              <a:t># </a:t>
            </a:r>
            <a:r>
              <a:rPr lang="en-US" altLang="ja-JP" sz="1400" dirty="0" err="1" smtClean="0"/>
              <a:t>Localozation</a:t>
            </a:r>
            <a:endParaRPr lang="en-US" altLang="ja-JP" sz="1400" dirty="0" smtClean="0"/>
          </a:p>
          <a:p>
            <a:pPr marL="180975" indent="20638"/>
            <a:r>
              <a:rPr lang="en-US" altLang="ja-JP" sz="1400" dirty="0" err="1" smtClean="0"/>
              <a:t>my_detection.launch</a:t>
            </a:r>
            <a:r>
              <a:rPr lang="en-US" altLang="ja-JP" sz="1400" dirty="0"/>
              <a:t>	</a:t>
            </a:r>
            <a:r>
              <a:rPr lang="ja-JP" altLang="en-US" sz="1400" dirty="0" smtClean="0"/>
              <a:t>　</a:t>
            </a:r>
            <a:r>
              <a:rPr lang="en-US" altLang="ja-JP" sz="1400" dirty="0" smtClean="0"/>
              <a:t># </a:t>
            </a:r>
            <a:r>
              <a:rPr lang="en-US" altLang="ja-JP" sz="1400" dirty="0"/>
              <a:t>Object </a:t>
            </a:r>
            <a:r>
              <a:rPr lang="en-US" altLang="ja-JP" sz="1400" dirty="0" smtClean="0"/>
              <a:t>detection</a:t>
            </a:r>
            <a:endParaRPr lang="ja-JP" altLang="ja-JP" sz="1400" dirty="0"/>
          </a:p>
          <a:p>
            <a:pPr marL="180975" indent="20638"/>
            <a:r>
              <a:rPr lang="en-US" altLang="ja-JP" sz="1400" dirty="0" err="1" smtClean="0"/>
              <a:t>my_mission_planning.launch</a:t>
            </a:r>
            <a:r>
              <a:rPr lang="en-US" altLang="ja-JP" sz="1400" dirty="0"/>
              <a:t>		</a:t>
            </a:r>
            <a:r>
              <a:rPr lang="ja-JP" altLang="en-US" sz="1400" dirty="0" smtClean="0"/>
              <a:t>　</a:t>
            </a:r>
            <a:r>
              <a:rPr lang="en-US" altLang="ja-JP" sz="1400" dirty="0" smtClean="0"/>
              <a:t># </a:t>
            </a:r>
            <a:r>
              <a:rPr lang="en-US" altLang="ja-JP" sz="1400" dirty="0"/>
              <a:t>Path planning</a:t>
            </a:r>
          </a:p>
          <a:p>
            <a:pPr marL="180975" indent="20638"/>
            <a:r>
              <a:rPr lang="en-US" altLang="ja-JP" sz="1400" dirty="0" err="1" smtClean="0"/>
              <a:t>my_motion_planning.launch</a:t>
            </a:r>
            <a:r>
              <a:rPr lang="en-US" altLang="ja-JP" sz="1400" dirty="0"/>
              <a:t>		</a:t>
            </a:r>
            <a:r>
              <a:rPr lang="ja-JP" altLang="en-US" sz="1400" dirty="0" smtClean="0"/>
              <a:t>　</a:t>
            </a:r>
            <a:r>
              <a:rPr lang="en-US" altLang="ja-JP" sz="1400" dirty="0" smtClean="0"/>
              <a:t># </a:t>
            </a:r>
            <a:r>
              <a:rPr lang="en-US" altLang="ja-JP" sz="1400" dirty="0"/>
              <a:t>Path following</a:t>
            </a:r>
          </a:p>
          <a:p>
            <a:pPr marL="180975" indent="20638"/>
            <a:endParaRPr lang="ja-JP" altLang="ja-JP" sz="1400" dirty="0"/>
          </a:p>
          <a:p>
            <a:pPr marL="180975" indent="20638"/>
            <a:endParaRPr kumimoji="1" lang="ja-JP" altLang="en-US" sz="1200" dirty="0"/>
          </a:p>
        </p:txBody>
      </p:sp>
      <p:sp>
        <p:nvSpPr>
          <p:cNvPr id="14" name="タイトル 1"/>
          <p:cNvSpPr>
            <a:spLocks noGrp="1"/>
          </p:cNvSpPr>
          <p:nvPr>
            <p:ph type="title"/>
          </p:nvPr>
        </p:nvSpPr>
        <p:spPr>
          <a:xfrm>
            <a:off x="152400" y="0"/>
            <a:ext cx="8991600" cy="533400"/>
          </a:xfrm>
        </p:spPr>
        <p:txBody>
          <a:bodyPr>
            <a:normAutofit/>
          </a:bodyPr>
          <a:lstStyle/>
          <a:p>
            <a:r>
              <a:rPr lang="en-US" altLang="ja-JP" dirty="0"/>
              <a:t>1</a:t>
            </a:r>
            <a:r>
              <a:rPr lang="en-US" altLang="ja-JP" dirty="0" smtClean="0"/>
              <a:t>.</a:t>
            </a:r>
            <a:r>
              <a:rPr lang="ja-JP" altLang="en-US" dirty="0" smtClean="0"/>
              <a:t> </a:t>
            </a:r>
            <a:r>
              <a:rPr lang="en-US" altLang="ja-JP" dirty="0"/>
              <a:t>Setup</a:t>
            </a:r>
            <a:r>
              <a:rPr lang="ja-JP" altLang="en-US" dirty="0"/>
              <a:t> </a:t>
            </a:r>
            <a:r>
              <a:rPr lang="en-US" altLang="ja-JP" dirty="0"/>
              <a:t>of</a:t>
            </a:r>
            <a:r>
              <a:rPr lang="ja-JP" altLang="en-US" dirty="0"/>
              <a:t> </a:t>
            </a:r>
            <a:r>
              <a:rPr lang="en-US" altLang="ja-JP" dirty="0"/>
              <a:t>demo data</a:t>
            </a:r>
            <a:endParaRPr lang="en-US" altLang="en-US" dirty="0"/>
          </a:p>
        </p:txBody>
      </p:sp>
      <p:sp>
        <p:nvSpPr>
          <p:cNvPr id="6" name="テキスト プレースホルダー 4"/>
          <p:cNvSpPr>
            <a:spLocks noGrp="1"/>
          </p:cNvSpPr>
          <p:nvPr>
            <p:ph type="body" sz="quarter" idx="16"/>
          </p:nvPr>
        </p:nvSpPr>
        <p:spPr>
          <a:xfrm>
            <a:off x="301752" y="626400"/>
            <a:ext cx="8842248" cy="288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sz="1600" b="0" dirty="0" smtClean="0"/>
              <a:t>1.3.</a:t>
            </a:r>
            <a:r>
              <a:rPr lang="ja-JP" altLang="en-US" sz="1600" b="0" dirty="0" smtClean="0"/>
              <a:t> </a:t>
            </a:r>
            <a:r>
              <a:rPr lang="en-US" altLang="ja-JP" sz="1600" b="0" dirty="0" smtClean="0"/>
              <a:t>Unpacking </a:t>
            </a:r>
            <a:r>
              <a:rPr lang="en-US" altLang="ja-JP" sz="1600" b="0" dirty="0"/>
              <a:t>demo data</a:t>
            </a:r>
            <a:endParaRPr lang="ja-JP" altLang="ja-JP" sz="1600" b="0" dirty="0"/>
          </a:p>
        </p:txBody>
      </p:sp>
      <p:sp>
        <p:nvSpPr>
          <p:cNvPr id="7" name="コンテンツ プレースホルダー 5"/>
          <p:cNvSpPr>
            <a:spLocks noGrp="1"/>
          </p:cNvSpPr>
          <p:nvPr>
            <p:ph sz="quarter" idx="17"/>
          </p:nvPr>
        </p:nvSpPr>
        <p:spPr>
          <a:xfrm>
            <a:off x="381000" y="990600"/>
            <a:ext cx="8001000" cy="1371600"/>
          </a:xfrm>
        </p:spPr>
        <p:txBody>
          <a:bodyPr/>
          <a:lstStyle/>
          <a:p>
            <a:pPr marL="0" indent="0"/>
            <a:r>
              <a:rPr lang="en-US" altLang="ja-JP" sz="1400" dirty="0"/>
              <a:t>Unpack the demo data as follows</a:t>
            </a:r>
            <a:r>
              <a:rPr lang="en-US" altLang="ja-JP" sz="1400" dirty="0" smtClean="0"/>
              <a:t>.</a:t>
            </a:r>
          </a:p>
          <a:p>
            <a:endParaRPr lang="en-US" altLang="ja-JP" sz="1000" b="1" dirty="0">
              <a:cs typeface="Arial"/>
            </a:endParaRPr>
          </a:p>
          <a:p>
            <a:pPr marL="180975" indent="6350"/>
            <a:r>
              <a:rPr lang="en-US" altLang="ja-JP" sz="1400" dirty="0" smtClean="0">
                <a:cs typeface="メイリオ"/>
              </a:rPr>
              <a:t>~$ </a:t>
            </a:r>
            <a:r>
              <a:rPr lang="en-US" altLang="ja-JP" sz="1400" b="1" dirty="0" smtClean="0">
                <a:cs typeface="メイリオ"/>
              </a:rPr>
              <a:t>cd .</a:t>
            </a:r>
            <a:r>
              <a:rPr lang="en-US" altLang="ja-JP" sz="1400" b="1" dirty="0" err="1" smtClean="0">
                <a:cs typeface="メイリオ"/>
              </a:rPr>
              <a:t>autoware</a:t>
            </a:r>
            <a:endParaRPr lang="en-US" altLang="ja-JP" sz="1400" b="1" dirty="0" smtClean="0">
              <a:cs typeface="メイリオ"/>
            </a:endParaRPr>
          </a:p>
          <a:p>
            <a:pPr marL="180975" indent="6350"/>
            <a:r>
              <a:rPr lang="en-US" altLang="ja-JP" sz="1400" dirty="0" smtClean="0">
                <a:cs typeface="メイリオ"/>
              </a:rPr>
              <a:t>~/.</a:t>
            </a:r>
            <a:r>
              <a:rPr lang="en-US" altLang="ja-JP" sz="1400" dirty="0" err="1" smtClean="0">
                <a:cs typeface="メイリオ"/>
              </a:rPr>
              <a:t>autoware</a:t>
            </a:r>
            <a:r>
              <a:rPr lang="en-US" altLang="ja-JP" sz="1400" dirty="0" smtClean="0">
                <a:cs typeface="メイリオ"/>
              </a:rPr>
              <a:t>$</a:t>
            </a:r>
            <a:r>
              <a:rPr lang="en-US" altLang="ja-JP" sz="1400" b="1" dirty="0" smtClean="0">
                <a:cs typeface="メイリオ"/>
              </a:rPr>
              <a:t> </a:t>
            </a:r>
            <a:r>
              <a:rPr lang="en-US" altLang="ja-JP" sz="1400" b="1" dirty="0">
                <a:cs typeface="メイリオ"/>
              </a:rPr>
              <a:t>tar </a:t>
            </a:r>
            <a:r>
              <a:rPr lang="en-US" altLang="ja-JP" sz="1400" b="1" dirty="0" err="1">
                <a:cs typeface="メイリオ"/>
              </a:rPr>
              <a:t>xfz</a:t>
            </a:r>
            <a:r>
              <a:rPr lang="en-US" altLang="ja-JP" sz="1400" b="1" dirty="0">
                <a:cs typeface="メイリオ"/>
              </a:rPr>
              <a:t> </a:t>
            </a:r>
            <a:r>
              <a:rPr lang="en-US" altLang="ja-JP" sz="1400" b="1" dirty="0" err="1" smtClean="0">
                <a:cs typeface="メイリオ"/>
              </a:rPr>
              <a:t>sample_moriyama_data.tar.gz</a:t>
            </a:r>
            <a:endParaRPr lang="en-US" altLang="ja-JP" sz="1400" b="1" dirty="0">
              <a:cs typeface="メイリオ"/>
            </a:endParaRPr>
          </a:p>
          <a:p>
            <a:pPr marL="180975" indent="6350"/>
            <a:r>
              <a:rPr lang="en-US" altLang="ja-JP" sz="1400" dirty="0" smtClean="0">
                <a:cs typeface="メイリオ"/>
              </a:rPr>
              <a:t>~/.</a:t>
            </a:r>
            <a:r>
              <a:rPr lang="en-US" altLang="ja-JP" sz="1400" dirty="0" err="1" smtClean="0">
                <a:cs typeface="メイリオ"/>
              </a:rPr>
              <a:t>autoware</a:t>
            </a:r>
            <a:r>
              <a:rPr lang="en-US" altLang="ja-JP" sz="1400" dirty="0" smtClean="0">
                <a:cs typeface="メイリオ"/>
              </a:rPr>
              <a:t>$</a:t>
            </a:r>
            <a:r>
              <a:rPr lang="en-US" altLang="ja-JP" sz="1400" b="1" dirty="0" smtClean="0">
                <a:cs typeface="メイリオ"/>
              </a:rPr>
              <a:t> </a:t>
            </a:r>
            <a:r>
              <a:rPr lang="en-US" altLang="ja-JP" sz="1400" b="1" dirty="0">
                <a:cs typeface="メイリオ"/>
              </a:rPr>
              <a:t>tar </a:t>
            </a:r>
            <a:r>
              <a:rPr lang="en-US" altLang="ja-JP" sz="1400" b="1" dirty="0" err="1">
                <a:cs typeface="メイリオ"/>
              </a:rPr>
              <a:t>xfz</a:t>
            </a:r>
            <a:r>
              <a:rPr lang="en-US" altLang="ja-JP" sz="1400" b="1" dirty="0">
                <a:cs typeface="メイリオ"/>
              </a:rPr>
              <a:t> sample_moriyama_150324.</a:t>
            </a:r>
            <a:r>
              <a:rPr lang="en-US" altLang="ja-JP" sz="1400" b="1" dirty="0" smtClean="0">
                <a:cs typeface="メイリオ"/>
              </a:rPr>
              <a:t>tar.gz</a:t>
            </a:r>
            <a:endParaRPr lang="ja-JP" altLang="ja-JP" sz="1400" b="1" dirty="0">
              <a:cs typeface="メイリオ"/>
            </a:endParaRPr>
          </a:p>
          <a:p>
            <a:pPr marL="180975" indent="6350"/>
            <a:endParaRPr lang="ja-JP" altLang="en-US" b="1" dirty="0">
              <a:cs typeface="Arial"/>
            </a:endParaRPr>
          </a:p>
        </p:txBody>
      </p:sp>
    </p:spTree>
    <p:extLst>
      <p:ext uri="{BB962C8B-B14F-4D97-AF65-F5344CB8AC3E}">
        <p14:creationId xmlns:p14="http://schemas.microsoft.com/office/powerpoint/2010/main" val="1888698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30600"/>
            <a:ext cx="8839200" cy="360000"/>
          </a:xfrm>
        </p:spPr>
        <p:txBody>
          <a:bodyPr anchor="ctr"/>
          <a:lstStyle/>
          <a:p>
            <a:r>
              <a:rPr lang="en-US" altLang="ja-JP" b="0" dirty="0" smtClean="0"/>
              <a:t>2.1.</a:t>
            </a:r>
            <a:r>
              <a:rPr lang="ja-JP" altLang="en-US" b="0" dirty="0" smtClean="0"/>
              <a:t> </a:t>
            </a:r>
            <a:r>
              <a:rPr lang="en-US" altLang="ja-JP" b="0" dirty="0"/>
              <a:t>Launch</a:t>
            </a:r>
            <a:r>
              <a:rPr lang="ja-JP" altLang="en-US" b="0" dirty="0"/>
              <a:t> </a:t>
            </a:r>
            <a:r>
              <a:rPr lang="en-US" altLang="ja-JP" b="0" dirty="0"/>
              <a:t>Runtime Manager</a:t>
            </a:r>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9</a:t>
            </a:fld>
            <a:endParaRPr lang="ja-JP" altLang="en-US"/>
          </a:p>
        </p:txBody>
      </p:sp>
      <p:pic>
        <p:nvPicPr>
          <p:cNvPr id="7" name="図 6"/>
          <p:cNvPicPr>
            <a:picLocks noChangeAspect="1"/>
          </p:cNvPicPr>
          <p:nvPr/>
        </p:nvPicPr>
        <p:blipFill>
          <a:blip r:embed="rId2"/>
          <a:stretch>
            <a:fillRect/>
          </a:stretch>
        </p:blipFill>
        <p:spPr>
          <a:xfrm>
            <a:off x="3124200" y="4572000"/>
            <a:ext cx="2819400" cy="1191705"/>
          </a:xfrm>
          <a:prstGeom prst="rect">
            <a:avLst/>
          </a:prstGeom>
        </p:spPr>
      </p:pic>
      <p:sp>
        <p:nvSpPr>
          <p:cNvPr id="9" name="テキスト プレースホルダー 2"/>
          <p:cNvSpPr txBox="1">
            <a:spLocks/>
          </p:cNvSpPr>
          <p:nvPr/>
        </p:nvSpPr>
        <p:spPr bwMode="auto">
          <a:xfrm>
            <a:off x="304800" y="3221400"/>
            <a:ext cx="8839200" cy="360000"/>
          </a:xfrm>
          <a:prstGeom prst="rect">
            <a:avLst/>
          </a:prstGeo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latinLnBrk="0" hangingPunct="1">
              <a:spcBef>
                <a:spcPct val="20000"/>
              </a:spcBef>
              <a:spcAft>
                <a:spcPct val="0"/>
              </a:spcAft>
              <a:defRPr kumimoji="1" lang="ja-JP" sz="1100" b="1">
                <a:solidFill>
                  <a:schemeClr val="bg1"/>
                </a:solidFill>
                <a:latin typeface="+mn-ea"/>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mn-lt"/>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lt"/>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lt"/>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lt"/>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r>
              <a:rPr lang="en-US" altLang="ja-JP" sz="1600" b="0" dirty="0" smtClean="0"/>
              <a:t>2.2.</a:t>
            </a:r>
            <a:r>
              <a:rPr lang="ja-JP" altLang="en-US" sz="1600" b="0" dirty="0" smtClean="0"/>
              <a:t> </a:t>
            </a:r>
            <a:r>
              <a:rPr lang="en-US" altLang="ja-JP" sz="1600" b="0" dirty="0"/>
              <a:t>Entering the supervisor credential</a:t>
            </a:r>
            <a:endParaRPr lang="en-US" altLang="ja-JP" sz="1600" b="0" dirty="0" smtClean="0"/>
          </a:p>
        </p:txBody>
      </p:sp>
      <p:sp>
        <p:nvSpPr>
          <p:cNvPr id="10" name="コンテンツ プレースホルダー 3"/>
          <p:cNvSpPr txBox="1">
            <a:spLocks/>
          </p:cNvSpPr>
          <p:nvPr/>
        </p:nvSpPr>
        <p:spPr bwMode="auto">
          <a:xfrm>
            <a:off x="381000" y="3657600"/>
            <a:ext cx="8610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1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pPr marL="0" indent="0"/>
            <a:r>
              <a:rPr lang="en-US" altLang="ja-JP" sz="1400" dirty="0"/>
              <a:t>Autoware requires the supervisor password to execute its functions.</a:t>
            </a:r>
          </a:p>
          <a:p>
            <a:pPr marL="0" indent="0"/>
            <a:endParaRPr lang="en-US" altLang="ja-JP" sz="1000" dirty="0" smtClean="0"/>
          </a:p>
          <a:p>
            <a:pPr marL="342900" lvl="1" indent="-342900">
              <a:buFont typeface="+mj-lt"/>
              <a:buAutoNum type="arabicPeriod"/>
            </a:pPr>
            <a:r>
              <a:rPr lang="en-US" altLang="ja-JP" sz="1400" dirty="0" smtClean="0"/>
              <a:t>A </a:t>
            </a:r>
            <a:r>
              <a:rPr lang="en-US" altLang="ja-JP" sz="1400" dirty="0"/>
              <a:t>password dialogue will be displayed upon launching the Runtime Manager. Enter the supervisor password</a:t>
            </a:r>
            <a:r>
              <a:rPr lang="en-US" altLang="ja-JP" sz="1400" dirty="0" smtClean="0"/>
              <a:t>.</a:t>
            </a:r>
          </a:p>
          <a:p>
            <a:pPr marL="342900" lvl="1" indent="-342900">
              <a:buFont typeface="+mj-lt"/>
              <a:buAutoNum type="arabicPeriod"/>
            </a:pPr>
            <a:endParaRPr lang="en-US" altLang="ja-JP" sz="1400" dirty="0"/>
          </a:p>
          <a:p>
            <a:pPr marL="342900" lvl="1" indent="-342900">
              <a:buFont typeface="+mj-lt"/>
              <a:buAutoNum type="arabicPeriod"/>
            </a:pPr>
            <a:endParaRPr lang="en-US" altLang="ja-JP" sz="1400" dirty="0" smtClean="0"/>
          </a:p>
          <a:p>
            <a:pPr marL="342900" lvl="1" indent="-342900">
              <a:buFont typeface="+mj-lt"/>
              <a:buAutoNum type="arabicPeriod"/>
            </a:pPr>
            <a:endParaRPr lang="en-US" altLang="ja-JP" sz="1400" dirty="0"/>
          </a:p>
          <a:p>
            <a:pPr marL="342900" lvl="1" indent="-342900">
              <a:buFont typeface="+mj-lt"/>
              <a:buAutoNum type="arabicPeriod"/>
            </a:pPr>
            <a:endParaRPr lang="en-US" altLang="ja-JP" sz="1400" dirty="0" smtClean="0"/>
          </a:p>
          <a:p>
            <a:pPr marL="342900" lvl="1" indent="-342900">
              <a:buFont typeface="+mj-lt"/>
              <a:buAutoNum type="arabicPeriod"/>
            </a:pPr>
            <a:endParaRPr lang="en-US" altLang="ja-JP" sz="1400" dirty="0" smtClean="0"/>
          </a:p>
          <a:p>
            <a:pPr marL="342900" lvl="1" indent="-342900">
              <a:buFont typeface="+mj-lt"/>
              <a:buAutoNum type="arabicPeriod"/>
            </a:pPr>
            <a:r>
              <a:rPr lang="en-US" altLang="ja-JP" sz="1400" dirty="0"/>
              <a:t>Runtime Manager window will open</a:t>
            </a:r>
            <a:r>
              <a:rPr lang="en-US" altLang="ja-JP" sz="1400" dirty="0" smtClean="0"/>
              <a:t>.</a:t>
            </a:r>
            <a:endParaRPr lang="en-US" altLang="ja-JP" sz="1400" dirty="0"/>
          </a:p>
        </p:txBody>
      </p:sp>
      <p:sp>
        <p:nvSpPr>
          <p:cNvPr id="12" name="タイトル 1"/>
          <p:cNvSpPr>
            <a:spLocks noGrp="1"/>
          </p:cNvSpPr>
          <p:nvPr>
            <p:ph type="title"/>
          </p:nvPr>
        </p:nvSpPr>
        <p:spPr>
          <a:xfrm>
            <a:off x="152400" y="0"/>
            <a:ext cx="8991600" cy="533400"/>
          </a:xfrm>
        </p:spPr>
        <p:txBody>
          <a:bodyPr>
            <a:normAutofit/>
          </a:bodyPr>
          <a:lstStyle/>
          <a:p>
            <a:r>
              <a:rPr lang="en-US" altLang="ja-JP" dirty="0"/>
              <a:t>2.</a:t>
            </a:r>
            <a:r>
              <a:rPr lang="ja-JP" altLang="en-US" dirty="0"/>
              <a:t> </a:t>
            </a:r>
            <a:r>
              <a:rPr lang="en-US" altLang="ja-JP" dirty="0"/>
              <a:t>Launch Autoware</a:t>
            </a:r>
            <a:endParaRPr lang="en-US" altLang="en-US" dirty="0"/>
          </a:p>
        </p:txBody>
      </p:sp>
      <p:sp>
        <p:nvSpPr>
          <p:cNvPr id="11" name="コンテンツ プレースホルダー 3"/>
          <p:cNvSpPr>
            <a:spLocks noGrp="1"/>
          </p:cNvSpPr>
          <p:nvPr>
            <p:ph sz="quarter" idx="15"/>
          </p:nvPr>
        </p:nvSpPr>
        <p:spPr>
          <a:xfrm>
            <a:off x="381000" y="1066800"/>
            <a:ext cx="8763000" cy="2209800"/>
          </a:xfrm>
        </p:spPr>
        <p:txBody>
          <a:bodyPr/>
          <a:lstStyle/>
          <a:p>
            <a:pPr marL="346075" lvl="1" indent="-342900">
              <a:buFont typeface="+mj-lt"/>
              <a:buAutoNum type="arabicPeriod"/>
            </a:pPr>
            <a:r>
              <a:rPr lang="en-US" altLang="ja-JP" sz="1400" kern="1200" dirty="0" smtClean="0"/>
              <a:t>Double </a:t>
            </a:r>
            <a:r>
              <a:rPr lang="en-US" altLang="ja-JP" sz="1400" kern="1200" dirty="0"/>
              <a:t>clicking “Autoware/</a:t>
            </a:r>
            <a:r>
              <a:rPr lang="en-US" altLang="ja-JP" sz="1400" kern="1200" dirty="0" err="1"/>
              <a:t>ros</a:t>
            </a:r>
            <a:r>
              <a:rPr lang="en-US" altLang="ja-JP" sz="1400" kern="1200" dirty="0"/>
              <a:t>/run” or “./ run” on a ROS PC will launch the Runtime Manager</a:t>
            </a:r>
            <a:r>
              <a:rPr lang="en-US" altLang="ja-JP" sz="1400" kern="1200" dirty="0" smtClean="0"/>
              <a:t>.</a:t>
            </a:r>
          </a:p>
          <a:p>
            <a:pPr marL="346075" lvl="1" indent="-342900">
              <a:buFont typeface="+mj-lt"/>
              <a:buAutoNum type="arabicPeriod"/>
            </a:pPr>
            <a:endParaRPr lang="en-US" altLang="ja-JP" sz="1400" kern="1200" dirty="0" smtClean="0"/>
          </a:p>
          <a:p>
            <a:pPr marL="346075" lvl="1" indent="-342900">
              <a:buFont typeface="+mj-lt"/>
              <a:buAutoNum type="arabicPeriod"/>
            </a:pPr>
            <a:endParaRPr lang="en-US" altLang="ja-JP" sz="1400" kern="1200" dirty="0" smtClean="0"/>
          </a:p>
          <a:p>
            <a:pPr marL="346075" lvl="1" indent="-342900">
              <a:buFont typeface="+mj-lt"/>
              <a:buAutoNum type="arabicPeriod"/>
            </a:pPr>
            <a:r>
              <a:rPr lang="en-US" altLang="ja-JP" sz="1400" dirty="0"/>
              <a:t>Two separate terminals will appear once the run is executed. One is [</a:t>
            </a:r>
            <a:r>
              <a:rPr lang="en-US" altLang="ja-JP" sz="1400" dirty="0" err="1"/>
              <a:t>roscore</a:t>
            </a:r>
            <a:r>
              <a:rPr lang="en-US" altLang="ja-JP" sz="1400" dirty="0"/>
              <a:t>], and the other is [</a:t>
            </a:r>
            <a:r>
              <a:rPr lang="en-US" altLang="ja-JP" sz="1400" dirty="0" err="1"/>
              <a:t>runtime_manager</a:t>
            </a:r>
            <a:r>
              <a:rPr lang="en-US" altLang="ja-JP" sz="1400" dirty="0"/>
              <a:t>]</a:t>
            </a:r>
            <a:r>
              <a:rPr lang="en-US" altLang="ja-JP" sz="1400" dirty="0" smtClean="0"/>
              <a:t>.</a:t>
            </a:r>
            <a:endParaRPr lang="en-US" altLang="ja-JP" sz="1400" dirty="0"/>
          </a:p>
        </p:txBody>
      </p:sp>
    </p:spTree>
    <p:extLst>
      <p:ext uri="{BB962C8B-B14F-4D97-AF65-F5344CB8AC3E}">
        <p14:creationId xmlns:p14="http://schemas.microsoft.com/office/powerpoint/2010/main" val="4273710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Keeno">
  <a:themeElements>
    <a:clrScheme name="Keeno4">
      <a:dk1>
        <a:srgbClr val="2A2E32"/>
      </a:dk1>
      <a:lt1>
        <a:sysClr val="window" lastClr="FFFFFF"/>
      </a:lt1>
      <a:dk2>
        <a:srgbClr val="1F497D"/>
      </a:dk2>
      <a:lt2>
        <a:srgbClr val="EEECE1"/>
      </a:lt2>
      <a:accent1>
        <a:srgbClr val="4F81BD"/>
      </a:accent1>
      <a:accent2>
        <a:srgbClr val="BB4E4B"/>
      </a:accent2>
      <a:accent3>
        <a:srgbClr val="FAFAFA"/>
      </a:accent3>
      <a:accent4>
        <a:srgbClr val="A1D4EE"/>
      </a:accent4>
      <a:accent5>
        <a:srgbClr val="A6C56F"/>
      </a:accent5>
      <a:accent6>
        <a:srgbClr val="758B95"/>
      </a:accent6>
      <a:hlink>
        <a:srgbClr val="0000AE"/>
      </a:hlink>
      <a:folHlink>
        <a:srgbClr val="802545"/>
      </a:folHlink>
    </a:clrScheme>
    <a:fontScheme name="インスピレーション">
      <a:majorFont>
        <a:latin typeface="News Gothic MT"/>
        <a:ea typeface=""/>
        <a:cs typeface=""/>
        <a:font script="Jpan" typeface="メイリオ"/>
      </a:majorFont>
      <a:minorFont>
        <a:latin typeface="News Gothic MT"/>
        <a:ea typeface=""/>
        <a:cs typeface=""/>
        <a:font script="Jpan" typeface="メイリオ"/>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1104</Words>
  <Application>Microsoft Office PowerPoint</Application>
  <PresentationFormat>画面に合わせる (4:3)</PresentationFormat>
  <Paragraphs>184</Paragraphs>
  <Slides>16</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Ｐゴシック</vt:lpstr>
      <vt:lpstr>News Gothic MT</vt:lpstr>
      <vt:lpstr>メイリオ</vt:lpstr>
      <vt:lpstr>Arial</vt:lpstr>
      <vt:lpstr>Calibri</vt:lpstr>
      <vt:lpstr>Wingdings</vt:lpstr>
      <vt:lpstr>Keeno</vt:lpstr>
      <vt:lpstr>Autoware - Quick Start</vt:lpstr>
      <vt:lpstr>1. Autoware</vt:lpstr>
      <vt:lpstr>1. Autoware</vt:lpstr>
      <vt:lpstr>2. User Interface</vt:lpstr>
      <vt:lpstr>The operations of main functionalities of Autoware– Quick start version</vt:lpstr>
      <vt:lpstr>The operations of main functionalities of Autoware</vt:lpstr>
      <vt:lpstr>1. Setup of demo data</vt:lpstr>
      <vt:lpstr>1. Setup of demo data</vt:lpstr>
      <vt:lpstr>2. Launch Autoware</vt:lpstr>
      <vt:lpstr>3. Prepare to play ROSBAG</vt:lpstr>
      <vt:lpstr>3. Prepare to play ROSBAG</vt:lpstr>
      <vt:lpstr>4. Localization</vt:lpstr>
      <vt:lpstr>4. Localization</vt:lpstr>
      <vt:lpstr>5. Mission Planning</vt:lpstr>
      <vt:lpstr>6. Motion Planning</vt:lpstr>
      <vt:lpstr>PowerPoint プレゼンテーション</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modified xsi:type="dcterms:W3CDTF">2017-05-06T07:43:47Z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1041</vt:i4>
  </property>
  <property fmtid="{D5CDD505-2E9C-101B-9397-08002B2CF9AE}" pid="3" name="_Version">
    <vt:lpwstr>12.0.4518</vt:lpwstr>
  </property>
</Properties>
</file>