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handoutMasterIdLst>
    <p:handoutMasterId r:id="rId19"/>
  </p:handoutMasterIdLst>
  <p:sldIdLst>
    <p:sldId id="256" r:id="rId2"/>
    <p:sldId id="287" r:id="rId3"/>
    <p:sldId id="300" r:id="rId4"/>
    <p:sldId id="288" r:id="rId5"/>
    <p:sldId id="270" r:id="rId6"/>
    <p:sldId id="305" r:id="rId7"/>
    <p:sldId id="289" r:id="rId8"/>
    <p:sldId id="303" r:id="rId9"/>
    <p:sldId id="290" r:id="rId10"/>
    <p:sldId id="295" r:id="rId11"/>
    <p:sldId id="294" r:id="rId12"/>
    <p:sldId id="291" r:id="rId13"/>
    <p:sldId id="296" r:id="rId14"/>
    <p:sldId id="301" r:id="rId15"/>
    <p:sldId id="298" r:id="rId16"/>
    <p:sldId id="306" r:id="rId17"/>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F9FED"/>
    <a:srgbClr val="124288"/>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2" autoAdjust="0"/>
    <p:restoredTop sz="99636" autoAdjust="0"/>
  </p:normalViewPr>
  <p:slideViewPr>
    <p:cSldViewPr>
      <p:cViewPr varScale="1">
        <p:scale>
          <a:sx n="91" d="100"/>
          <a:sy n="91" d="100"/>
        </p:scale>
        <p:origin x="1284" y="72"/>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defRPr>
            </a:lvl1pPr>
            <a:extLst/>
          </a:lstStyle>
          <a:p>
            <a:pPr>
              <a:defRPr/>
            </a:pPr>
            <a:endParaRPr lang="ja-JP" dirty="0">
              <a:ea typeface="メイリオ"/>
            </a:endParaRPr>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defRPr>
            </a:lvl1pPr>
            <a:extLst/>
          </a:lstStyle>
          <a:p>
            <a:pPr>
              <a:defRPr/>
            </a:pPr>
            <a:fld id="{5E192239-B018-47C3-9684-ED37CF21D012}" type="datetimeFigureOut">
              <a:rPr lang="en-US" altLang="ja-JP">
                <a:ea typeface="メイリオ"/>
              </a:rPr>
              <a:pPr>
                <a:defRPr/>
              </a:pPr>
              <a:t>5/6/2017</a:t>
            </a:fld>
            <a:endParaRPr lang="ja-JP" dirty="0">
              <a:ea typeface="メイリオ"/>
            </a:endParaRPr>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defRPr>
            </a:lvl1pPr>
            <a:extLst/>
          </a:lstStyle>
          <a:p>
            <a:pPr>
              <a:defRPr/>
            </a:pPr>
            <a:endParaRPr lang="ja-JP" dirty="0">
              <a:ea typeface="メイリオ"/>
            </a:endParaRPr>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defRPr>
            </a:lvl1pPr>
            <a:extLst/>
          </a:lstStyle>
          <a:p>
            <a:pPr>
              <a:defRPr/>
            </a:pPr>
            <a:fld id="{1F00DDF6-AE05-46A4-917B-BCBA696D5DBA}" type="slidenum">
              <a:rPr lang="en-US" altLang="ja-JP">
                <a:ea typeface="メイリオ"/>
              </a:rPr>
              <a:pPr>
                <a:defRPr/>
              </a:pPr>
              <a:t>‹#›</a:t>
            </a:fld>
            <a:endParaRPr lang="ja-JP" dirty="0">
              <a:ea typeface="メイリオ"/>
            </a:endParaRPr>
          </a:p>
        </p:txBody>
      </p:sp>
    </p:spTree>
    <p:extLst>
      <p:ext uri="{BB962C8B-B14F-4D97-AF65-F5344CB8AC3E}">
        <p14:creationId xmlns:p14="http://schemas.microsoft.com/office/powerpoint/2010/main" val="29836447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メイリオ"/>
              </a:defRPr>
            </a:lvl1pPr>
            <a:extLst/>
          </a:lstStyle>
          <a:p>
            <a:pPr>
              <a:defRPr/>
            </a:pPr>
            <a:endParaRPr lang="ja-JP" dirty="0"/>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メイリオ"/>
              </a:defRPr>
            </a:lvl1pPr>
            <a:extLst/>
          </a:lstStyle>
          <a:p>
            <a:pPr>
              <a:defRPr/>
            </a:pPr>
            <a:fld id="{F95B459D-79E3-45B6-9649-63C97DA33718}" type="datetimeFigureOut">
              <a:rPr lang="ja-JP" altLang="en-US" smtClean="0"/>
              <a:pPr>
                <a:defRPr/>
              </a:pPr>
              <a:t>2017/5/6</a:t>
            </a:fld>
            <a:endParaRPr lang="ja-JP"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pPr lvl="0"/>
            <a:endParaRPr lang="ja-JP" noProof="0"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ja-JP" noProof="0" dirty="0"/>
              <a:t>マスター テキストの書式設定</a:t>
            </a:r>
          </a:p>
          <a:p>
            <a:pPr lvl="1"/>
            <a:r>
              <a:rPr lang="ja-JP" noProof="0" dirty="0"/>
              <a:t>第 2 レベル</a:t>
            </a:r>
          </a:p>
          <a:p>
            <a:pPr lvl="2"/>
            <a:r>
              <a:rPr lang="ja-JP" noProof="0" dirty="0"/>
              <a:t>第 3 レベル</a:t>
            </a:r>
          </a:p>
          <a:p>
            <a:pPr lvl="3"/>
            <a:r>
              <a:rPr lang="ja-JP" noProof="0" dirty="0"/>
              <a:t>第 4 レベル</a:t>
            </a:r>
          </a:p>
          <a:p>
            <a:pPr lvl="4"/>
            <a:r>
              <a:rPr lang="ja-JP" noProof="0" dirty="0"/>
              <a:t>第 5 レベル</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メイリオ"/>
              </a:defRPr>
            </a:lvl1pPr>
            <a:extLst/>
          </a:lstStyle>
          <a:p>
            <a:pPr>
              <a:defRPr/>
            </a:pPr>
            <a:endParaRPr lang="ja-JP"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メイリオ"/>
              </a:defRPr>
            </a:lvl1pPr>
            <a:extLst/>
          </a:lstStyle>
          <a:p>
            <a:pPr>
              <a:defRPr/>
            </a:pPr>
            <a:fld id="{D4BC3517-205D-40AF-BCAA-B7912E439460}" type="slidenum">
              <a:rPr lang="en-US" altLang="ja-JP" smtClean="0"/>
              <a:pPr>
                <a:defRPr/>
              </a:pPr>
              <a:t>‹#›</a:t>
            </a:fld>
            <a:endParaRPr lang="ja-JP" dirty="0"/>
          </a:p>
        </p:txBody>
      </p:sp>
    </p:spTree>
    <p:extLst>
      <p:ext uri="{BB962C8B-B14F-4D97-AF65-F5344CB8AC3E}">
        <p14:creationId xmlns:p14="http://schemas.microsoft.com/office/powerpoint/2010/main" val="5158785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lang="ja-JP" sz="1200" kern="1200">
        <a:solidFill>
          <a:schemeClr val="tx1"/>
        </a:solidFill>
        <a:latin typeface="+mn-lt"/>
        <a:ea typeface="メイリオ"/>
        <a:cs typeface="+mn-cs"/>
      </a:defRPr>
    </a:lvl1pPr>
    <a:lvl2pPr marL="457200" algn="l" rtl="0" eaLnBrk="0" fontAlgn="base" hangingPunct="0">
      <a:spcBef>
        <a:spcPct val="30000"/>
      </a:spcBef>
      <a:spcAft>
        <a:spcPct val="0"/>
      </a:spcAft>
      <a:defRPr kumimoji="1" lang="ja-JP" sz="1200" kern="1200">
        <a:solidFill>
          <a:schemeClr val="tx1"/>
        </a:solidFill>
        <a:latin typeface="+mn-lt"/>
        <a:ea typeface="メイリオ"/>
        <a:cs typeface="+mn-cs"/>
      </a:defRPr>
    </a:lvl2pPr>
    <a:lvl3pPr marL="914400" algn="l" rtl="0" eaLnBrk="0" fontAlgn="base" hangingPunct="0">
      <a:spcBef>
        <a:spcPct val="30000"/>
      </a:spcBef>
      <a:spcAft>
        <a:spcPct val="0"/>
      </a:spcAft>
      <a:defRPr kumimoji="1" lang="ja-JP" sz="1200" kern="1200">
        <a:solidFill>
          <a:schemeClr val="tx1"/>
        </a:solidFill>
        <a:latin typeface="+mn-lt"/>
        <a:ea typeface="メイリオ"/>
        <a:cs typeface="+mn-cs"/>
      </a:defRPr>
    </a:lvl3pPr>
    <a:lvl4pPr marL="1371600" algn="l" rtl="0" eaLnBrk="0" fontAlgn="base" hangingPunct="0">
      <a:spcBef>
        <a:spcPct val="30000"/>
      </a:spcBef>
      <a:spcAft>
        <a:spcPct val="0"/>
      </a:spcAft>
      <a:defRPr kumimoji="1" lang="ja-JP" sz="1200" kern="1200">
        <a:solidFill>
          <a:schemeClr val="tx1"/>
        </a:solidFill>
        <a:latin typeface="+mn-lt"/>
        <a:ea typeface="メイリオ"/>
        <a:cs typeface="+mn-cs"/>
      </a:defRPr>
    </a:lvl4pPr>
    <a:lvl5pPr marL="1828800" algn="l" rtl="0" eaLnBrk="0" fontAlgn="base" hangingPunct="0">
      <a:spcBef>
        <a:spcPct val="30000"/>
      </a:spcBef>
      <a:spcAft>
        <a:spcPct val="0"/>
      </a:spcAft>
      <a:defRPr kumimoji="1" lang="ja-JP" sz="1200" kern="1200">
        <a:solidFill>
          <a:schemeClr val="tx1"/>
        </a:solidFill>
        <a:latin typeface="+mn-lt"/>
        <a:ea typeface="メイリオ"/>
        <a:cs typeface="+mn-cs"/>
      </a:defRPr>
    </a:lvl5pPr>
    <a:lvl6pPr marL="2286000" algn="l" rtl="0" latinLnBrk="0">
      <a:defRPr kumimoji="1" lang="ja-JP" sz="1200" kern="1200">
        <a:solidFill>
          <a:schemeClr val="tx1"/>
        </a:solidFill>
        <a:latin typeface="+mn-lt"/>
        <a:ea typeface="+mn-ea"/>
        <a:cs typeface="+mn-cs"/>
      </a:defRPr>
    </a:lvl6pPr>
    <a:lvl7pPr marL="2743200" algn="l" rtl="0" latinLnBrk="0">
      <a:defRPr kumimoji="1" lang="ja-JP" sz="1200" kern="1200">
        <a:solidFill>
          <a:schemeClr val="tx1"/>
        </a:solidFill>
        <a:latin typeface="+mn-lt"/>
        <a:ea typeface="+mn-ea"/>
        <a:cs typeface="+mn-cs"/>
      </a:defRPr>
    </a:lvl7pPr>
    <a:lvl8pPr marL="3200400" algn="l" rtl="0" latinLnBrk="0">
      <a:defRPr kumimoji="1" lang="ja-JP" sz="1200" kern="1200">
        <a:solidFill>
          <a:schemeClr val="tx1"/>
        </a:solidFill>
        <a:latin typeface="+mn-lt"/>
        <a:ea typeface="+mn-ea"/>
        <a:cs typeface="+mn-cs"/>
      </a:defRPr>
    </a:lvl8pPr>
    <a:lvl9pPr marL="3657600" algn="l" rtl="0" latinLnBrk="0">
      <a:defRPr kumimoji="1" lang="ja-JP"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altLang="ja-JP" smtClean="0"/>
          </a:p>
        </p:txBody>
      </p:sp>
      <p:sp>
        <p:nvSpPr>
          <p:cNvPr id="21507" name="Rectangle 4"/>
          <p:cNvSpPr>
            <a:spLocks noGrp="1"/>
          </p:cNvSpPr>
          <p:nvPr>
            <p:ph type="sldNum" sz="quarter" idx="5"/>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fld id="{FF59CDE5-BCE8-4BAC-80B4-52EA0E4DD7B2}" type="slidenum">
              <a:rPr lang="ja-JP" altLang="ja-JP" smtClean="0"/>
              <a:pPr fontAlgn="base">
                <a:spcBef>
                  <a:spcPct val="0"/>
                </a:spcBef>
                <a:spcAft>
                  <a:spcPct val="0"/>
                </a:spcAft>
                <a:defRPr/>
              </a:pPr>
              <a:t>1</a:t>
            </a:fld>
            <a:endParaRPr lang="ja-JP"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p:cNvSpPr>
          <p:nvPr>
            <p:ph type="sldImg"/>
          </p:nvPr>
        </p:nvSpPr>
        <p:spPr bwMode="auto">
          <a:noFill/>
          <a:ln>
            <a:solidFill>
              <a:srgbClr val="000000"/>
            </a:solidFill>
            <a:miter lim="800000"/>
            <a:headEnd/>
            <a:tailEnd/>
          </a:ln>
        </p:spPr>
      </p:sp>
      <p:sp>
        <p:nvSpPr>
          <p:cNvPr id="25602"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altLang="ja-JP" smtClean="0"/>
          </a:p>
        </p:txBody>
      </p:sp>
      <p:sp>
        <p:nvSpPr>
          <p:cNvPr id="25603" name="Rectangle 4"/>
          <p:cNvSpPr>
            <a:spLocks noGrp="1"/>
          </p:cNvSpPr>
          <p:nvPr>
            <p:ph type="sldNum" sz="quarter" idx="5"/>
          </p:nvPr>
        </p:nvSpPr>
        <p:spPr bwMode="auto">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defRPr/>
            </a:pPr>
            <a:fld id="{99DFBCC4-5072-4905-A853-0064458B9771}" type="slidenum">
              <a:rPr lang="ja-JP" altLang="ja-JP" smtClean="0"/>
              <a:pPr fontAlgn="base">
                <a:spcBef>
                  <a:spcPct val="0"/>
                </a:spcBef>
                <a:spcAft>
                  <a:spcPct val="0"/>
                </a:spcAft>
                <a:defRPr/>
              </a:pPr>
              <a:t>5</a:t>
            </a:fld>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p:spTree>
      <p:nvGrpSpPr>
        <p:cNvPr id="1" name=""/>
        <p:cNvGrpSpPr/>
        <p:nvPr/>
      </p:nvGrpSpPr>
      <p:grpSpPr>
        <a:xfrm>
          <a:off x="0" y="0"/>
          <a:ext cx="0" cy="0"/>
          <a:chOff x="0" y="0"/>
          <a:chExt cx="0" cy="0"/>
        </a:xfrm>
      </p:grpSpPr>
      <p:sp>
        <p:nvSpPr>
          <p:cNvPr id="4" name="Rectangle 10"/>
          <p:cNvSpPr/>
          <p:nvPr userDrawn="1"/>
        </p:nvSpPr>
        <p:spPr>
          <a:xfrm>
            <a:off x="0" y="3505200"/>
            <a:ext cx="92964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ea typeface="メイリオ"/>
            </a:endParaRPr>
          </a:p>
        </p:txBody>
      </p:sp>
      <p:sp>
        <p:nvSpPr>
          <p:cNvPr id="6" name="Rectangle 10"/>
          <p:cNvSpPr/>
          <p:nvPr userDrawn="1"/>
        </p:nvSpPr>
        <p:spPr>
          <a:xfrm>
            <a:off x="0" y="0"/>
            <a:ext cx="9144000" cy="4038600"/>
          </a:xfrm>
          <a:prstGeom prst="rect">
            <a:avLst/>
          </a:prstGeom>
          <a:solidFill>
            <a:srgbClr val="124288"/>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ea typeface="メイリオ"/>
            </a:endParaRPr>
          </a:p>
        </p:txBody>
      </p:sp>
      <p:sp>
        <p:nvSpPr>
          <p:cNvPr id="2" name="Rectangle 2"/>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1" lang="ja-JP" sz="2000" b="0" cap="all" spc="150" baseline="0">
                <a:solidFill>
                  <a:schemeClr val="bg1"/>
                </a:solidFill>
                <a:latin typeface="+mj-ea"/>
                <a:ea typeface="+mj-ea"/>
              </a:defRPr>
            </a:lvl1pPr>
            <a:extLst/>
          </a:lstStyle>
          <a:p>
            <a:r>
              <a:rPr kumimoji="1" lang="ja-JP" altLang="en-US" smtClean="0"/>
              <a:t>マスター タイトルの書式設定</a:t>
            </a:r>
            <a:endParaRPr kumimoji="1"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eaLnBrk="1" latinLnBrk="0" hangingPunct="1">
              <a:buNone/>
              <a:defRPr kumimoji="1" lang="ja-JP" sz="1100" b="1">
                <a:solidFill>
                  <a:srgbClr val="124288"/>
                </a:solidFill>
                <a:latin typeface="+mn-ea"/>
                <a:ea typeface="+mn-ea"/>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kumimoji="1" lang="ja-JP" altLang="en-US" smtClean="0"/>
              <a:t>マスター サブタイトルの書式設定</a:t>
            </a:r>
            <a:endParaRPr kumimoji="1" dirty="0"/>
          </a:p>
        </p:txBody>
      </p:sp>
      <p:sp>
        <p:nvSpPr>
          <p:cNvPr id="8" name="Rectangle 15"/>
          <p:cNvSpPr>
            <a:spLocks noGrp="1"/>
          </p:cNvSpPr>
          <p:nvPr>
            <p:ph type="sldNum" sz="quarter" idx="10"/>
          </p:nvPr>
        </p:nvSpPr>
        <p:spPr>
          <a:xfrm>
            <a:off x="8123237" y="6477000"/>
            <a:ext cx="1020763" cy="304800"/>
          </a:xfrm>
        </p:spPr>
        <p:txBody>
          <a:bodyPr/>
          <a:lstStyle>
            <a:lvl1pPr eaLnBrk="1" latinLnBrk="0" hangingPunct="1">
              <a:defRPr kumimoji="1"/>
            </a:lvl1pPr>
            <a:extLst/>
          </a:lstStyle>
          <a:p>
            <a:pPr>
              <a:defRPr kumimoji="1"/>
            </a:pPr>
            <a:fld id="{AFF13F62-4047-4F0F-AAF9-AB16B5EEE9FE}" type="slidenum">
              <a:rPr kumimoji="1" lang="en-US" altLang="ja-JP"/>
              <a:pPr>
                <a:defRPr kumimoji="1"/>
              </a:pPr>
              <a:t>‹#›</a:t>
            </a:fld>
            <a:endParaRPr kumimoji="1"/>
          </a:p>
        </p:txBody>
      </p:sp>
      <p:sp>
        <p:nvSpPr>
          <p:cNvPr id="9" name="Rectangle 16"/>
          <p:cNvSpPr>
            <a:spLocks noGrp="1"/>
          </p:cNvSpPr>
          <p:nvPr>
            <p:ph type="ftr" sz="quarter" idx="11"/>
          </p:nvPr>
        </p:nvSpPr>
        <p:spPr/>
        <p:txBody>
          <a:bodyPr/>
          <a:lstStyle>
            <a:lvl1pPr eaLnBrk="1" latinLnBrk="0" hangingPunct="1">
              <a:defRPr kumimoji="1"/>
            </a:lvl1pPr>
            <a:extLst/>
          </a:lstStyle>
          <a:p>
            <a:pPr>
              <a:defRPr kumimoji="1"/>
            </a:pPr>
            <a:endParaRPr kumimoji="1"/>
          </a:p>
        </p:txBody>
      </p:sp>
      <p:sp>
        <p:nvSpPr>
          <p:cNvPr id="10" name="Date Placeholder 9"/>
          <p:cNvSpPr>
            <a:spLocks noGrp="1"/>
          </p:cNvSpPr>
          <p:nvPr>
            <p:ph type="dt" sz="half" idx="12"/>
          </p:nvPr>
        </p:nvSpPr>
        <p:spPr>
          <a:xfrm>
            <a:off x="228600" y="6477000"/>
            <a:ext cx="1600200" cy="304800"/>
          </a:xfrm>
        </p:spPr>
        <p:txBody>
          <a:bodyPr anchor="ctr"/>
          <a:lstStyle>
            <a:lvl1pPr algn="l" eaLnBrk="1" latinLnBrk="0" hangingPunct="1">
              <a:defRPr kumimoji="1" lang="ja-JP">
                <a:solidFill>
                  <a:srgbClr val="A0A0A0"/>
                </a:solidFill>
              </a:defRPr>
            </a:lvl1pPr>
            <a:extLst/>
          </a:lstStyle>
          <a:p>
            <a:pPr>
              <a:defRPr kumimoji="1"/>
            </a:pPr>
            <a:fld id="{1181CD07-07B3-C047-93CC-0263F1FBD22C}" type="datetime1">
              <a:rPr lang="ja-JP" altLang="en-US" smtClean="0"/>
              <a:t>2017/5/6</a:t>
            </a:fld>
            <a:endParaRPr lang="ja-JP" altLang="en-US" dirty="0">
              <a:ea typeface="メイリオ"/>
            </a:endParaRPr>
          </a:p>
        </p:txBody>
      </p:sp>
      <p:pic>
        <p:nvPicPr>
          <p:cNvPr id="5" name="図 4"/>
          <p:cNvPicPr>
            <a:picLocks noChangeAspect="1"/>
          </p:cNvPicPr>
          <p:nvPr userDrawn="1"/>
        </p:nvPicPr>
        <p:blipFill>
          <a:blip r:embed="rId2"/>
          <a:stretch>
            <a:fillRect/>
          </a:stretch>
        </p:blipFill>
        <p:spPr>
          <a:xfrm>
            <a:off x="1524000" y="5105400"/>
            <a:ext cx="6781800" cy="11377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つのコンテンツ (上 1、下 2)">
    <p:spTree>
      <p:nvGrpSpPr>
        <p:cNvPr id="1" name=""/>
        <p:cNvGrpSpPr/>
        <p:nvPr/>
      </p:nvGrpSpPr>
      <p:grpSpPr>
        <a:xfrm>
          <a:off x="0" y="0"/>
          <a:ext cx="0" cy="0"/>
          <a:chOff x="0" y="0"/>
          <a:chExt cx="0" cy="0"/>
        </a:xfrm>
      </p:grpSpPr>
      <p:sp>
        <p:nvSpPr>
          <p:cNvPr id="13" name="Rectangle 8"/>
          <p:cNvSpPr>
            <a:spLocks noGrp="1"/>
          </p:cNvSpPr>
          <p:nvPr>
            <p:ph type="body" sz="quarter" idx="13"/>
          </p:nvPr>
        </p:nvSpPr>
        <p:spPr>
          <a:xfrm>
            <a:off x="304800" y="587928"/>
            <a:ext cx="8839200" cy="360000"/>
          </a:xfrm>
          <a:solidFill>
            <a:schemeClr val="accent6">
              <a:shade val="75000"/>
            </a:schemeClr>
          </a:solidFill>
        </p:spPr>
        <p:txBody>
          <a:bodyPr anchor="ctr"/>
          <a:lstStyle>
            <a:lvl1pPr eaLnBrk="1" latinLnBrk="0" hangingPunct="1">
              <a:defRPr kumimoji="1" lang="ja-JP"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5" name="Rectangle 11"/>
          <p:cNvSpPr>
            <a:spLocks noGrp="1"/>
          </p:cNvSpPr>
          <p:nvPr>
            <p:ph sz="quarter" idx="15"/>
          </p:nvPr>
        </p:nvSpPr>
        <p:spPr>
          <a:xfrm>
            <a:off x="301752" y="950976"/>
            <a:ext cx="8842248" cy="2478024"/>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dirty="0"/>
          </a:p>
        </p:txBody>
      </p:sp>
      <p:sp>
        <p:nvSpPr>
          <p:cNvPr id="17" name="Rectangle 8"/>
          <p:cNvSpPr>
            <a:spLocks noGrp="1"/>
          </p:cNvSpPr>
          <p:nvPr>
            <p:ph type="body" sz="quarter" idx="16"/>
          </p:nvPr>
        </p:nvSpPr>
        <p:spPr>
          <a:xfrm>
            <a:off x="301752" y="3505200"/>
            <a:ext cx="4270248" cy="360000"/>
          </a:xfrm>
          <a:solidFill>
            <a:schemeClr val="accent6">
              <a:shade val="75000"/>
            </a:schemeClr>
          </a:solidFill>
        </p:spPr>
        <p:txBody>
          <a:bodyPr anchor="ctr"/>
          <a:lstStyle>
            <a:lvl1pPr eaLnBrk="1" latinLnBrk="0" hangingPunct="1">
              <a:defRPr kumimoji="1" lang="ja-JP" b="1">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18" name="Rectangle 11"/>
          <p:cNvSpPr>
            <a:spLocks noGrp="1"/>
          </p:cNvSpPr>
          <p:nvPr>
            <p:ph sz="quarter" idx="17"/>
          </p:nvPr>
        </p:nvSpPr>
        <p:spPr>
          <a:xfrm>
            <a:off x="301752" y="3886200"/>
            <a:ext cx="4270248" cy="25146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9" name="Rectangle 4"/>
          <p:cNvSpPr>
            <a:spLocks noGrp="1"/>
          </p:cNvSpPr>
          <p:nvPr>
            <p:ph type="dt" sz="half" idx="22"/>
          </p:nvPr>
        </p:nvSpPr>
        <p:spPr/>
        <p:txBody>
          <a:bodyPr/>
          <a:lstStyle>
            <a:lvl1pPr eaLnBrk="1" latinLnBrk="0" hangingPunct="1">
              <a:defRPr kumimoji="1">
                <a:latin typeface="+mn-ea"/>
                <a:ea typeface="+mn-ea"/>
              </a:defRPr>
            </a:lvl1pPr>
          </a:lstStyle>
          <a:p>
            <a:pPr>
              <a:defRPr kumimoji="1"/>
            </a:pPr>
            <a:fld id="{4372E4AB-B3E1-B54E-BC26-D6099A0648F0}" type="datetime1">
              <a:rPr lang="ja-JP" altLang="en-US" smtClean="0"/>
              <a:t>2017/5/6</a:t>
            </a:fld>
            <a:endParaRPr lang="ja-JP" altLang="en-US" dirty="0"/>
          </a:p>
        </p:txBody>
      </p:sp>
      <p:sp>
        <p:nvSpPr>
          <p:cNvPr id="10" name="Rectangle 6"/>
          <p:cNvSpPr>
            <a:spLocks noGrp="1"/>
          </p:cNvSpPr>
          <p:nvPr>
            <p:ph type="sldNum" sz="quarter" idx="23"/>
          </p:nvPr>
        </p:nvSpPr>
        <p:spPr/>
        <p:txBody>
          <a:bodyPr/>
          <a:lstStyle>
            <a:lvl1pPr eaLnBrk="1" latinLnBrk="0" hangingPunct="1">
              <a:defRPr kumimoji="1">
                <a:latin typeface="+mn-ea"/>
                <a:ea typeface="+mn-ea"/>
              </a:defRPr>
            </a:lvl1pPr>
          </a:lstStyle>
          <a:p>
            <a:pPr>
              <a:defRPr kumimoji="1"/>
            </a:pPr>
            <a:fld id="{434B01D5-C144-498B-A881-82CDAB4E58F5}" type="slidenum">
              <a:rPr lang="en-US" altLang="ja-JP" smtClean="0"/>
              <a:pPr>
                <a:defRPr kumimoji="1"/>
              </a:pPr>
              <a:t>‹#›</a:t>
            </a:fld>
            <a:endParaRPr lang="ja-JP" altLang="en-US"/>
          </a:p>
        </p:txBody>
      </p:sp>
      <p:sp>
        <p:nvSpPr>
          <p:cNvPr id="11" name="Rectangle 12"/>
          <p:cNvSpPr>
            <a:spLocks noGrp="1"/>
          </p:cNvSpPr>
          <p:nvPr>
            <p:ph type="ftr" sz="quarter" idx="24"/>
          </p:nvPr>
        </p:nvSpPr>
        <p:spPr/>
        <p:txBody>
          <a:bodyPr/>
          <a:lstStyle>
            <a:lvl1pPr eaLnBrk="1" latinLnBrk="0" hangingPunct="1">
              <a:defRPr kumimoji="1">
                <a:latin typeface="+mn-ea"/>
                <a:ea typeface="+mn-ea"/>
              </a:defRPr>
            </a:lvl1pPr>
          </a:lstStyle>
          <a:p>
            <a:pPr>
              <a:defRPr kumimoji="1"/>
            </a:pPr>
            <a:endParaRPr lang="ja-JP" altLang="en-US" dirty="0"/>
          </a:p>
        </p:txBody>
      </p:sp>
      <p:sp>
        <p:nvSpPr>
          <p:cNvPr id="12" name="Rectangle 8"/>
          <p:cNvSpPr>
            <a:spLocks noGrp="1"/>
          </p:cNvSpPr>
          <p:nvPr>
            <p:ph type="body" sz="quarter" idx="25"/>
          </p:nvPr>
        </p:nvSpPr>
        <p:spPr>
          <a:xfrm>
            <a:off x="4724400" y="3505200"/>
            <a:ext cx="4343400" cy="360000"/>
          </a:xfrm>
          <a:solidFill>
            <a:schemeClr val="accent6">
              <a:shade val="75000"/>
            </a:schemeClr>
          </a:solidFill>
        </p:spPr>
        <p:txBody>
          <a:bodyPr anchor="ctr"/>
          <a:lstStyle>
            <a:lvl1pPr eaLnBrk="1" latinLnBrk="0" hangingPunct="1">
              <a:defRPr kumimoji="1" lang="ja-JP"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4" name="Rectangle 11"/>
          <p:cNvSpPr>
            <a:spLocks noGrp="1"/>
          </p:cNvSpPr>
          <p:nvPr>
            <p:ph sz="quarter" idx="26"/>
          </p:nvPr>
        </p:nvSpPr>
        <p:spPr>
          <a:xfrm>
            <a:off x="4724400" y="3886200"/>
            <a:ext cx="4343400" cy="25146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6"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つのコンテンツ (左 1、右 3)">
    <p:spTree>
      <p:nvGrpSpPr>
        <p:cNvPr id="1" name=""/>
        <p:cNvGrpSpPr/>
        <p:nvPr/>
      </p:nvGrpSpPr>
      <p:grpSpPr>
        <a:xfrm>
          <a:off x="0" y="0"/>
          <a:ext cx="0" cy="0"/>
          <a:chOff x="0" y="0"/>
          <a:chExt cx="0" cy="0"/>
        </a:xfrm>
      </p:grpSpPr>
      <p:sp>
        <p:nvSpPr>
          <p:cNvPr id="10" name="Rectangle 8"/>
          <p:cNvSpPr>
            <a:spLocks noGrp="1"/>
          </p:cNvSpPr>
          <p:nvPr>
            <p:ph type="body" sz="quarter" idx="14"/>
          </p:nvPr>
        </p:nvSpPr>
        <p:spPr>
          <a:xfrm>
            <a:off x="4800600" y="609600"/>
            <a:ext cx="42672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8" name="Rectangle 11"/>
          <p:cNvSpPr>
            <a:spLocks noGrp="1"/>
          </p:cNvSpPr>
          <p:nvPr>
            <p:ph sz="quarter" idx="16"/>
          </p:nvPr>
        </p:nvSpPr>
        <p:spPr>
          <a:xfrm>
            <a:off x="4800600" y="969600"/>
            <a:ext cx="4267200" cy="14478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9" name="Rectangle 8"/>
          <p:cNvSpPr>
            <a:spLocks noGrp="1"/>
          </p:cNvSpPr>
          <p:nvPr>
            <p:ph type="body" sz="quarter" idx="13"/>
          </p:nvPr>
        </p:nvSpPr>
        <p:spPr>
          <a:xfrm>
            <a:off x="304800" y="609600"/>
            <a:ext cx="4270482"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20" name="Rectangle 11"/>
          <p:cNvSpPr>
            <a:spLocks noGrp="1"/>
          </p:cNvSpPr>
          <p:nvPr>
            <p:ph sz="quarter" idx="15"/>
          </p:nvPr>
        </p:nvSpPr>
        <p:spPr>
          <a:xfrm>
            <a:off x="304800" y="990600"/>
            <a:ext cx="4267200" cy="54102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2" name="Rectangle 8"/>
          <p:cNvSpPr>
            <a:spLocks noGrp="1"/>
          </p:cNvSpPr>
          <p:nvPr>
            <p:ph type="body" sz="quarter" idx="17"/>
          </p:nvPr>
        </p:nvSpPr>
        <p:spPr>
          <a:xfrm>
            <a:off x="4797552" y="2441784"/>
            <a:ext cx="42672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13" name="Rectangle 11"/>
          <p:cNvSpPr>
            <a:spLocks noGrp="1"/>
          </p:cNvSpPr>
          <p:nvPr>
            <p:ph sz="quarter" idx="18"/>
          </p:nvPr>
        </p:nvSpPr>
        <p:spPr>
          <a:xfrm>
            <a:off x="4797552" y="2798400"/>
            <a:ext cx="4267200" cy="16002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4" name="Rectangle 8"/>
          <p:cNvSpPr>
            <a:spLocks noGrp="1"/>
          </p:cNvSpPr>
          <p:nvPr>
            <p:ph type="body" sz="quarter" idx="19"/>
          </p:nvPr>
        </p:nvSpPr>
        <p:spPr>
          <a:xfrm>
            <a:off x="4800600" y="4398600"/>
            <a:ext cx="42672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15" name="Rectangle 11"/>
          <p:cNvSpPr>
            <a:spLocks noGrp="1"/>
          </p:cNvSpPr>
          <p:nvPr>
            <p:ph sz="quarter" idx="20"/>
          </p:nvPr>
        </p:nvSpPr>
        <p:spPr>
          <a:xfrm>
            <a:off x="4800600" y="4755216"/>
            <a:ext cx="4267200" cy="16002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1" name="Rectangle 4"/>
          <p:cNvSpPr>
            <a:spLocks noGrp="1"/>
          </p:cNvSpPr>
          <p:nvPr>
            <p:ph type="dt" sz="half" idx="21"/>
          </p:nvPr>
        </p:nvSpPr>
        <p:spPr/>
        <p:txBody>
          <a:bodyPr/>
          <a:lstStyle>
            <a:lvl1pPr eaLnBrk="1" latinLnBrk="0" hangingPunct="1">
              <a:defRPr kumimoji="1">
                <a:latin typeface="+mn-ea"/>
                <a:ea typeface="+mn-ea"/>
              </a:defRPr>
            </a:lvl1pPr>
          </a:lstStyle>
          <a:p>
            <a:pPr>
              <a:defRPr kumimoji="1"/>
            </a:pPr>
            <a:fld id="{8B405C2B-2527-7D4A-80AA-A9D209F3234E}" type="datetime1">
              <a:rPr lang="ja-JP" altLang="en-US" smtClean="0"/>
              <a:t>2017/5/6</a:t>
            </a:fld>
            <a:endParaRPr lang="ja-JP" altLang="en-US" dirty="0"/>
          </a:p>
        </p:txBody>
      </p:sp>
      <p:sp>
        <p:nvSpPr>
          <p:cNvPr id="16" name="Rectangle 6"/>
          <p:cNvSpPr>
            <a:spLocks noGrp="1"/>
          </p:cNvSpPr>
          <p:nvPr>
            <p:ph type="sldNum" sz="quarter" idx="22"/>
          </p:nvPr>
        </p:nvSpPr>
        <p:spPr/>
        <p:txBody>
          <a:bodyPr/>
          <a:lstStyle>
            <a:lvl1pPr eaLnBrk="1" latinLnBrk="0" hangingPunct="1">
              <a:defRPr kumimoji="1">
                <a:latin typeface="+mn-ea"/>
                <a:ea typeface="+mn-ea"/>
              </a:defRPr>
            </a:lvl1pPr>
          </a:lstStyle>
          <a:p>
            <a:pPr>
              <a:defRPr kumimoji="1"/>
            </a:pPr>
            <a:fld id="{1F4D2991-1635-4699-8698-65D98C53E818}" type="slidenum">
              <a:rPr lang="en-US" altLang="ja-JP" smtClean="0"/>
              <a:pPr>
                <a:defRPr kumimoji="1"/>
              </a:pPr>
              <a:t>‹#›</a:t>
            </a:fld>
            <a:endParaRPr lang="ja-JP" altLang="en-US"/>
          </a:p>
        </p:txBody>
      </p:sp>
      <p:sp>
        <p:nvSpPr>
          <p:cNvPr id="17" name="Rectangle 12"/>
          <p:cNvSpPr>
            <a:spLocks noGrp="1"/>
          </p:cNvSpPr>
          <p:nvPr>
            <p:ph type="ftr" sz="quarter" idx="23"/>
          </p:nvPr>
        </p:nvSpPr>
        <p:spPr/>
        <p:txBody>
          <a:bodyPr/>
          <a:lstStyle>
            <a:lvl1pPr eaLnBrk="1" latinLnBrk="0" hangingPunct="1">
              <a:defRPr kumimoji="1">
                <a:latin typeface="+mn-ea"/>
                <a:ea typeface="+mn-ea"/>
              </a:defRPr>
            </a:lvl1pPr>
          </a:lstStyle>
          <a:p>
            <a:pPr>
              <a:defRPr kumimoji="1"/>
            </a:pPr>
            <a:endParaRPr lang="ja-JP" altLang="en-US"/>
          </a:p>
        </p:txBody>
      </p:sp>
      <p:sp>
        <p:nvSpPr>
          <p:cNvPr id="18"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セクション ヘッダー">
    <p:spTree>
      <p:nvGrpSpPr>
        <p:cNvPr id="1" name=""/>
        <p:cNvGrpSpPr/>
        <p:nvPr/>
      </p:nvGrpSpPr>
      <p:grpSpPr>
        <a:xfrm>
          <a:off x="0" y="0"/>
          <a:ext cx="0" cy="0"/>
          <a:chOff x="0" y="0"/>
          <a:chExt cx="0" cy="0"/>
        </a:xfrm>
      </p:grpSpPr>
      <p:sp>
        <p:nvSpPr>
          <p:cNvPr id="8" name="Slide Number Placeholder 12"/>
          <p:cNvSpPr>
            <a:spLocks noGrp="1"/>
          </p:cNvSpPr>
          <p:nvPr>
            <p:ph type="sldNum" sz="quarter" idx="12"/>
          </p:nvPr>
        </p:nvSpPr>
        <p:spPr>
          <a:xfrm>
            <a:off x="8123237" y="6477000"/>
            <a:ext cx="1020763" cy="304800"/>
          </a:xfrm>
        </p:spPr>
        <p:txBody>
          <a:bodyPr/>
          <a:lstStyle>
            <a:lvl1pPr eaLnBrk="1" latinLnBrk="0" hangingPunct="1">
              <a:defRPr kumimoji="1">
                <a:latin typeface="+mn-ea"/>
                <a:ea typeface="+mn-ea"/>
              </a:defRPr>
            </a:lvl1pPr>
            <a:extLst/>
          </a:lstStyle>
          <a:p>
            <a:pPr>
              <a:defRPr kumimoji="1"/>
            </a:pPr>
            <a:fld id="{14E1D862-E954-484A-8D08-9DDF6DC6C2BD}" type="slidenum">
              <a:rPr lang="en-US" altLang="ja-JP" smtClean="0"/>
              <a:pPr>
                <a:defRPr kumimoji="1"/>
              </a:pPr>
              <a:t>‹#›</a:t>
            </a:fld>
            <a:endParaRPr lang="ja-JP" altLang="en-US"/>
          </a:p>
        </p:txBody>
      </p:sp>
      <p:pic>
        <p:nvPicPr>
          <p:cNvPr id="10" name="図 9"/>
          <p:cNvPicPr>
            <a:picLocks noChangeAspect="1"/>
          </p:cNvPicPr>
          <p:nvPr userDrawn="1"/>
        </p:nvPicPr>
        <p:blipFill>
          <a:blip r:embed="rId2"/>
          <a:stretch>
            <a:fillRect/>
          </a:stretch>
        </p:blipFill>
        <p:spPr>
          <a:xfrm>
            <a:off x="152400" y="6467022"/>
            <a:ext cx="2286000" cy="383507"/>
          </a:xfrm>
          <a:prstGeom prst="rect">
            <a:avLst/>
          </a:prstGeom>
        </p:spPr>
      </p:pic>
    </p:spTree>
    <p:extLst>
      <p:ext uri="{BB962C8B-B14F-4D97-AF65-F5344CB8AC3E}">
        <p14:creationId xmlns:p14="http://schemas.microsoft.com/office/powerpoint/2010/main" val="2806080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10" name="Freeform 9"/>
          <p:cNvSpPr/>
          <p:nvPr/>
        </p:nvSpPr>
        <p:spPr>
          <a:xfrm>
            <a:off x="4761" y="-3882"/>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4859" y="3034687"/>
            <a:ext cx="2654282" cy="851669"/>
          </a:xfrm>
          <a:prstGeom prst="rect">
            <a:avLst/>
          </a:prstGeom>
        </p:spPr>
      </p:pic>
      <p:sp>
        <p:nvSpPr>
          <p:cNvPr id="7" name="テキスト ボックス 6"/>
          <p:cNvSpPr txBox="1"/>
          <p:nvPr userDrawn="1"/>
        </p:nvSpPr>
        <p:spPr>
          <a:xfrm>
            <a:off x="0" y="3886356"/>
            <a:ext cx="9144000" cy="400110"/>
          </a:xfrm>
          <a:prstGeom prst="rect">
            <a:avLst/>
          </a:prstGeom>
          <a:noFill/>
        </p:spPr>
        <p:txBody>
          <a:bodyPr wrap="square" rtlCol="0">
            <a:spAutoFit/>
          </a:bodyPr>
          <a:lstStyle/>
          <a:p>
            <a:pPr algn="ctr"/>
            <a:r>
              <a:rPr kumimoji="1" lang="en-US" altLang="ja-JP" sz="2000" dirty="0" smtClean="0">
                <a:solidFill>
                  <a:schemeClr val="tx1">
                    <a:lumMod val="50000"/>
                    <a:lumOff val="50000"/>
                  </a:schemeClr>
                </a:solidFill>
              </a:rPr>
              <a:t>www.tier4.jp</a:t>
            </a:r>
            <a:endParaRPr kumimoji="1" lang="ja-JP" altLang="en-US" sz="2000" dirty="0">
              <a:solidFill>
                <a:schemeClr val="tx1">
                  <a:lumMod val="50000"/>
                  <a:lumOff val="50000"/>
                </a:schemeClr>
              </a:solidFill>
            </a:endParaRPr>
          </a:p>
        </p:txBody>
      </p:sp>
    </p:spTree>
    <p:extLst>
      <p:ext uri="{BB962C8B-B14F-4D97-AF65-F5344CB8AC3E}">
        <p14:creationId xmlns:p14="http://schemas.microsoft.com/office/powerpoint/2010/main" val="39576943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43" name="Rectangle 37"/>
          <p:cNvSpPr>
            <a:spLocks noGrp="1"/>
          </p:cNvSpPr>
          <p:nvPr>
            <p:ph type="body" sz="quarter" idx="15"/>
          </p:nvPr>
        </p:nvSpPr>
        <p:spPr>
          <a:xfrm>
            <a:off x="304800" y="838200"/>
            <a:ext cx="7391400"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41" name="Rectangle 37"/>
          <p:cNvSpPr>
            <a:spLocks noGrp="1"/>
          </p:cNvSpPr>
          <p:nvPr>
            <p:ph type="body" sz="quarter" idx="17"/>
          </p:nvPr>
        </p:nvSpPr>
        <p:spPr>
          <a:xfrm>
            <a:off x="310896" y="12954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45" name="Rectangle 37"/>
          <p:cNvSpPr>
            <a:spLocks noGrp="1"/>
          </p:cNvSpPr>
          <p:nvPr>
            <p:ph type="body" sz="quarter" idx="19"/>
          </p:nvPr>
        </p:nvSpPr>
        <p:spPr>
          <a:xfrm>
            <a:off x="310896" y="1752600"/>
            <a:ext cx="7385304" cy="228600"/>
          </a:xfrm>
          <a:solidFill>
            <a:schemeClr val="tx2">
              <a:tint val="40000"/>
            </a:schemeClr>
          </a:solidFill>
        </p:spPr>
        <p:txBody>
          <a:bodyPr anchor="ctr"/>
          <a:lstStyle>
            <a:lvl1pPr eaLnBrk="1" latinLnBrk="0" hangingPunct="1">
              <a:buFontTx/>
              <a:buNone/>
              <a:defRPr kumimoji="1" lang="ja-JP" sz="1100" baseline="0">
                <a:latin typeface="+mn-ea"/>
                <a:ea typeface="+mn-ea"/>
              </a:defRPr>
            </a:lvl1pPr>
            <a:extLst/>
          </a:lstStyle>
          <a:p>
            <a:pPr lvl="0" eaLnBrk="1" latinLnBrk="0" hangingPunct="1"/>
            <a:r>
              <a:rPr kumimoji="1" lang="ja-JP" altLang="en-US" smtClean="0"/>
              <a:t>マスター テキストの書式設定</a:t>
            </a:r>
          </a:p>
        </p:txBody>
      </p:sp>
      <p:sp>
        <p:nvSpPr>
          <p:cNvPr id="47" name="Rectangle 37"/>
          <p:cNvSpPr>
            <a:spLocks noGrp="1"/>
          </p:cNvSpPr>
          <p:nvPr>
            <p:ph type="body" sz="quarter" idx="21"/>
          </p:nvPr>
        </p:nvSpPr>
        <p:spPr>
          <a:xfrm>
            <a:off x="310896" y="2209800"/>
            <a:ext cx="7385304" cy="228600"/>
          </a:xfrm>
          <a:solidFill>
            <a:schemeClr val="tx2">
              <a:tint val="40000"/>
            </a:schemeClr>
          </a:solidFill>
        </p:spPr>
        <p:txBody>
          <a:bodyPr anchor="ctr"/>
          <a:lstStyle>
            <a:lvl1pPr eaLnBrk="1" latinLnBrk="0" hangingPunct="1">
              <a:buFontTx/>
              <a:buNone/>
              <a:defRPr kumimoji="1" lang="ja-JP" sz="1100" baseline="0">
                <a:latin typeface="+mn-ea"/>
                <a:ea typeface="+mn-ea"/>
              </a:defRPr>
            </a:lvl1pPr>
            <a:extLst/>
          </a:lstStyle>
          <a:p>
            <a:pPr lvl="0" eaLnBrk="1" latinLnBrk="0" hangingPunct="1"/>
            <a:r>
              <a:rPr kumimoji="1" lang="ja-JP" altLang="en-US" smtClean="0"/>
              <a:t>マスター テキストの書式設定</a:t>
            </a:r>
          </a:p>
        </p:txBody>
      </p:sp>
      <p:sp>
        <p:nvSpPr>
          <p:cNvPr id="49" name="Rectangle 37"/>
          <p:cNvSpPr>
            <a:spLocks noGrp="1"/>
          </p:cNvSpPr>
          <p:nvPr>
            <p:ph type="body" sz="quarter" idx="23"/>
          </p:nvPr>
        </p:nvSpPr>
        <p:spPr>
          <a:xfrm>
            <a:off x="310896" y="26670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51" name="Rectangle 37"/>
          <p:cNvSpPr>
            <a:spLocks noGrp="1"/>
          </p:cNvSpPr>
          <p:nvPr>
            <p:ph type="body" sz="quarter" idx="25"/>
          </p:nvPr>
        </p:nvSpPr>
        <p:spPr>
          <a:xfrm>
            <a:off x="310896" y="31242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53" name="Rectangle 37"/>
          <p:cNvSpPr>
            <a:spLocks noGrp="1"/>
          </p:cNvSpPr>
          <p:nvPr>
            <p:ph type="body" sz="quarter" idx="27"/>
          </p:nvPr>
        </p:nvSpPr>
        <p:spPr>
          <a:xfrm>
            <a:off x="310896" y="35814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55" name="Rectangle 37"/>
          <p:cNvSpPr>
            <a:spLocks noGrp="1"/>
          </p:cNvSpPr>
          <p:nvPr>
            <p:ph type="body" sz="quarter" idx="29"/>
          </p:nvPr>
        </p:nvSpPr>
        <p:spPr>
          <a:xfrm>
            <a:off x="310896" y="4038600"/>
            <a:ext cx="7385304" cy="228600"/>
          </a:xfrm>
          <a:solidFill>
            <a:schemeClr val="tx2">
              <a:tint val="40000"/>
            </a:schemeClr>
          </a:solidFill>
        </p:spPr>
        <p:txBody>
          <a:bodyPr anchor="ctr"/>
          <a:lstStyle>
            <a:lvl1pPr eaLnBrk="1" latinLnBrk="0" hangingPunct="1">
              <a:buFontTx/>
              <a:buNone/>
              <a:defRPr kumimoji="1" lang="ja-JP" sz="1100" baseline="0">
                <a:latin typeface="+mn-ea"/>
                <a:ea typeface="+mn-ea"/>
              </a:defRPr>
            </a:lvl1pPr>
            <a:extLst/>
          </a:lstStyle>
          <a:p>
            <a:pPr lvl="0" eaLnBrk="1" latinLnBrk="0" hangingPunct="1"/>
            <a:r>
              <a:rPr kumimoji="1" lang="ja-JP" altLang="en-US" smtClean="0"/>
              <a:t>マスター テキストの書式設定</a:t>
            </a:r>
          </a:p>
        </p:txBody>
      </p:sp>
      <p:sp>
        <p:nvSpPr>
          <p:cNvPr id="57" name="Rectangle 37"/>
          <p:cNvSpPr>
            <a:spLocks noGrp="1"/>
          </p:cNvSpPr>
          <p:nvPr>
            <p:ph type="body" sz="quarter" idx="31"/>
          </p:nvPr>
        </p:nvSpPr>
        <p:spPr>
          <a:xfrm>
            <a:off x="310896" y="44958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26" name="Rectangle 37"/>
          <p:cNvSpPr>
            <a:spLocks noGrp="1"/>
          </p:cNvSpPr>
          <p:nvPr>
            <p:ph type="body" sz="quarter" idx="33"/>
          </p:nvPr>
        </p:nvSpPr>
        <p:spPr>
          <a:xfrm>
            <a:off x="310896" y="49530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28" name="Rectangle 37"/>
          <p:cNvSpPr>
            <a:spLocks noGrp="1"/>
          </p:cNvSpPr>
          <p:nvPr>
            <p:ph type="body" sz="quarter" idx="35"/>
          </p:nvPr>
        </p:nvSpPr>
        <p:spPr>
          <a:xfrm>
            <a:off x="310896" y="5410200"/>
            <a:ext cx="7385304" cy="228600"/>
          </a:xfrm>
          <a:solidFill>
            <a:schemeClr val="tx2">
              <a:tint val="40000"/>
            </a:schemeClr>
          </a:solidFill>
        </p:spPr>
        <p:txBody>
          <a:bodyPr anchor="ct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44" name="Rectangle 37"/>
          <p:cNvSpPr>
            <a:spLocks noGrp="1"/>
          </p:cNvSpPr>
          <p:nvPr>
            <p:ph type="body" sz="quarter" idx="16"/>
          </p:nvPr>
        </p:nvSpPr>
        <p:spPr>
          <a:xfrm>
            <a:off x="7696200" y="8382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42" name="Rectangle 37"/>
          <p:cNvSpPr>
            <a:spLocks noGrp="1"/>
          </p:cNvSpPr>
          <p:nvPr>
            <p:ph type="body" sz="quarter" idx="18"/>
          </p:nvPr>
        </p:nvSpPr>
        <p:spPr>
          <a:xfrm>
            <a:off x="7696200" y="12954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46" name="Rectangle 37"/>
          <p:cNvSpPr>
            <a:spLocks noGrp="1"/>
          </p:cNvSpPr>
          <p:nvPr>
            <p:ph type="body" sz="quarter" idx="20"/>
          </p:nvPr>
        </p:nvSpPr>
        <p:spPr>
          <a:xfrm>
            <a:off x="7696200" y="17526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48" name="Rectangle 37"/>
          <p:cNvSpPr>
            <a:spLocks noGrp="1"/>
          </p:cNvSpPr>
          <p:nvPr>
            <p:ph type="body" sz="quarter" idx="22"/>
          </p:nvPr>
        </p:nvSpPr>
        <p:spPr>
          <a:xfrm>
            <a:off x="7696200" y="22098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50" name="Rectangle 37"/>
          <p:cNvSpPr>
            <a:spLocks noGrp="1"/>
          </p:cNvSpPr>
          <p:nvPr>
            <p:ph type="body" sz="quarter" idx="24"/>
          </p:nvPr>
        </p:nvSpPr>
        <p:spPr>
          <a:xfrm>
            <a:off x="7696200" y="26670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52" name="Rectangle 37"/>
          <p:cNvSpPr>
            <a:spLocks noGrp="1"/>
          </p:cNvSpPr>
          <p:nvPr>
            <p:ph type="body" sz="quarter" idx="26"/>
          </p:nvPr>
        </p:nvSpPr>
        <p:spPr>
          <a:xfrm>
            <a:off x="7696200" y="31242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54" name="Rectangle 37"/>
          <p:cNvSpPr>
            <a:spLocks noGrp="1"/>
          </p:cNvSpPr>
          <p:nvPr>
            <p:ph type="body" sz="quarter" idx="28"/>
          </p:nvPr>
        </p:nvSpPr>
        <p:spPr>
          <a:xfrm>
            <a:off x="7696200" y="35814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56" name="Rectangle 37"/>
          <p:cNvSpPr>
            <a:spLocks noGrp="1"/>
          </p:cNvSpPr>
          <p:nvPr>
            <p:ph type="body" sz="quarter" idx="30"/>
          </p:nvPr>
        </p:nvSpPr>
        <p:spPr>
          <a:xfrm>
            <a:off x="7696200" y="40386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58" name="Rectangle 37"/>
          <p:cNvSpPr>
            <a:spLocks noGrp="1"/>
          </p:cNvSpPr>
          <p:nvPr>
            <p:ph type="body" sz="quarter" idx="32"/>
          </p:nvPr>
        </p:nvSpPr>
        <p:spPr>
          <a:xfrm>
            <a:off x="7696200" y="44958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27" name="Rectangle 37"/>
          <p:cNvSpPr>
            <a:spLocks noGrp="1"/>
          </p:cNvSpPr>
          <p:nvPr>
            <p:ph type="body" sz="quarter" idx="34"/>
          </p:nvPr>
        </p:nvSpPr>
        <p:spPr>
          <a:xfrm>
            <a:off x="7696200" y="49530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29" name="Rectangle 37"/>
          <p:cNvSpPr>
            <a:spLocks noGrp="1"/>
          </p:cNvSpPr>
          <p:nvPr>
            <p:ph type="body" sz="quarter" idx="36"/>
          </p:nvPr>
        </p:nvSpPr>
        <p:spPr>
          <a:xfrm>
            <a:off x="7696200" y="54102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30" name="Rectangle 37"/>
          <p:cNvSpPr>
            <a:spLocks noGrp="1"/>
          </p:cNvSpPr>
          <p:nvPr>
            <p:ph type="body" sz="quarter" idx="37"/>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1" lang="ja-JP" sz="1100">
                <a:latin typeface="+mn-ea"/>
                <a:ea typeface="+mn-ea"/>
              </a:defRPr>
            </a:lvl1pPr>
            <a:extLst/>
          </a:lstStyle>
          <a:p>
            <a:pPr lvl="0" eaLnBrk="1" latinLnBrk="0" hangingPunct="1"/>
            <a:r>
              <a:rPr kumimoji="1" lang="ja-JP" altLang="en-US" smtClean="0"/>
              <a:t>マスター テキストの書式設定</a:t>
            </a:r>
          </a:p>
        </p:txBody>
      </p:sp>
      <p:sp>
        <p:nvSpPr>
          <p:cNvPr id="31" name="Rectangle 37"/>
          <p:cNvSpPr>
            <a:spLocks noGrp="1"/>
          </p:cNvSpPr>
          <p:nvPr>
            <p:ph type="body" sz="quarter" idx="38"/>
          </p:nvPr>
        </p:nvSpPr>
        <p:spPr>
          <a:xfrm>
            <a:off x="7696200" y="5867400"/>
            <a:ext cx="1371600" cy="228600"/>
          </a:xfrm>
          <a:solidFill>
            <a:schemeClr val="accent6">
              <a:shade val="75000"/>
            </a:schemeClr>
          </a:solidFill>
        </p:spPr>
        <p:txBody>
          <a:bodyPr anchor="ctr"/>
          <a:lstStyle>
            <a:lvl1pPr algn="r" eaLnBrk="1" latinLnBrk="0" hangingPunct="1">
              <a:buFontTx/>
              <a:buNone/>
              <a:defRPr kumimoji="1" lang="ja-JP" sz="1100">
                <a:solidFill>
                  <a:schemeClr val="bg1"/>
                </a:solidFill>
                <a:latin typeface="+mn-ea"/>
                <a:ea typeface="+mn-ea"/>
              </a:defRPr>
            </a:lvl1pPr>
            <a:extLst/>
          </a:lstStyle>
          <a:p>
            <a:pPr lvl="0" eaLnBrk="1" latinLnBrk="0" hangingPunct="1"/>
            <a:r>
              <a:rPr kumimoji="1" lang="ja-JP" altLang="en-US" smtClean="0"/>
              <a:t>マスター テキストの書式設定</a:t>
            </a:r>
          </a:p>
        </p:txBody>
      </p:sp>
      <p:sp>
        <p:nvSpPr>
          <p:cNvPr id="32" name="Rectangle 32"/>
          <p:cNvSpPr>
            <a:spLocks noGrp="1"/>
          </p:cNvSpPr>
          <p:nvPr>
            <p:ph type="dt" sz="half" idx="39"/>
          </p:nvPr>
        </p:nvSpPr>
        <p:spPr/>
        <p:txBody>
          <a:bodyPr/>
          <a:lstStyle>
            <a:lvl1pPr eaLnBrk="1" latinLnBrk="0" hangingPunct="1">
              <a:defRPr kumimoji="1" lang="ja-JP" sz="1100">
                <a:latin typeface="+mn-ea"/>
                <a:ea typeface="+mn-ea"/>
              </a:defRPr>
            </a:lvl1pPr>
            <a:extLst/>
          </a:lstStyle>
          <a:p>
            <a:pPr>
              <a:defRPr kumimoji="1"/>
            </a:pPr>
            <a:fld id="{0B41799B-B4C7-BC46-828A-D9EDA17C667D}" type="datetime1">
              <a:rPr lang="ja-JP" altLang="en-US" smtClean="0"/>
              <a:t>2017/5/6</a:t>
            </a:fld>
            <a:endParaRPr lang="ja-JP" altLang="en-US" dirty="0"/>
          </a:p>
        </p:txBody>
      </p:sp>
      <p:sp>
        <p:nvSpPr>
          <p:cNvPr id="33" name="Rectangle 33"/>
          <p:cNvSpPr>
            <a:spLocks noGrp="1"/>
          </p:cNvSpPr>
          <p:nvPr>
            <p:ph type="sldNum" sz="quarter" idx="40"/>
          </p:nvPr>
        </p:nvSpPr>
        <p:spPr/>
        <p:txBody>
          <a:bodyPr/>
          <a:lstStyle>
            <a:lvl1pPr eaLnBrk="1" latinLnBrk="0" hangingPunct="1">
              <a:defRPr kumimoji="1">
                <a:latin typeface="+mn-ea"/>
                <a:ea typeface="+mn-ea"/>
              </a:defRPr>
            </a:lvl1pPr>
            <a:extLst/>
          </a:lstStyle>
          <a:p>
            <a:pPr>
              <a:defRPr kumimoji="1"/>
            </a:pPr>
            <a:fld id="{9DC0F6C4-4627-4EAA-92E0-7C653746B924}" type="slidenum">
              <a:rPr lang="en-US" altLang="ja-JP" smtClean="0"/>
              <a:pPr>
                <a:defRPr kumimoji="1"/>
              </a:pPr>
              <a:t>‹#›</a:t>
            </a:fld>
            <a:endParaRPr lang="ja-JP" altLang="en-US"/>
          </a:p>
        </p:txBody>
      </p:sp>
      <p:sp>
        <p:nvSpPr>
          <p:cNvPr id="34" name="Rectangle 34"/>
          <p:cNvSpPr>
            <a:spLocks noGrp="1"/>
          </p:cNvSpPr>
          <p:nvPr>
            <p:ph type="ftr" sz="quarter" idx="41"/>
          </p:nvPr>
        </p:nvSpPr>
        <p:spPr/>
        <p:txBody>
          <a:bodyPr/>
          <a:lstStyle>
            <a:lvl1pPr eaLnBrk="1" latinLnBrk="0" hangingPunct="1">
              <a:defRPr kumimoji="1">
                <a:latin typeface="+mn-ea"/>
                <a:ea typeface="+mn-ea"/>
              </a:defRPr>
            </a:lvl1pPr>
            <a:extLst/>
          </a:lstStyle>
          <a:p>
            <a:pPr>
              <a:defRPr kumimoji="1"/>
            </a:pPr>
            <a:endParaRPr lang="ja-JP" altLang="en-US"/>
          </a:p>
        </p:txBody>
      </p:sp>
      <p:sp>
        <p:nvSpPr>
          <p:cNvPr id="35"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セクション ヘッダー">
    <p:spTree>
      <p:nvGrpSpPr>
        <p:cNvPr id="1" name=""/>
        <p:cNvGrpSpPr/>
        <p:nvPr/>
      </p:nvGrpSpPr>
      <p:grpSpPr>
        <a:xfrm>
          <a:off x="0" y="0"/>
          <a:ext cx="0" cy="0"/>
          <a:chOff x="0" y="0"/>
          <a:chExt cx="0" cy="0"/>
        </a:xfrm>
      </p:grpSpPr>
      <p:sp>
        <p:nvSpPr>
          <p:cNvPr id="3"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latin typeface="+mn-ea"/>
              <a:ea typeface="+mn-ea"/>
            </a:endParaRPr>
          </a:p>
        </p:txBody>
      </p:sp>
      <p:sp>
        <p:nvSpPr>
          <p:cNvPr id="5" name="Rectangle 10"/>
          <p:cNvSpPr/>
          <p:nvPr userDrawn="1"/>
        </p:nvSpPr>
        <p:spPr>
          <a:xfrm>
            <a:off x="0" y="4646613"/>
            <a:ext cx="9144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latin typeface="+mn-ea"/>
              <a:ea typeface="+mn-ea"/>
            </a:endParaRP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1" lang="ja-JP" sz="2000" b="0" cap="all" spc="150" baseline="0">
                <a:solidFill>
                  <a:schemeClr val="bg1"/>
                </a:solidFill>
                <a:latin typeface="+mj-ea"/>
                <a:ea typeface="+mj-ea"/>
              </a:defRPr>
            </a:lvl1pPr>
            <a:extLst/>
          </a:lstStyle>
          <a:p>
            <a:r>
              <a:rPr kumimoji="1" lang="ja-JP" altLang="en-US" smtClean="0"/>
              <a:t>マスター タイトルの書式設定</a:t>
            </a:r>
            <a:endParaRPr kumimoji="1" lang="ja-JP" dirty="0"/>
          </a:p>
        </p:txBody>
      </p:sp>
      <p:sp>
        <p:nvSpPr>
          <p:cNvPr id="7" name="Rectangle 4"/>
          <p:cNvSpPr>
            <a:spLocks noGrp="1"/>
          </p:cNvSpPr>
          <p:nvPr>
            <p:ph type="ftr" sz="quarter" idx="11"/>
          </p:nvPr>
        </p:nvSpPr>
        <p:spPr/>
        <p:txBody>
          <a:bodyPr/>
          <a:lstStyle>
            <a:lvl1pPr eaLnBrk="1" latinLnBrk="0" hangingPunct="1">
              <a:defRPr kumimoji="1" lang="ja-JP">
                <a:solidFill>
                  <a:schemeClr val="bg1"/>
                </a:solidFill>
                <a:latin typeface="+mn-ea"/>
                <a:ea typeface="+mn-ea"/>
              </a:defRPr>
            </a:lvl1pPr>
            <a:extLst/>
          </a:lstStyle>
          <a:p>
            <a:pPr>
              <a:defRPr kumimoji="1"/>
            </a:pPr>
            <a:endParaRPr lang="ja-JP" altLang="en-US"/>
          </a:p>
        </p:txBody>
      </p:sp>
      <p:sp>
        <p:nvSpPr>
          <p:cNvPr id="8" name="Slide Number Placeholder 12"/>
          <p:cNvSpPr>
            <a:spLocks noGrp="1"/>
          </p:cNvSpPr>
          <p:nvPr>
            <p:ph type="sldNum" sz="quarter" idx="12"/>
          </p:nvPr>
        </p:nvSpPr>
        <p:spPr>
          <a:xfrm>
            <a:off x="8123237" y="6477000"/>
            <a:ext cx="1020763" cy="304800"/>
          </a:xfrm>
        </p:spPr>
        <p:txBody>
          <a:bodyPr/>
          <a:lstStyle>
            <a:lvl1pPr eaLnBrk="1" latinLnBrk="0" hangingPunct="1">
              <a:defRPr kumimoji="1">
                <a:latin typeface="+mn-ea"/>
                <a:ea typeface="+mn-ea"/>
              </a:defRPr>
            </a:lvl1pPr>
            <a:extLst/>
          </a:lstStyle>
          <a:p>
            <a:pPr>
              <a:defRPr kumimoji="1"/>
            </a:pPr>
            <a:fld id="{14E1D862-E954-484A-8D08-9DDF6DC6C2BD}" type="slidenum">
              <a:rPr lang="en-US" altLang="ja-JP" smtClean="0"/>
              <a:pPr>
                <a:defRPr kumimoji="1"/>
              </a:pPr>
              <a:t>‹#›</a:t>
            </a:fld>
            <a:endParaRPr lang="ja-JP" altLang="en-US"/>
          </a:p>
        </p:txBody>
      </p:sp>
      <p:pic>
        <p:nvPicPr>
          <p:cNvPr id="10" name="図 9"/>
          <p:cNvPicPr>
            <a:picLocks noChangeAspect="1"/>
          </p:cNvPicPr>
          <p:nvPr userDrawn="1"/>
        </p:nvPicPr>
        <p:blipFill>
          <a:blip r:embed="rId2"/>
          <a:stretch>
            <a:fillRect/>
          </a:stretch>
        </p:blipFill>
        <p:spPr>
          <a:xfrm>
            <a:off x="152400" y="6467022"/>
            <a:ext cx="2286000" cy="38350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見出しのみ">
    <p:spTree>
      <p:nvGrpSpPr>
        <p:cNvPr id="1" name=""/>
        <p:cNvGrpSpPr/>
        <p:nvPr/>
      </p:nvGrpSpPr>
      <p:grpSpPr>
        <a:xfrm>
          <a:off x="0" y="0"/>
          <a:ext cx="0" cy="0"/>
          <a:chOff x="0" y="0"/>
          <a:chExt cx="0" cy="0"/>
        </a:xfrm>
      </p:grpSpPr>
      <p:sp>
        <p:nvSpPr>
          <p:cNvPr id="29"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
        <p:nvSpPr>
          <p:cNvPr id="19" name="Rectangle 8"/>
          <p:cNvSpPr>
            <a:spLocks noGrp="1"/>
          </p:cNvSpPr>
          <p:nvPr>
            <p:ph type="body" sz="quarter" idx="13"/>
          </p:nvPr>
        </p:nvSpPr>
        <p:spPr>
          <a:xfrm>
            <a:off x="304800" y="609600"/>
            <a:ext cx="8839200" cy="360000"/>
          </a:xfrm>
          <a:solidFill>
            <a:schemeClr val="accent6">
              <a:shade val="75000"/>
            </a:schemeClr>
          </a:solidFill>
        </p:spPr>
        <p:txBody>
          <a:bodyPr anchor="ctr" anchorCtr="0"/>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5" name="Rectangle 6"/>
          <p:cNvSpPr>
            <a:spLocks noGrp="1"/>
          </p:cNvSpPr>
          <p:nvPr>
            <p:ph type="sldNum" sz="quarter" idx="15"/>
          </p:nvPr>
        </p:nvSpPr>
        <p:spPr/>
        <p:txBody>
          <a:bodyPr/>
          <a:lstStyle>
            <a:lvl1pPr eaLnBrk="1" latinLnBrk="0" hangingPunct="1">
              <a:defRPr kumimoji="1">
                <a:latin typeface="+mn-ea"/>
                <a:ea typeface="+mn-ea"/>
              </a:defRPr>
            </a:lvl1pPr>
          </a:lstStyle>
          <a:p>
            <a:pPr>
              <a:defRPr kumimoji="1"/>
            </a:pPr>
            <a:fld id="{376204FD-14C3-4581-B822-C33F34396D58}" type="slidenum">
              <a:rPr lang="en-US" altLang="ja-JP" smtClean="0"/>
              <a:pPr>
                <a:defRPr kumimoji="1"/>
              </a:pPr>
              <a:t>‹#›</a:t>
            </a:fld>
            <a:endParaRPr lang="ja-JP" altLang="en-US"/>
          </a:p>
        </p:txBody>
      </p:sp>
      <p:sp>
        <p:nvSpPr>
          <p:cNvPr id="6" name="Rectangle 12"/>
          <p:cNvSpPr>
            <a:spLocks noGrp="1"/>
          </p:cNvSpPr>
          <p:nvPr>
            <p:ph type="ftr" sz="quarter" idx="16"/>
          </p:nvPr>
        </p:nvSpPr>
        <p:spPr/>
        <p:txBody>
          <a:bodyPr/>
          <a:lstStyle>
            <a:lvl1pPr eaLnBrk="1" latinLnBrk="0" hangingPunct="1">
              <a:defRPr kumimoji="1">
                <a:latin typeface="+mn-ea"/>
                <a:ea typeface="+mn-ea"/>
              </a:defRPr>
            </a:lvl1pPr>
          </a:lstStyle>
          <a:p>
            <a:pPr>
              <a:defRPr kumimoji="1"/>
            </a:pP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4"/>
          <p:cNvSpPr>
            <a:spLocks noGrp="1"/>
          </p:cNvSpPr>
          <p:nvPr>
            <p:ph type="dt" sz="half" idx="10"/>
          </p:nvPr>
        </p:nvSpPr>
        <p:spPr/>
        <p:txBody>
          <a:bodyPr/>
          <a:lstStyle>
            <a:lvl1pPr eaLnBrk="1" latinLnBrk="0" hangingPunct="1">
              <a:defRPr kumimoji="1">
                <a:latin typeface="+mn-ea"/>
                <a:ea typeface="+mn-ea"/>
              </a:defRPr>
            </a:lvl1pPr>
          </a:lstStyle>
          <a:p>
            <a:pPr>
              <a:defRPr kumimoji="1"/>
            </a:pPr>
            <a:fld id="{C6C3D94A-BF2B-A34F-B401-25AC2712C413}" type="datetime1">
              <a:rPr lang="ja-JP" altLang="en-US" smtClean="0"/>
              <a:t>2017/5/6</a:t>
            </a:fld>
            <a:endParaRPr lang="ja-JP" altLang="en-US" dirty="0"/>
          </a:p>
        </p:txBody>
      </p:sp>
      <p:sp>
        <p:nvSpPr>
          <p:cNvPr id="4" name="Rectangle 6"/>
          <p:cNvSpPr>
            <a:spLocks noGrp="1"/>
          </p:cNvSpPr>
          <p:nvPr>
            <p:ph type="sldNum" sz="quarter" idx="11"/>
          </p:nvPr>
        </p:nvSpPr>
        <p:spPr/>
        <p:txBody>
          <a:bodyPr/>
          <a:lstStyle>
            <a:lvl1pPr eaLnBrk="1" latinLnBrk="0" hangingPunct="1">
              <a:defRPr kumimoji="1">
                <a:latin typeface="+mn-ea"/>
                <a:ea typeface="+mn-ea"/>
              </a:defRPr>
            </a:lvl1pPr>
          </a:lstStyle>
          <a:p>
            <a:pPr>
              <a:defRPr kumimoji="1"/>
            </a:pPr>
            <a:fld id="{BA480D35-F087-4C2A-9078-9F88B7B478AA}" type="slidenum">
              <a:rPr lang="en-US" altLang="ja-JP" smtClean="0"/>
              <a:pPr>
                <a:defRPr kumimoji="1"/>
              </a:pPr>
              <a:t>‹#›</a:t>
            </a:fld>
            <a:endParaRPr lang="ja-JP" altLang="en-US"/>
          </a:p>
        </p:txBody>
      </p:sp>
      <p:sp>
        <p:nvSpPr>
          <p:cNvPr id="5" name="Rectangle 12"/>
          <p:cNvSpPr>
            <a:spLocks noGrp="1"/>
          </p:cNvSpPr>
          <p:nvPr>
            <p:ph type="ftr" sz="quarter" idx="12"/>
          </p:nvPr>
        </p:nvSpPr>
        <p:spPr/>
        <p:txBody>
          <a:bodyPr/>
          <a:lstStyle>
            <a:lvl1pPr eaLnBrk="1" latinLnBrk="0" hangingPunct="1">
              <a:defRPr kumimoji="1">
                <a:latin typeface="+mn-ea"/>
                <a:ea typeface="+mn-ea"/>
              </a:defRPr>
            </a:lvl1pPr>
          </a:lstStyle>
          <a:p>
            <a:pPr>
              <a:defRPr kumimoji="1"/>
            </a:pPr>
            <a:endParaRPr lang="ja-JP" altLang="en-US"/>
          </a:p>
        </p:txBody>
      </p:sp>
      <p:sp>
        <p:nvSpPr>
          <p:cNvPr id="6"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つのコンテンツ">
    <p:spTree>
      <p:nvGrpSpPr>
        <p:cNvPr id="1" name=""/>
        <p:cNvGrpSpPr/>
        <p:nvPr/>
      </p:nvGrpSpPr>
      <p:grpSpPr>
        <a:xfrm>
          <a:off x="0" y="0"/>
          <a:ext cx="0" cy="0"/>
          <a:chOff x="0" y="0"/>
          <a:chExt cx="0" cy="0"/>
        </a:xfrm>
      </p:grpSpPr>
      <p:sp>
        <p:nvSpPr>
          <p:cNvPr id="8" name="Rectangle 8"/>
          <p:cNvSpPr>
            <a:spLocks noGrp="1"/>
          </p:cNvSpPr>
          <p:nvPr>
            <p:ph type="body" sz="quarter" idx="13"/>
          </p:nvPr>
        </p:nvSpPr>
        <p:spPr>
          <a:xfrm>
            <a:off x="304800" y="626400"/>
            <a:ext cx="8839200" cy="360000"/>
          </a:xfrm>
          <a:solidFill>
            <a:schemeClr val="accent6">
              <a:shade val="75000"/>
            </a:schemeClr>
          </a:solidFill>
        </p:spPr>
        <p:txBody>
          <a:bodyPr anchor="ctr"/>
          <a:lstStyle>
            <a:lvl1pPr eaLnBrk="1" latinLnBrk="0" hangingPunct="1">
              <a:defRPr kumimoji="1" lang="ja-JP" sz="16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1" name="Rectangle 11"/>
          <p:cNvSpPr>
            <a:spLocks noGrp="1"/>
          </p:cNvSpPr>
          <p:nvPr>
            <p:ph sz="quarter" idx="15"/>
          </p:nvPr>
        </p:nvSpPr>
        <p:spPr>
          <a:xfrm>
            <a:off x="304800" y="990600"/>
            <a:ext cx="8763000" cy="5410200"/>
          </a:xfrm>
        </p:spPr>
        <p:txBody>
          <a:bodyPr/>
          <a:lstStyle>
            <a:lvl1pPr>
              <a:defRPr sz="1400">
                <a:latin typeface="+mn-ea"/>
                <a:ea typeface="+mn-ea"/>
              </a:defRPr>
            </a:lvl1pPr>
            <a:lvl2pPr>
              <a:defRPr sz="1200">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5" name="Rectangle 4"/>
          <p:cNvSpPr>
            <a:spLocks noGrp="1"/>
          </p:cNvSpPr>
          <p:nvPr>
            <p:ph type="dt" sz="half" idx="16"/>
          </p:nvPr>
        </p:nvSpPr>
        <p:spPr/>
        <p:txBody>
          <a:bodyPr/>
          <a:lstStyle>
            <a:lvl1pPr eaLnBrk="1" latinLnBrk="0" hangingPunct="1">
              <a:defRPr kumimoji="1">
                <a:latin typeface="+mn-ea"/>
                <a:ea typeface="+mn-ea"/>
              </a:defRPr>
            </a:lvl1pPr>
          </a:lstStyle>
          <a:p>
            <a:pPr>
              <a:defRPr kumimoji="1"/>
            </a:pPr>
            <a:fld id="{C22D7EE5-EB08-544E-8F48-68DDF6BB7A64}" type="datetime1">
              <a:rPr lang="ja-JP" altLang="en-US" smtClean="0"/>
              <a:t>2017/5/6</a:t>
            </a:fld>
            <a:endParaRPr lang="ja-JP" altLang="en-US" dirty="0"/>
          </a:p>
        </p:txBody>
      </p:sp>
      <p:sp>
        <p:nvSpPr>
          <p:cNvPr id="6" name="Rectangle 6"/>
          <p:cNvSpPr>
            <a:spLocks noGrp="1"/>
          </p:cNvSpPr>
          <p:nvPr>
            <p:ph type="sldNum" sz="quarter" idx="17"/>
          </p:nvPr>
        </p:nvSpPr>
        <p:spPr/>
        <p:txBody>
          <a:bodyPr/>
          <a:lstStyle>
            <a:lvl1pPr eaLnBrk="1" latinLnBrk="0" hangingPunct="1">
              <a:defRPr kumimoji="1">
                <a:latin typeface="+mn-ea"/>
                <a:ea typeface="+mn-ea"/>
              </a:defRPr>
            </a:lvl1pPr>
          </a:lstStyle>
          <a:p>
            <a:pPr>
              <a:defRPr kumimoji="1"/>
            </a:pPr>
            <a:fld id="{4E6CCC12-C52E-4F2A-955D-F64A76216B75}" type="slidenum">
              <a:rPr lang="en-US" altLang="ja-JP" smtClean="0"/>
              <a:pPr>
                <a:defRPr kumimoji="1"/>
              </a:pPr>
              <a:t>‹#›</a:t>
            </a:fld>
            <a:endParaRPr lang="ja-JP" altLang="en-US"/>
          </a:p>
        </p:txBody>
      </p:sp>
      <p:sp>
        <p:nvSpPr>
          <p:cNvPr id="7" name="Rectangle 12"/>
          <p:cNvSpPr>
            <a:spLocks noGrp="1"/>
          </p:cNvSpPr>
          <p:nvPr>
            <p:ph type="ftr" sz="quarter" idx="18"/>
          </p:nvPr>
        </p:nvSpPr>
        <p:spPr/>
        <p:txBody>
          <a:bodyPr/>
          <a:lstStyle>
            <a:lvl1pPr eaLnBrk="1" latinLnBrk="0" hangingPunct="1">
              <a:defRPr kumimoji="1">
                <a:latin typeface="+mn-ea"/>
                <a:ea typeface="+mn-ea"/>
              </a:defRPr>
            </a:lvl1pPr>
          </a:lstStyle>
          <a:p>
            <a:pPr>
              <a:defRPr kumimoji="1"/>
            </a:pPr>
            <a:endParaRPr lang="ja-JP" altLang="en-US"/>
          </a:p>
        </p:txBody>
      </p:sp>
      <p:sp>
        <p:nvSpPr>
          <p:cNvPr id="9"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1" name="Rectangle 8"/>
          <p:cNvSpPr>
            <a:spLocks noGrp="1"/>
          </p:cNvSpPr>
          <p:nvPr>
            <p:ph type="body" sz="quarter" idx="13"/>
          </p:nvPr>
        </p:nvSpPr>
        <p:spPr>
          <a:xfrm>
            <a:off x="304799" y="609600"/>
            <a:ext cx="43200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9" name="Rectangle 11"/>
          <p:cNvSpPr>
            <a:spLocks noGrp="1"/>
          </p:cNvSpPr>
          <p:nvPr>
            <p:ph sz="quarter" idx="15"/>
          </p:nvPr>
        </p:nvSpPr>
        <p:spPr>
          <a:xfrm>
            <a:off x="304800" y="990600"/>
            <a:ext cx="4346448" cy="5486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7" name="Rectangle 4"/>
          <p:cNvSpPr>
            <a:spLocks noGrp="1"/>
          </p:cNvSpPr>
          <p:nvPr>
            <p:ph type="dt" sz="half" idx="18"/>
          </p:nvPr>
        </p:nvSpPr>
        <p:spPr/>
        <p:txBody>
          <a:bodyPr/>
          <a:lstStyle>
            <a:lvl1pPr eaLnBrk="1" latinLnBrk="0" hangingPunct="1">
              <a:defRPr kumimoji="1">
                <a:latin typeface="+mn-ea"/>
                <a:ea typeface="+mn-ea"/>
              </a:defRPr>
            </a:lvl1pPr>
          </a:lstStyle>
          <a:p>
            <a:pPr>
              <a:defRPr kumimoji="1"/>
            </a:pPr>
            <a:fld id="{722E6A96-402A-D543-8BA1-78212592ED3F}" type="datetime1">
              <a:rPr lang="ja-JP" altLang="en-US" smtClean="0"/>
              <a:t>2017/5/6</a:t>
            </a:fld>
            <a:endParaRPr lang="ja-JP" altLang="en-US" dirty="0"/>
          </a:p>
        </p:txBody>
      </p:sp>
      <p:sp>
        <p:nvSpPr>
          <p:cNvPr id="8" name="Rectangle 6"/>
          <p:cNvSpPr>
            <a:spLocks noGrp="1"/>
          </p:cNvSpPr>
          <p:nvPr>
            <p:ph type="sldNum" sz="quarter" idx="19"/>
          </p:nvPr>
        </p:nvSpPr>
        <p:spPr/>
        <p:txBody>
          <a:bodyPr/>
          <a:lstStyle>
            <a:lvl1pPr eaLnBrk="1" latinLnBrk="0" hangingPunct="1">
              <a:defRPr kumimoji="1">
                <a:latin typeface="+mn-ea"/>
                <a:ea typeface="+mn-ea"/>
              </a:defRPr>
            </a:lvl1pPr>
          </a:lstStyle>
          <a:p>
            <a:pPr>
              <a:defRPr kumimoji="1"/>
            </a:pPr>
            <a:fld id="{51B49580-015B-4F70-8FF3-4F766A2E43E9}" type="slidenum">
              <a:rPr lang="en-US" altLang="ja-JP" smtClean="0"/>
              <a:pPr>
                <a:defRPr kumimoji="1"/>
              </a:pPr>
              <a:t>‹#›</a:t>
            </a:fld>
            <a:endParaRPr lang="ja-JP" altLang="en-US"/>
          </a:p>
        </p:txBody>
      </p:sp>
      <p:sp>
        <p:nvSpPr>
          <p:cNvPr id="10" name="Rectangle 12"/>
          <p:cNvSpPr>
            <a:spLocks noGrp="1"/>
          </p:cNvSpPr>
          <p:nvPr>
            <p:ph type="ftr" sz="quarter" idx="20"/>
          </p:nvPr>
        </p:nvSpPr>
        <p:spPr/>
        <p:txBody>
          <a:bodyPr/>
          <a:lstStyle>
            <a:lvl1pPr eaLnBrk="1" latinLnBrk="0" hangingPunct="1">
              <a:defRPr kumimoji="1">
                <a:latin typeface="+mn-ea"/>
                <a:ea typeface="+mn-ea"/>
              </a:defRPr>
            </a:lvl1pPr>
          </a:lstStyle>
          <a:p>
            <a:pPr>
              <a:defRPr kumimoji="1"/>
            </a:pPr>
            <a:endParaRPr lang="ja-JP" altLang="en-US"/>
          </a:p>
        </p:txBody>
      </p:sp>
      <p:sp>
        <p:nvSpPr>
          <p:cNvPr id="11" name="Rectangle 8"/>
          <p:cNvSpPr>
            <a:spLocks noGrp="1"/>
          </p:cNvSpPr>
          <p:nvPr>
            <p:ph type="body" sz="quarter" idx="21"/>
          </p:nvPr>
        </p:nvSpPr>
        <p:spPr>
          <a:xfrm>
            <a:off x="4724400" y="609600"/>
            <a:ext cx="43200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2" name="Rectangle 11"/>
          <p:cNvSpPr>
            <a:spLocks noGrp="1"/>
          </p:cNvSpPr>
          <p:nvPr>
            <p:ph sz="quarter" idx="22"/>
          </p:nvPr>
        </p:nvSpPr>
        <p:spPr>
          <a:xfrm>
            <a:off x="4724401" y="990600"/>
            <a:ext cx="4346448" cy="5486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3"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つのコンテンツ (左 2、右 1)">
    <p:spTree>
      <p:nvGrpSpPr>
        <p:cNvPr id="1" name=""/>
        <p:cNvGrpSpPr/>
        <p:nvPr/>
      </p:nvGrpSpPr>
      <p:grpSpPr>
        <a:xfrm>
          <a:off x="0" y="0"/>
          <a:ext cx="0" cy="0"/>
          <a:chOff x="0" y="0"/>
          <a:chExt cx="0" cy="0"/>
        </a:xfrm>
      </p:grpSpPr>
      <p:sp>
        <p:nvSpPr>
          <p:cNvPr id="9" name="Rectangle 8"/>
          <p:cNvSpPr>
            <a:spLocks noGrp="1"/>
          </p:cNvSpPr>
          <p:nvPr>
            <p:ph type="body" sz="quarter" idx="13"/>
          </p:nvPr>
        </p:nvSpPr>
        <p:spPr>
          <a:xfrm>
            <a:off x="304800" y="609600"/>
            <a:ext cx="39624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8" name="Rectangle 11"/>
          <p:cNvSpPr>
            <a:spLocks noGrp="1"/>
          </p:cNvSpPr>
          <p:nvPr>
            <p:ph sz="quarter" idx="15"/>
          </p:nvPr>
        </p:nvSpPr>
        <p:spPr>
          <a:xfrm>
            <a:off x="304800" y="990600"/>
            <a:ext cx="3962400" cy="2438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20" name="Rectangle 8"/>
          <p:cNvSpPr>
            <a:spLocks noGrp="1"/>
          </p:cNvSpPr>
          <p:nvPr>
            <p:ph type="body" sz="quarter" idx="18"/>
          </p:nvPr>
        </p:nvSpPr>
        <p:spPr>
          <a:xfrm>
            <a:off x="4419600" y="609600"/>
            <a:ext cx="4654826"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21" name="Rectangle 11"/>
          <p:cNvSpPr>
            <a:spLocks noGrp="1"/>
          </p:cNvSpPr>
          <p:nvPr>
            <p:ph sz="quarter" idx="19"/>
          </p:nvPr>
        </p:nvSpPr>
        <p:spPr>
          <a:xfrm>
            <a:off x="4416552" y="990600"/>
            <a:ext cx="4651248" cy="53340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0" name="Rectangle 4"/>
          <p:cNvSpPr>
            <a:spLocks noGrp="1"/>
          </p:cNvSpPr>
          <p:nvPr>
            <p:ph type="dt" sz="half" idx="20"/>
          </p:nvPr>
        </p:nvSpPr>
        <p:spPr/>
        <p:txBody>
          <a:bodyPr/>
          <a:lstStyle>
            <a:lvl1pPr eaLnBrk="1" latinLnBrk="0" hangingPunct="1">
              <a:defRPr kumimoji="1">
                <a:latin typeface="+mn-ea"/>
                <a:ea typeface="+mn-ea"/>
              </a:defRPr>
            </a:lvl1pPr>
          </a:lstStyle>
          <a:p>
            <a:pPr>
              <a:defRPr kumimoji="1"/>
            </a:pPr>
            <a:fld id="{6F6107CB-6E86-7B49-8130-79EA923BD6FF}" type="datetime1">
              <a:rPr lang="ja-JP" altLang="en-US" smtClean="0"/>
              <a:t>2017/5/6</a:t>
            </a:fld>
            <a:endParaRPr lang="ja-JP" altLang="en-US" dirty="0"/>
          </a:p>
        </p:txBody>
      </p:sp>
      <p:sp>
        <p:nvSpPr>
          <p:cNvPr id="11" name="Rectangle 6"/>
          <p:cNvSpPr>
            <a:spLocks noGrp="1"/>
          </p:cNvSpPr>
          <p:nvPr>
            <p:ph type="sldNum" sz="quarter" idx="21"/>
          </p:nvPr>
        </p:nvSpPr>
        <p:spPr/>
        <p:txBody>
          <a:bodyPr/>
          <a:lstStyle>
            <a:lvl1pPr eaLnBrk="1" latinLnBrk="0" hangingPunct="1">
              <a:defRPr kumimoji="1">
                <a:latin typeface="+mn-ea"/>
                <a:ea typeface="+mn-ea"/>
              </a:defRPr>
            </a:lvl1pPr>
          </a:lstStyle>
          <a:p>
            <a:pPr>
              <a:defRPr kumimoji="1"/>
            </a:pPr>
            <a:fld id="{E51C9579-F2C5-44CA-8848-62B1203BBFE0}" type="slidenum">
              <a:rPr lang="en-US" altLang="ja-JP" smtClean="0"/>
              <a:pPr>
                <a:defRPr kumimoji="1"/>
              </a:pPr>
              <a:t>‹#›</a:t>
            </a:fld>
            <a:endParaRPr lang="ja-JP" altLang="en-US"/>
          </a:p>
        </p:txBody>
      </p:sp>
      <p:sp>
        <p:nvSpPr>
          <p:cNvPr id="12" name="Rectangle 12"/>
          <p:cNvSpPr>
            <a:spLocks noGrp="1"/>
          </p:cNvSpPr>
          <p:nvPr>
            <p:ph type="ftr" sz="quarter" idx="22"/>
          </p:nvPr>
        </p:nvSpPr>
        <p:spPr/>
        <p:txBody>
          <a:bodyPr/>
          <a:lstStyle>
            <a:lvl1pPr eaLnBrk="1" latinLnBrk="0" hangingPunct="1">
              <a:defRPr kumimoji="1">
                <a:latin typeface="+mn-ea"/>
                <a:ea typeface="+mn-ea"/>
              </a:defRPr>
            </a:lvl1pPr>
          </a:lstStyle>
          <a:p>
            <a:pPr>
              <a:defRPr kumimoji="1"/>
            </a:pPr>
            <a:endParaRPr lang="ja-JP" altLang="en-US"/>
          </a:p>
        </p:txBody>
      </p:sp>
      <p:sp>
        <p:nvSpPr>
          <p:cNvPr id="13" name="Rectangle 8"/>
          <p:cNvSpPr>
            <a:spLocks noGrp="1"/>
          </p:cNvSpPr>
          <p:nvPr>
            <p:ph type="body" sz="quarter" idx="23"/>
          </p:nvPr>
        </p:nvSpPr>
        <p:spPr>
          <a:xfrm>
            <a:off x="304800" y="3505200"/>
            <a:ext cx="39624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4" name="Rectangle 11"/>
          <p:cNvSpPr>
            <a:spLocks noGrp="1"/>
          </p:cNvSpPr>
          <p:nvPr>
            <p:ph sz="quarter" idx="24"/>
          </p:nvPr>
        </p:nvSpPr>
        <p:spPr>
          <a:xfrm>
            <a:off x="304800" y="3886200"/>
            <a:ext cx="3962400" cy="2438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5"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つのコンテンツ (左 1、右 2)">
    <p:spTree>
      <p:nvGrpSpPr>
        <p:cNvPr id="1" name=""/>
        <p:cNvGrpSpPr/>
        <p:nvPr/>
      </p:nvGrpSpPr>
      <p:grpSpPr>
        <a:xfrm>
          <a:off x="0" y="0"/>
          <a:ext cx="0" cy="0"/>
          <a:chOff x="0" y="0"/>
          <a:chExt cx="0" cy="0"/>
        </a:xfrm>
      </p:grpSpPr>
      <p:sp>
        <p:nvSpPr>
          <p:cNvPr id="13" name="Rectangle 8"/>
          <p:cNvSpPr>
            <a:spLocks noGrp="1"/>
          </p:cNvSpPr>
          <p:nvPr>
            <p:ph type="body" sz="quarter" idx="13"/>
          </p:nvPr>
        </p:nvSpPr>
        <p:spPr>
          <a:xfrm>
            <a:off x="304800" y="630600"/>
            <a:ext cx="3965448"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4" name="Rectangle 11"/>
          <p:cNvSpPr>
            <a:spLocks noGrp="1"/>
          </p:cNvSpPr>
          <p:nvPr>
            <p:ph sz="quarter" idx="15"/>
          </p:nvPr>
        </p:nvSpPr>
        <p:spPr>
          <a:xfrm>
            <a:off x="304800" y="990600"/>
            <a:ext cx="3962400" cy="5486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16" name="Rectangle 8"/>
          <p:cNvSpPr>
            <a:spLocks noGrp="1"/>
          </p:cNvSpPr>
          <p:nvPr>
            <p:ph type="body" sz="quarter" idx="16"/>
          </p:nvPr>
        </p:nvSpPr>
        <p:spPr>
          <a:xfrm>
            <a:off x="4419600" y="630600"/>
            <a:ext cx="3962400"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17" name="Rectangle 11"/>
          <p:cNvSpPr>
            <a:spLocks noGrp="1"/>
          </p:cNvSpPr>
          <p:nvPr>
            <p:ph sz="quarter" idx="17"/>
          </p:nvPr>
        </p:nvSpPr>
        <p:spPr>
          <a:xfrm>
            <a:off x="4419600" y="990600"/>
            <a:ext cx="3962400" cy="2325624"/>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dirty="0"/>
          </a:p>
        </p:txBody>
      </p:sp>
      <p:sp>
        <p:nvSpPr>
          <p:cNvPr id="19" name="Rectangle 8"/>
          <p:cNvSpPr>
            <a:spLocks noGrp="1"/>
          </p:cNvSpPr>
          <p:nvPr>
            <p:ph type="body" sz="quarter" idx="18"/>
          </p:nvPr>
        </p:nvSpPr>
        <p:spPr>
          <a:xfrm>
            <a:off x="4416552" y="3319272"/>
            <a:ext cx="3965448" cy="360000"/>
          </a:xfrm>
          <a:solidFill>
            <a:schemeClr val="accent6">
              <a:shade val="75000"/>
            </a:schemeClr>
          </a:solidFill>
        </p:spPr>
        <p:txBody>
          <a:bodyPr anchor="ctr"/>
          <a:lstStyle>
            <a:lvl1pPr eaLnBrk="1" latinLnBrk="0" hangingPunct="1">
              <a:defRPr kumimoji="1" lang="ja-JP" sz="1400" b="1">
                <a:solidFill>
                  <a:schemeClr val="bg1"/>
                </a:solidFill>
                <a:latin typeface="+mn-ea"/>
                <a:ea typeface="+mn-ea"/>
              </a:defRPr>
            </a:lvl1pPr>
            <a:extLst/>
          </a:lstStyle>
          <a:p>
            <a:pPr lvl="0" eaLnBrk="1" latinLnBrk="0" hangingPunct="1"/>
            <a:r>
              <a:rPr kumimoji="1" lang="ja-JP" altLang="en-US" dirty="0" smtClean="0"/>
              <a:t>マスター テキストの書式設定</a:t>
            </a:r>
          </a:p>
        </p:txBody>
      </p:sp>
      <p:sp>
        <p:nvSpPr>
          <p:cNvPr id="20" name="Rectangle 11"/>
          <p:cNvSpPr>
            <a:spLocks noGrp="1"/>
          </p:cNvSpPr>
          <p:nvPr>
            <p:ph sz="quarter" idx="19"/>
          </p:nvPr>
        </p:nvSpPr>
        <p:spPr>
          <a:xfrm>
            <a:off x="4416552" y="3733800"/>
            <a:ext cx="3965448" cy="28194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extLst/>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dirty="0"/>
          </a:p>
        </p:txBody>
      </p:sp>
      <p:sp>
        <p:nvSpPr>
          <p:cNvPr id="9" name="Rectangle 4"/>
          <p:cNvSpPr>
            <a:spLocks noGrp="1"/>
          </p:cNvSpPr>
          <p:nvPr>
            <p:ph type="dt" sz="half" idx="20"/>
          </p:nvPr>
        </p:nvSpPr>
        <p:spPr/>
        <p:txBody>
          <a:bodyPr/>
          <a:lstStyle>
            <a:lvl1pPr eaLnBrk="1" latinLnBrk="0" hangingPunct="1">
              <a:defRPr kumimoji="1">
                <a:latin typeface="+mn-ea"/>
                <a:ea typeface="+mn-ea"/>
              </a:defRPr>
            </a:lvl1pPr>
          </a:lstStyle>
          <a:p>
            <a:pPr>
              <a:defRPr kumimoji="1"/>
            </a:pPr>
            <a:fld id="{16E3C820-B325-FB49-88B8-AFAA07C4ADB2}" type="datetime1">
              <a:rPr lang="ja-JP" altLang="en-US" smtClean="0"/>
              <a:t>2017/5/6</a:t>
            </a:fld>
            <a:endParaRPr lang="ja-JP" altLang="en-US" dirty="0"/>
          </a:p>
        </p:txBody>
      </p:sp>
      <p:sp>
        <p:nvSpPr>
          <p:cNvPr id="10" name="Rectangle 6"/>
          <p:cNvSpPr>
            <a:spLocks noGrp="1"/>
          </p:cNvSpPr>
          <p:nvPr>
            <p:ph type="sldNum" sz="quarter" idx="21"/>
          </p:nvPr>
        </p:nvSpPr>
        <p:spPr/>
        <p:txBody>
          <a:bodyPr/>
          <a:lstStyle>
            <a:lvl1pPr eaLnBrk="1" latinLnBrk="0" hangingPunct="1">
              <a:defRPr kumimoji="1">
                <a:latin typeface="+mn-ea"/>
                <a:ea typeface="+mn-ea"/>
              </a:defRPr>
            </a:lvl1pPr>
          </a:lstStyle>
          <a:p>
            <a:pPr>
              <a:defRPr kumimoji="1"/>
            </a:pPr>
            <a:fld id="{DADFD712-EB16-4868-B6FB-C1DACBD27747}" type="slidenum">
              <a:rPr lang="en-US" altLang="ja-JP" smtClean="0"/>
              <a:pPr>
                <a:defRPr kumimoji="1"/>
              </a:pPr>
              <a:t>‹#›</a:t>
            </a:fld>
            <a:endParaRPr lang="ja-JP" altLang="en-US"/>
          </a:p>
        </p:txBody>
      </p:sp>
      <p:sp>
        <p:nvSpPr>
          <p:cNvPr id="11" name="Rectangle 12"/>
          <p:cNvSpPr>
            <a:spLocks noGrp="1"/>
          </p:cNvSpPr>
          <p:nvPr>
            <p:ph type="ftr" sz="quarter" idx="22"/>
          </p:nvPr>
        </p:nvSpPr>
        <p:spPr/>
        <p:txBody>
          <a:bodyPr/>
          <a:lstStyle>
            <a:lvl1pPr eaLnBrk="1" latinLnBrk="0" hangingPunct="1">
              <a:defRPr kumimoji="1">
                <a:latin typeface="+mn-ea"/>
                <a:ea typeface="+mn-ea"/>
              </a:defRPr>
            </a:lvl1pPr>
          </a:lstStyle>
          <a:p>
            <a:pPr>
              <a:defRPr kumimoji="1"/>
            </a:pPr>
            <a:endParaRPr lang="ja-JP" altLang="en-US" dirty="0"/>
          </a:p>
        </p:txBody>
      </p:sp>
      <p:sp>
        <p:nvSpPr>
          <p:cNvPr id="12" name="Rectangle 2"/>
          <p:cNvSpPr>
            <a:spLocks noGrp="1"/>
          </p:cNvSpPr>
          <p:nvPr>
            <p:ph type="title"/>
          </p:nvPr>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stStyle>
          <a:p>
            <a:pPr lvl="0"/>
            <a:r>
              <a:rPr kumimoji="1" lang="ja-JP" altLang="en-US" dirty="0" smtClean="0"/>
              <a:t>マスター タイトルの書式設定</a:t>
            </a:r>
            <a:endParaRPr kumimoji="1"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0" y="0"/>
            <a:ext cx="9144000" cy="533400"/>
          </a:xfrm>
          <a:prstGeom prst="rect">
            <a:avLst/>
          </a:prstGeom>
          <a:solidFill>
            <a:srgbClr val="124288"/>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ea typeface="メイリオ"/>
            </a:endParaRPr>
          </a:p>
        </p:txBody>
      </p:sp>
      <p:sp>
        <p:nvSpPr>
          <p:cNvPr id="1028" name="Rectangle 3"/>
          <p:cNvSpPr>
            <a:spLocks noGrp="1"/>
          </p:cNvSpPr>
          <p:nvPr>
            <p:ph type="body" idx="1"/>
          </p:nvPr>
        </p:nvSpPr>
        <p:spPr bwMode="auto">
          <a:xfrm>
            <a:off x="304800" y="533400"/>
            <a:ext cx="8763000" cy="594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1" latinLnBrk="0" hangingPunct="1"/>
            <a:r>
              <a:rPr kumimoji="1" lang="ja-JP" altLang="en-US" dirty="0" smtClean="0"/>
              <a:t>マスター テキストの書式設定</a:t>
            </a:r>
          </a:p>
          <a:p>
            <a:pPr lvl="1" eaLnBrk="1" latinLnBrk="0" hangingPunct="1"/>
            <a:r>
              <a:rPr kumimoji="1" lang="ja-JP" altLang="en-US" dirty="0" smtClean="0"/>
              <a:t>第 </a:t>
            </a:r>
            <a:r>
              <a:rPr kumimoji="1" lang="en-US" altLang="ja-JP" dirty="0" smtClean="0"/>
              <a:t>2 </a:t>
            </a:r>
            <a:r>
              <a:rPr kumimoji="1" lang="ja-JP" altLang="en-US" dirty="0" smtClean="0"/>
              <a:t>レベル</a:t>
            </a:r>
          </a:p>
          <a:p>
            <a:pPr lvl="2" eaLnBrk="1" latinLnBrk="0" hangingPunct="1"/>
            <a:r>
              <a:rPr kumimoji="1" lang="ja-JP" altLang="en-US" dirty="0" smtClean="0"/>
              <a:t>第 </a:t>
            </a:r>
            <a:r>
              <a:rPr kumimoji="1" lang="en-US" altLang="ja-JP" dirty="0" smtClean="0"/>
              <a:t>3 </a:t>
            </a:r>
            <a:r>
              <a:rPr kumimoji="1" lang="ja-JP" altLang="en-US" dirty="0" smtClean="0"/>
              <a:t>レベル</a:t>
            </a:r>
          </a:p>
          <a:p>
            <a:pPr lvl="3" eaLnBrk="1" latinLnBrk="0" hangingPunct="1"/>
            <a:r>
              <a:rPr kumimoji="1" lang="ja-JP" altLang="en-US" dirty="0" smtClean="0"/>
              <a:t>第 </a:t>
            </a:r>
            <a:r>
              <a:rPr kumimoji="1" lang="en-US" altLang="ja-JP" dirty="0" smtClean="0"/>
              <a:t>4 </a:t>
            </a:r>
            <a:r>
              <a:rPr kumimoji="1" lang="ja-JP" altLang="en-US" dirty="0" smtClean="0"/>
              <a:t>レベル</a:t>
            </a:r>
          </a:p>
          <a:p>
            <a:pPr lvl="4" eaLnBrk="1" latinLnBrk="0" hangingPunct="1"/>
            <a:r>
              <a:rPr kumimoji="1" lang="ja-JP" altLang="en-US" dirty="0" smtClean="0"/>
              <a:t>第 </a:t>
            </a:r>
            <a:r>
              <a:rPr kumimoji="1" lang="en-US" altLang="ja-JP" dirty="0" smtClean="0"/>
              <a:t>5 </a:t>
            </a:r>
            <a:r>
              <a:rPr kumimoji="1" lang="ja-JP" altLang="en-US" dirty="0" smtClean="0"/>
              <a:t>レベル</a:t>
            </a:r>
            <a:endParaRPr kumimoji="1" lang="en-US" dirty="0"/>
          </a:p>
        </p:txBody>
      </p:sp>
      <p:sp>
        <p:nvSpPr>
          <p:cNvPr id="4" name="Rectangle 4"/>
          <p:cNvSpPr>
            <a:spLocks noGrp="1"/>
          </p:cNvSpPr>
          <p:nvPr>
            <p:ph type="dt" sz="half" idx="2"/>
          </p:nvPr>
        </p:nvSpPr>
        <p:spPr>
          <a:xfrm>
            <a:off x="7696200" y="228600"/>
            <a:ext cx="1371600" cy="228600"/>
          </a:xfrm>
          <a:prstGeom prst="rect">
            <a:avLst/>
          </a:prstGeom>
        </p:spPr>
        <p:txBody>
          <a:bodyPr vert="horz"/>
          <a:lstStyle>
            <a:lvl1pPr algn="r" eaLnBrk="1" fontAlgn="auto" latinLnBrk="0" hangingPunct="1">
              <a:spcBef>
                <a:spcPts val="0"/>
              </a:spcBef>
              <a:spcAft>
                <a:spcPts val="0"/>
              </a:spcAft>
              <a:defRPr kumimoji="1" lang="ja-JP" sz="1000">
                <a:solidFill>
                  <a:schemeClr val="tx1">
                    <a:tint val="65000"/>
                  </a:schemeClr>
                </a:solidFill>
                <a:latin typeface="+mn-lt"/>
                <a:ea typeface="+mn-ea"/>
              </a:defRPr>
            </a:lvl1pPr>
            <a:extLst/>
          </a:lstStyle>
          <a:p>
            <a:pPr>
              <a:defRPr kumimoji="1"/>
            </a:pPr>
            <a:fld id="{68014429-ED23-AD48-B9E9-2F5614AFA79F}" type="datetime1">
              <a:rPr lang="ja-JP" altLang="en-US" smtClean="0"/>
              <a:t>2017/5/6</a:t>
            </a:fld>
            <a:endParaRPr lang="ja-JP" altLang="en-US" dirty="0">
              <a:ea typeface="メイリオ"/>
            </a:endParaRPr>
          </a:p>
        </p:txBody>
      </p:sp>
      <p:sp>
        <p:nvSpPr>
          <p:cNvPr id="6" name="Rectangle 6"/>
          <p:cNvSpPr>
            <a:spLocks noGrp="1"/>
          </p:cNvSpPr>
          <p:nvPr>
            <p:ph type="sldNum" sz="quarter" idx="4"/>
          </p:nvPr>
        </p:nvSpPr>
        <p:spPr>
          <a:xfrm>
            <a:off x="8077200" y="6535057"/>
            <a:ext cx="990600" cy="304800"/>
          </a:xfrm>
          <a:prstGeom prst="rect">
            <a:avLst/>
          </a:prstGeom>
        </p:spPr>
        <p:txBody>
          <a:bodyPr vert="horz" anchor="ctr"/>
          <a:lstStyle>
            <a:lvl1pPr algn="r" eaLnBrk="1" fontAlgn="auto" latinLnBrk="0" hangingPunct="1">
              <a:spcBef>
                <a:spcPts val="0"/>
              </a:spcBef>
              <a:spcAft>
                <a:spcPts val="0"/>
              </a:spcAft>
              <a:defRPr kumimoji="1" lang="ja-JP" sz="1000">
                <a:latin typeface="+mn-lt"/>
                <a:ea typeface="メイリオ"/>
              </a:defRPr>
            </a:lvl1pPr>
            <a:extLst/>
          </a:lstStyle>
          <a:p>
            <a:pPr>
              <a:defRPr kumimoji="1"/>
            </a:pPr>
            <a:fld id="{E597605E-CE94-459B-8C78-63913B94CE43}" type="slidenum">
              <a:rPr lang="en-US" altLang="ja-JP" smtClean="0"/>
              <a:pPr>
                <a:defRPr kumimoji="1"/>
              </a:pPr>
              <a:t>‹#›</a:t>
            </a:fld>
            <a:endParaRPr lang="ja-JP" altLang="en-US" dirty="0"/>
          </a:p>
        </p:txBody>
      </p:sp>
      <p:sp>
        <p:nvSpPr>
          <p:cNvPr id="11" name="Rectangle 10"/>
          <p:cNvSpPr/>
          <p:nvPr/>
        </p:nvSpPr>
        <p:spPr>
          <a:xfrm>
            <a:off x="0" y="0"/>
            <a:ext cx="76200" cy="6858000"/>
          </a:xfrm>
          <a:prstGeom prst="rect">
            <a:avLst/>
          </a:prstGeom>
          <a:solidFill>
            <a:srgbClr val="A0A0A0"/>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kumimoji="1"/>
            </a:pPr>
            <a:endParaRPr kumimoji="1" lang="ja-JP" dirty="0">
              <a:ea typeface="メイリオ"/>
            </a:endParaRPr>
          </a:p>
        </p:txBody>
      </p:sp>
      <p:sp>
        <p:nvSpPr>
          <p:cNvPr id="12" name="Rectangle 12"/>
          <p:cNvSpPr>
            <a:spLocks noGrp="1"/>
          </p:cNvSpPr>
          <p:nvPr>
            <p:ph type="ftr" sz="quarter" idx="3"/>
          </p:nvPr>
        </p:nvSpPr>
        <p:spPr>
          <a:xfrm>
            <a:off x="2705100" y="6553200"/>
            <a:ext cx="3733800" cy="304800"/>
          </a:xfrm>
          <a:prstGeom prst="rect">
            <a:avLst/>
          </a:prstGeom>
        </p:spPr>
        <p:txBody>
          <a:bodyPr vert="horz" anchor="ctr"/>
          <a:lstStyle>
            <a:lvl1pPr algn="ctr" eaLnBrk="1" fontAlgn="auto" latinLnBrk="0" hangingPunct="1">
              <a:spcBef>
                <a:spcPts val="0"/>
              </a:spcBef>
              <a:spcAft>
                <a:spcPts val="0"/>
              </a:spcAft>
              <a:defRPr kumimoji="1" lang="ja-JP" sz="1000">
                <a:solidFill>
                  <a:sysClr val="windowText" lastClr="000000"/>
                </a:solidFill>
                <a:latin typeface="+mn-lt"/>
                <a:ea typeface="メイリオ"/>
              </a:defRPr>
            </a:lvl1pPr>
            <a:extLst/>
          </a:lstStyle>
          <a:p>
            <a:pPr>
              <a:defRPr kumimoji="1"/>
            </a:pPr>
            <a:endParaRPr lang="ja-JP" altLang="en-US" dirty="0"/>
          </a:p>
        </p:txBody>
      </p:sp>
      <p:pic>
        <p:nvPicPr>
          <p:cNvPr id="14" name="図 13"/>
          <p:cNvPicPr>
            <a:picLocks noChangeAspect="1"/>
          </p:cNvPicPr>
          <p:nvPr userDrawn="1"/>
        </p:nvPicPr>
        <p:blipFill>
          <a:blip r:embed="rId15"/>
          <a:stretch>
            <a:fillRect/>
          </a:stretch>
        </p:blipFill>
        <p:spPr>
          <a:xfrm>
            <a:off x="76200" y="6525627"/>
            <a:ext cx="1981200" cy="332373"/>
          </a:xfrm>
          <a:prstGeom prst="rect">
            <a:avLst/>
          </a:prstGeom>
        </p:spPr>
      </p:pic>
      <p:sp>
        <p:nvSpPr>
          <p:cNvPr id="13" name="タイトル 1"/>
          <p:cNvSpPr txBox="1">
            <a:spLocks/>
          </p:cNvSpPr>
          <p:nvPr userDrawn="1"/>
        </p:nvSpPr>
        <p:spPr>
          <a:xfrm>
            <a:off x="1524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cap="small">
                <a:solidFill>
                  <a:schemeClr val="bg1"/>
                </a:solidFill>
                <a:latin typeface="+mj-ea"/>
                <a:ea typeface="+mj-ea"/>
                <a:cs typeface="+mj-cs"/>
              </a:defRPr>
            </a:lvl1pPr>
            <a:lvl2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2pPr>
            <a:lvl3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3pPr>
            <a:lvl4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4pPr>
            <a:lvl5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5pPr>
            <a:lvl6pPr marL="4572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6pPr>
            <a:lvl7pPr marL="9144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7pPr>
            <a:lvl8pPr marL="13716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8pPr>
            <a:lvl9pPr marL="18288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9pPr>
            <a:extLst/>
          </a:lstStyle>
          <a:p>
            <a:endParaRPr lang="en-US" altLang="en-US" dirty="0"/>
          </a:p>
        </p:txBody>
      </p:sp>
      <p:sp>
        <p:nvSpPr>
          <p:cNvPr id="17" name="Rectangle 2"/>
          <p:cNvSpPr txBox="1">
            <a:spLocks/>
          </p:cNvSpPr>
          <p:nvPr userDrawn="1"/>
        </p:nvSpPr>
        <p:spPr>
          <a:xfrm>
            <a:off x="228600" y="0"/>
            <a:ext cx="8991600" cy="533400"/>
          </a:xfrm>
          <a:prstGeom prst="rect">
            <a:avLst/>
          </a:prstGeom>
        </p:spPr>
        <p:txBody>
          <a:bodyPr vert="horz" anchor="ctr">
            <a:normAutofit/>
          </a:bodyPr>
          <a:lstStyle>
            <a:lvl1pPr algn="l" rtl="0" eaLnBrk="1" fontAlgn="base" latinLnBrk="0" hangingPunct="1">
              <a:spcBef>
                <a:spcPct val="0"/>
              </a:spcBef>
              <a:spcAft>
                <a:spcPct val="0"/>
              </a:spcAft>
              <a:defRPr kumimoji="1" lang="ja-JP" sz="2000" kern="1200" cap="small" dirty="0">
                <a:solidFill>
                  <a:schemeClr val="bg1"/>
                </a:solidFill>
                <a:latin typeface="+mj-ea"/>
                <a:ea typeface="+mj-ea"/>
                <a:cs typeface="+mj-cs"/>
              </a:defRPr>
            </a:lvl1pPr>
            <a:lvl2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2pPr>
            <a:lvl3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3pPr>
            <a:lvl4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4pPr>
            <a:lvl5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5pPr>
            <a:lvl6pPr marL="4572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6pPr>
            <a:lvl7pPr marL="9144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7pPr>
            <a:lvl8pPr marL="13716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8pPr>
            <a:lvl9pPr marL="18288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9pPr>
            <a:extLst/>
          </a:lstStyle>
          <a:p>
            <a:endParaRPr lang="ja-JP" alt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4" r:id="rId4"/>
    <p:sldLayoutId id="2147483663" r:id="rId5"/>
    <p:sldLayoutId id="2147483662" r:id="rId6"/>
    <p:sldLayoutId id="2147483661" r:id="rId7"/>
    <p:sldLayoutId id="2147483660" r:id="rId8"/>
    <p:sldLayoutId id="2147483659" r:id="rId9"/>
    <p:sldLayoutId id="2147483658" r:id="rId10"/>
    <p:sldLayoutId id="2147483656" r:id="rId11"/>
    <p:sldLayoutId id="2147483670" r:id="rId12"/>
    <p:sldLayoutId id="2147483671" r:id="rId13"/>
  </p:sldLayoutIdLst>
  <p:hf hdr="0" ftr="0" dt="0"/>
  <p:txStyles>
    <p:titleStyle>
      <a:lvl1pPr algn="l" rtl="0" eaLnBrk="1" fontAlgn="base" latinLnBrk="0" hangingPunct="1">
        <a:spcBef>
          <a:spcPct val="0"/>
        </a:spcBef>
        <a:spcAft>
          <a:spcPct val="0"/>
        </a:spcAft>
        <a:defRPr kumimoji="1" lang="ja-JP" sz="2000" cap="small">
          <a:solidFill>
            <a:schemeClr val="bg1"/>
          </a:solidFill>
          <a:latin typeface="+mj-lt"/>
          <a:ea typeface="+mj-ea"/>
          <a:cs typeface="+mj-cs"/>
        </a:defRPr>
      </a:lvl1pPr>
      <a:lvl2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2pPr>
      <a:lvl3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3pPr>
      <a:lvl4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4pPr>
      <a:lvl5pPr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5pPr>
      <a:lvl6pPr marL="4572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6pPr>
      <a:lvl7pPr marL="9144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7pPr>
      <a:lvl8pPr marL="13716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8pPr>
      <a:lvl9pPr marL="1828800" algn="l" rtl="0" eaLnBrk="1" fontAlgn="base" latinLnBrk="0" hangingPunct="1">
        <a:spcBef>
          <a:spcPct val="0"/>
        </a:spcBef>
        <a:spcAft>
          <a:spcPct val="0"/>
        </a:spcAft>
        <a:defRPr kumimoji="1" sz="2400">
          <a:solidFill>
            <a:schemeClr val="bg1"/>
          </a:solidFill>
          <a:latin typeface="Calibri" pitchFamily="34" charset="0"/>
          <a:ea typeface="ＭＳ Ｐゴシック" charset="-128"/>
        </a:defRPr>
      </a:lvl9pPr>
      <a:extLst/>
    </p:titleStyle>
    <p:bodyStyle>
      <a:lvl1pPr marL="342900" indent="-342900" algn="l" rtl="0" eaLnBrk="1" fontAlgn="base" latinLnBrk="0" hangingPunct="1">
        <a:spcBef>
          <a:spcPct val="20000"/>
        </a:spcBef>
        <a:spcAft>
          <a:spcPct val="0"/>
        </a:spcAft>
        <a:defRPr kumimoji="1" lang="ja-JP" sz="1100">
          <a:solidFill>
            <a:schemeClr val="tx1"/>
          </a:solidFill>
          <a:latin typeface="Arial"/>
          <a:ea typeface="+mn-ea"/>
          <a:cs typeface="+mn-cs"/>
        </a:defRPr>
      </a:lvl1pPr>
      <a:lvl2pPr marL="742950" indent="-285750" algn="l" rtl="0" eaLnBrk="1" fontAlgn="base" latinLnBrk="0" hangingPunct="1">
        <a:spcBef>
          <a:spcPct val="20000"/>
        </a:spcBef>
        <a:spcAft>
          <a:spcPct val="0"/>
        </a:spcAft>
        <a:defRPr kumimoji="1" lang="ja-JP" sz="1100">
          <a:solidFill>
            <a:schemeClr val="tx1"/>
          </a:solidFill>
          <a:latin typeface="Arial"/>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Arial"/>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Arial"/>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Arial"/>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p:bodyStyle>
    <p:otherStyle>
      <a:lvl1pPr marL="0" algn="l" rtl="0" eaLnBrk="1" latinLnBrk="0" hangingPunct="1">
        <a:defRPr kumimoji="1" lang="ja-JP">
          <a:solidFill>
            <a:schemeClr val="tx1"/>
          </a:solidFill>
          <a:latin typeface="+mn-lt"/>
          <a:ea typeface="+mn-ea"/>
          <a:cs typeface="+mn-cs"/>
        </a:defRPr>
      </a:lvl1pPr>
      <a:lvl2pPr marL="457200" algn="l" rtl="0" eaLnBrk="1" latinLnBrk="0" hangingPunct="1">
        <a:defRPr kumimoji="1" lang="ja-JP">
          <a:solidFill>
            <a:schemeClr val="tx1"/>
          </a:solidFill>
          <a:latin typeface="+mn-lt"/>
          <a:ea typeface="+mn-ea"/>
          <a:cs typeface="+mn-cs"/>
        </a:defRPr>
      </a:lvl2pPr>
      <a:lvl3pPr marL="914400" algn="l" rtl="0" eaLnBrk="1" latinLnBrk="0" hangingPunct="1">
        <a:defRPr kumimoji="1" lang="ja-JP">
          <a:solidFill>
            <a:schemeClr val="tx1"/>
          </a:solidFill>
          <a:latin typeface="+mn-lt"/>
          <a:ea typeface="+mn-ea"/>
          <a:cs typeface="+mn-cs"/>
        </a:defRPr>
      </a:lvl3pPr>
      <a:lvl4pPr marL="1371600" algn="l" rtl="0" eaLnBrk="1" latinLnBrk="0" hangingPunct="1">
        <a:defRPr kumimoji="1" lang="ja-JP">
          <a:solidFill>
            <a:schemeClr val="tx1"/>
          </a:solidFill>
          <a:latin typeface="+mn-lt"/>
          <a:ea typeface="+mn-ea"/>
          <a:cs typeface="+mn-cs"/>
        </a:defRPr>
      </a:lvl4pPr>
      <a:lvl5pPr marL="1828800" algn="l" rtl="0" eaLnBrk="1" latinLnBrk="0" hangingPunct="1">
        <a:defRPr kumimoji="1" lang="ja-JP">
          <a:solidFill>
            <a:schemeClr val="tx1"/>
          </a:solidFill>
          <a:latin typeface="+mn-lt"/>
          <a:ea typeface="+mn-ea"/>
          <a:cs typeface="+mn-cs"/>
        </a:defRPr>
      </a:lvl5pPr>
      <a:lvl6pPr marL="2286000" algn="l" rtl="0" eaLnBrk="1" latinLnBrk="0" hangingPunct="1">
        <a:defRPr kumimoji="1" lang="ja-JP">
          <a:solidFill>
            <a:schemeClr val="tx1"/>
          </a:solidFill>
          <a:latin typeface="+mn-lt"/>
          <a:ea typeface="+mn-ea"/>
          <a:cs typeface="+mn-cs"/>
        </a:defRPr>
      </a:lvl6pPr>
      <a:lvl7pPr marL="2743200" algn="l" rtl="0" eaLnBrk="1" latinLnBrk="0" hangingPunct="1">
        <a:defRPr kumimoji="1" lang="ja-JP">
          <a:solidFill>
            <a:schemeClr val="tx1"/>
          </a:solidFill>
          <a:latin typeface="+mn-lt"/>
          <a:ea typeface="+mn-ea"/>
          <a:cs typeface="+mn-cs"/>
        </a:defRPr>
      </a:lvl7pPr>
      <a:lvl8pPr marL="3200400" algn="l" rtl="0" eaLnBrk="1" latinLnBrk="0" hangingPunct="1">
        <a:defRPr kumimoji="1" lang="ja-JP">
          <a:solidFill>
            <a:schemeClr val="tx1"/>
          </a:solidFill>
          <a:latin typeface="+mn-lt"/>
          <a:ea typeface="+mn-ea"/>
          <a:cs typeface="+mn-cs"/>
        </a:defRPr>
      </a:lvl8pPr>
      <a:lvl9pPr marL="3657600" algn="l" rtl="0" eaLnBrk="1" latinLnBrk="0" hangingPunct="1">
        <a:defRPr kumimoji="1" lang="ja-JP">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db3.ertl.jp/autoware/sample_data/sample_moriyama_data.tar.gz" TargetMode="External"/><Relationship Id="rId2" Type="http://schemas.openxmlformats.org/officeDocument/2006/relationships/hyperlink" Target="http://db3.ertl.jp/autoware/sample_data/my_launch.sh" TargetMode="External"/><Relationship Id="rId1" Type="http://schemas.openxmlformats.org/officeDocument/2006/relationships/slideLayout" Target="../slideLayouts/slideLayout10.xml"/><Relationship Id="rId4" Type="http://schemas.openxmlformats.org/officeDocument/2006/relationships/hyperlink" Target="http://db3.ertl.jp/autoware/sample_data/sample_moriyama_150324.tar.gz"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0" y="4038600"/>
            <a:ext cx="7467600" cy="609600"/>
          </a:xfrm>
        </p:spPr>
        <p:txBody>
          <a:bodyPr anchor="ctr"/>
          <a:lstStyle/>
          <a:p>
            <a:pPr fontAlgn="auto">
              <a:spcAft>
                <a:spcPts val="0"/>
              </a:spcAft>
              <a:defRPr/>
            </a:pPr>
            <a:r>
              <a:rPr lang="en-US" altLang="ja-JP" dirty="0" smtClean="0">
                <a:latin typeface="+mj-ea"/>
                <a:ea typeface="+mj-ea"/>
                <a:cs typeface="メイリオ"/>
              </a:rPr>
              <a:t>Autoware</a:t>
            </a:r>
            <a:r>
              <a:rPr lang="ja-JP" altLang="en-US" dirty="0" smtClean="0">
                <a:latin typeface="+mj-ea"/>
                <a:ea typeface="+mj-ea"/>
                <a:cs typeface="メイリオ"/>
              </a:rPr>
              <a:t> </a:t>
            </a:r>
            <a:r>
              <a:rPr lang="en-US" altLang="ja-JP" dirty="0" smtClean="0">
                <a:latin typeface="+mj-ea"/>
                <a:ea typeface="+mj-ea"/>
                <a:cs typeface="メイリオ"/>
              </a:rPr>
              <a:t>-</a:t>
            </a:r>
            <a:r>
              <a:rPr lang="ja-JP" altLang="en-US" dirty="0" smtClean="0">
                <a:latin typeface="+mj-ea"/>
                <a:ea typeface="+mj-ea"/>
                <a:cs typeface="メイリオ"/>
              </a:rPr>
              <a:t> </a:t>
            </a:r>
            <a:r>
              <a:rPr lang="en-US" altLang="ja-JP" dirty="0" smtClean="0">
                <a:latin typeface="+mj-ea"/>
                <a:ea typeface="+mj-ea"/>
                <a:cs typeface="メイリオ"/>
              </a:rPr>
              <a:t>Quick</a:t>
            </a:r>
            <a:r>
              <a:rPr lang="ja-JP" altLang="en-US" dirty="0" smtClean="0">
                <a:latin typeface="+mj-ea"/>
                <a:ea typeface="+mj-ea"/>
                <a:cs typeface="メイリオ"/>
              </a:rPr>
              <a:t> </a:t>
            </a:r>
            <a:r>
              <a:rPr lang="en-US" altLang="ja-JP" dirty="0" smtClean="0">
                <a:latin typeface="+mj-ea"/>
                <a:ea typeface="+mj-ea"/>
                <a:cs typeface="メイリオ"/>
              </a:rPr>
              <a:t>Start</a:t>
            </a:r>
            <a:endParaRPr dirty="0">
              <a:latin typeface="+mj-ea"/>
              <a:ea typeface="+mj-ea"/>
              <a:cs typeface="メイリオ"/>
            </a:endParaRPr>
          </a:p>
        </p:txBody>
      </p:sp>
      <p:sp>
        <p:nvSpPr>
          <p:cNvPr id="3" name="Rectangle 3"/>
          <p:cNvSpPr>
            <a:spLocks noGrp="1"/>
          </p:cNvSpPr>
          <p:nvPr>
            <p:ph type="subTitle" idx="1"/>
          </p:nvPr>
        </p:nvSpPr>
        <p:spPr>
          <a:xfrm>
            <a:off x="-30323" y="6629400"/>
            <a:ext cx="6934200" cy="228600"/>
          </a:xfrm>
        </p:spPr>
        <p:txBody>
          <a:bodyPr>
            <a:normAutofit fontScale="92500" lnSpcReduction="10000"/>
          </a:bodyPr>
          <a:lstStyle/>
          <a:p>
            <a:pPr fontAlgn="auto">
              <a:spcAft>
                <a:spcPts val="0"/>
              </a:spcAft>
              <a:defRPr/>
            </a:pPr>
            <a:r>
              <a:rPr lang="ja-JP" altLang="en-US" dirty="0" smtClean="0">
                <a:latin typeface="+mn-ea"/>
                <a:ea typeface="+mn-ea"/>
                <a:cs typeface="メイリオ"/>
              </a:rPr>
              <a:t>本マニュアルは</a:t>
            </a:r>
            <a:r>
              <a:rPr lang="en-US" altLang="ja-JP" dirty="0" smtClean="0">
                <a:cs typeface="メイリオ"/>
              </a:rPr>
              <a:t> 2016</a:t>
            </a:r>
            <a:r>
              <a:rPr lang="ja-JP" altLang="en-US" dirty="0" smtClean="0">
                <a:cs typeface="メイリオ"/>
              </a:rPr>
              <a:t>年</a:t>
            </a:r>
            <a:r>
              <a:rPr lang="en-US" altLang="ja-JP" dirty="0" smtClean="0">
                <a:cs typeface="メイリオ"/>
              </a:rPr>
              <a:t>0</a:t>
            </a:r>
            <a:r>
              <a:rPr lang="ja-JP" altLang="ja-JP" dirty="0">
                <a:cs typeface="メイリオ"/>
              </a:rPr>
              <a:t>8</a:t>
            </a:r>
            <a:r>
              <a:rPr lang="ja-JP" altLang="en-US" dirty="0" smtClean="0">
                <a:cs typeface="メイリオ"/>
              </a:rPr>
              <a:t>月</a:t>
            </a:r>
            <a:r>
              <a:rPr lang="ja-JP" altLang="ja-JP" dirty="0" smtClean="0">
                <a:cs typeface="メイリオ"/>
              </a:rPr>
              <a:t>0</a:t>
            </a:r>
            <a:r>
              <a:rPr lang="en-US" altLang="ja-JP" dirty="0" smtClean="0">
                <a:cs typeface="メイリオ"/>
              </a:rPr>
              <a:t>1</a:t>
            </a:r>
            <a:r>
              <a:rPr lang="ja-JP" altLang="en-US" dirty="0" smtClean="0">
                <a:cs typeface="メイリオ"/>
              </a:rPr>
              <a:t>日</a:t>
            </a:r>
            <a:r>
              <a:rPr lang="ja-JP" altLang="en-US" dirty="0" smtClean="0">
                <a:latin typeface="+mn-ea"/>
                <a:ea typeface="+mn-ea"/>
                <a:cs typeface="メイリオ"/>
              </a:rPr>
              <a:t>版の</a:t>
            </a:r>
            <a:r>
              <a:rPr lang="en-US" altLang="ja-JP" dirty="0" smtClean="0">
                <a:latin typeface="+mn-ea"/>
                <a:ea typeface="+mn-ea"/>
                <a:cs typeface="メイリオ"/>
              </a:rPr>
              <a:t> Autoware </a:t>
            </a:r>
            <a:r>
              <a:rPr lang="ja-JP" altLang="en-US" dirty="0" smtClean="0">
                <a:latin typeface="+mn-ea"/>
                <a:ea typeface="+mn-ea"/>
                <a:cs typeface="メイリオ"/>
              </a:rPr>
              <a:t>を対象としています。</a:t>
            </a:r>
            <a:endParaRPr dirty="0">
              <a:latin typeface="+mn-ea"/>
              <a:ea typeface="+mn-ea"/>
              <a:cs typeface="メイリオ"/>
            </a:endParaRPr>
          </a:p>
        </p:txBody>
      </p:sp>
      <p:sp>
        <p:nvSpPr>
          <p:cNvPr id="4" name="スライド番号プレースホルダー 3"/>
          <p:cNvSpPr>
            <a:spLocks noGrp="1"/>
          </p:cNvSpPr>
          <p:nvPr>
            <p:ph type="sldNum" sz="quarter" idx="10"/>
          </p:nvPr>
        </p:nvSpPr>
        <p:spPr/>
        <p:txBody>
          <a:bodyPr/>
          <a:lstStyle/>
          <a:p>
            <a:pPr>
              <a:defRPr kumimoji="1"/>
            </a:pPr>
            <a:fld id="{AFF13F62-4047-4F0F-AAF9-AB16B5EEE9FE}" type="slidenum">
              <a:rPr kumimoji="1" lang="en-US" altLang="ja-JP" smtClean="0"/>
              <a:pPr>
                <a:defRPr kumimoji="1"/>
              </a:pPr>
              <a:t>1</a:t>
            </a:fld>
            <a:endParaRPr kumimoji="1" lang="en-US"/>
          </a:p>
        </p:txBody>
      </p:sp>
      <p:sp>
        <p:nvSpPr>
          <p:cNvPr id="5" name="テキスト ボックス 4"/>
          <p:cNvSpPr txBox="1"/>
          <p:nvPr/>
        </p:nvSpPr>
        <p:spPr>
          <a:xfrm>
            <a:off x="7315200" y="0"/>
            <a:ext cx="1828800" cy="276999"/>
          </a:xfrm>
          <a:prstGeom prst="rect">
            <a:avLst/>
          </a:prstGeom>
          <a:noFill/>
        </p:spPr>
        <p:txBody>
          <a:bodyPr wrap="square" rtlCol="0" anchor="t">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r"/>
            <a:r>
              <a:rPr kumimoji="1" lang="en-US" altLang="ja-JP" sz="1200" dirty="0" smtClean="0">
                <a:solidFill>
                  <a:srgbClr val="FFFFFF"/>
                </a:solidFill>
                <a:ea typeface="Arial" charset="0"/>
                <a:cs typeface="Arial" charset="0"/>
              </a:rPr>
              <a:t>version 1.1</a:t>
            </a:r>
            <a:endParaRPr kumimoji="1" lang="ja-JP" altLang="en-US" sz="1200" dirty="0">
              <a:solidFill>
                <a:srgbClr val="FFFFFF"/>
              </a:solidFill>
              <a:ea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30600"/>
            <a:ext cx="8839200" cy="360000"/>
          </a:xfrm>
        </p:spPr>
        <p:txBody>
          <a:bodyPr anchor="ctr"/>
          <a:lstStyle/>
          <a:p>
            <a:r>
              <a:rPr kumimoji="1" lang="en-US" altLang="ja-JP" sz="1600" b="0" dirty="0" smtClean="0"/>
              <a:t>3.1</a:t>
            </a:r>
            <a:r>
              <a:rPr kumimoji="1" lang="ja-JP" altLang="en-US" sz="1600" b="0" dirty="0" smtClean="0"/>
              <a:t> </a:t>
            </a:r>
            <a:r>
              <a:rPr kumimoji="1" lang="en-US" altLang="ja-JP" sz="1600" b="0" dirty="0" smtClean="0"/>
              <a:t>rosbag </a:t>
            </a:r>
            <a:r>
              <a:rPr kumimoji="1" lang="ja-JP" altLang="en-US" sz="1600" b="0" dirty="0" smtClean="0"/>
              <a:t>の再生</a:t>
            </a:r>
            <a:endParaRPr kumimoji="1" lang="en-US" altLang="ja-JP" sz="1600" b="0" dirty="0" smtClean="0"/>
          </a:p>
        </p:txBody>
      </p:sp>
      <p:sp>
        <p:nvSpPr>
          <p:cNvPr id="4" name="コンテンツ プレースホルダー 3"/>
          <p:cNvSpPr>
            <a:spLocks noGrp="1"/>
          </p:cNvSpPr>
          <p:nvPr>
            <p:ph sz="quarter" idx="15"/>
          </p:nvPr>
        </p:nvSpPr>
        <p:spPr>
          <a:xfrm>
            <a:off x="381000" y="1066800"/>
            <a:ext cx="5181600" cy="2209800"/>
          </a:xfrm>
        </p:spPr>
        <p:txBody>
          <a:bodyPr/>
          <a:lstStyle/>
          <a:p>
            <a:pPr marL="0" indent="0">
              <a:tabLst>
                <a:tab pos="88900" algn="l"/>
              </a:tabLst>
            </a:pPr>
            <a:r>
              <a:rPr lang="ja-JP" altLang="en-US" dirty="0" smtClean="0"/>
              <a:t>最初に一度、</a:t>
            </a:r>
            <a:r>
              <a:rPr lang="en-US" altLang="ja-JP" dirty="0" smtClean="0"/>
              <a:t> rosbag </a:t>
            </a:r>
            <a:r>
              <a:rPr lang="ja-JP" altLang="en-US" dirty="0" smtClean="0"/>
              <a:t>を</a:t>
            </a:r>
            <a:r>
              <a:rPr lang="ja-JP" altLang="en-US" dirty="0"/>
              <a:t>再生</a:t>
            </a:r>
            <a:r>
              <a:rPr lang="ja-JP" altLang="en-US" dirty="0" smtClean="0"/>
              <a:t>しておく必要があります。</a:t>
            </a:r>
            <a:endParaRPr lang="en-US" altLang="ja-JP" dirty="0" smtClean="0"/>
          </a:p>
          <a:p>
            <a:pPr marL="0" indent="0">
              <a:tabLst>
                <a:tab pos="88900" algn="l"/>
              </a:tabLst>
            </a:pPr>
            <a:endParaRPr lang="en-US" altLang="ja-JP" sz="800" dirty="0" smtClean="0"/>
          </a:p>
          <a:p>
            <a:pPr marL="173038" indent="-173038">
              <a:tabLst>
                <a:tab pos="88900" algn="l"/>
              </a:tabLst>
            </a:pPr>
            <a:r>
              <a:rPr lang="en-US" altLang="ja-JP" dirty="0" smtClean="0">
                <a:cs typeface="Arial"/>
              </a:rPr>
              <a:t>1.</a:t>
            </a:r>
            <a:r>
              <a:rPr lang="ja-JP" altLang="en-US" dirty="0" smtClean="0"/>
              <a:t> </a:t>
            </a:r>
            <a:r>
              <a:rPr lang="en-US" altLang="ja-JP" dirty="0" smtClean="0"/>
              <a:t>[</a:t>
            </a:r>
            <a:r>
              <a:rPr lang="en-US" altLang="ja-JP" dirty="0"/>
              <a:t>Simulation]</a:t>
            </a:r>
            <a:r>
              <a:rPr lang="ja-JP" altLang="en-US" dirty="0"/>
              <a:t>タブで以下</a:t>
            </a:r>
            <a:r>
              <a:rPr lang="ja-JP" altLang="en-US" dirty="0" smtClean="0"/>
              <a:t>の </a:t>
            </a:r>
            <a:r>
              <a:rPr lang="en-US" altLang="ja-JP" dirty="0" smtClean="0"/>
              <a:t>rosbag </a:t>
            </a:r>
            <a:r>
              <a:rPr lang="ja-JP" altLang="en-US" dirty="0" smtClean="0"/>
              <a:t>ファイル</a:t>
            </a:r>
            <a:r>
              <a:rPr lang="ja-JP" altLang="en-US" dirty="0"/>
              <a:t>を指定し、</a:t>
            </a:r>
            <a:r>
              <a:rPr lang="en-US" altLang="ja-JP" dirty="0"/>
              <a:t>[Play]</a:t>
            </a:r>
            <a:r>
              <a:rPr lang="ja-JP" altLang="en-US" dirty="0"/>
              <a:t>ボタン</a:t>
            </a:r>
            <a:r>
              <a:rPr lang="ja-JP" altLang="en-US" dirty="0" smtClean="0"/>
              <a:t>をクリックします。</a:t>
            </a:r>
            <a:endParaRPr lang="en-US" altLang="ja-JP" dirty="0" smtClean="0"/>
          </a:p>
          <a:p>
            <a:pPr marL="0" indent="0">
              <a:tabLst>
                <a:tab pos="88900" algn="l"/>
              </a:tabLst>
            </a:pPr>
            <a:endParaRPr lang="en-US" altLang="ja-JP" dirty="0" smtClean="0"/>
          </a:p>
          <a:p>
            <a:pPr marL="363538" lvl="2" indent="0">
              <a:tabLst>
                <a:tab pos="88900" algn="l"/>
              </a:tabLst>
            </a:pPr>
            <a:r>
              <a:rPr lang="en-US" altLang="ja-JP" sz="1400" dirty="0" smtClean="0">
                <a:cs typeface="メイリオ"/>
              </a:rPr>
              <a:t>“~</a:t>
            </a:r>
            <a:r>
              <a:rPr lang="en-US" altLang="ja-JP" sz="1400" dirty="0">
                <a:cs typeface="メイリオ"/>
              </a:rPr>
              <a:t>/.</a:t>
            </a:r>
            <a:r>
              <a:rPr lang="en-US" altLang="ja-JP" sz="1400" dirty="0" err="1">
                <a:cs typeface="メイリオ"/>
              </a:rPr>
              <a:t>autoware</a:t>
            </a:r>
            <a:r>
              <a:rPr lang="en-US" altLang="ja-JP" sz="1400" dirty="0">
                <a:cs typeface="メイリオ"/>
              </a:rPr>
              <a:t>/sample_moriyama_150324.</a:t>
            </a:r>
            <a:r>
              <a:rPr lang="en-US" altLang="ja-JP" sz="1400" dirty="0" smtClean="0">
                <a:cs typeface="メイリオ"/>
              </a:rPr>
              <a:t>bag”</a:t>
            </a:r>
            <a:endParaRPr lang="en-US" altLang="ja-JP" sz="1400" dirty="0">
              <a:cs typeface="メイリオ"/>
            </a:endParaRPr>
          </a:p>
          <a:p>
            <a:pPr marL="0" indent="0">
              <a:tabLst>
                <a:tab pos="88900" algn="l"/>
              </a:tabLst>
            </a:pPr>
            <a:endParaRPr lang="en-US" altLang="ja-JP" dirty="0" smtClean="0"/>
          </a:p>
          <a:p>
            <a:pPr marL="0" indent="0">
              <a:tabLst>
                <a:tab pos="88900" algn="l"/>
              </a:tabLst>
            </a:pPr>
            <a:r>
              <a:rPr lang="en-US" altLang="ja-JP" dirty="0" smtClean="0">
                <a:cs typeface="Arial"/>
              </a:rPr>
              <a:t>2.</a:t>
            </a:r>
            <a:r>
              <a:rPr lang="ja-JP" altLang="en-US" dirty="0" smtClean="0">
                <a:cs typeface="Arial"/>
              </a:rPr>
              <a:t> </a:t>
            </a:r>
            <a:r>
              <a:rPr lang="ja-JP" altLang="en-US" dirty="0" smtClean="0"/>
              <a:t>すぐ</a:t>
            </a:r>
            <a:r>
              <a:rPr lang="ja-JP" altLang="en-US" dirty="0"/>
              <a:t>に</a:t>
            </a:r>
            <a:r>
              <a:rPr lang="en-US" altLang="ja-JP" dirty="0"/>
              <a:t>[Pause]</a:t>
            </a:r>
            <a:r>
              <a:rPr lang="ja-JP" altLang="en-US" dirty="0"/>
              <a:t>ボタン</a:t>
            </a:r>
            <a:r>
              <a:rPr lang="ja-JP" altLang="en-US" dirty="0" smtClean="0"/>
              <a:t>をクリックして</a:t>
            </a:r>
            <a:r>
              <a:rPr lang="ja-JP" altLang="en-US" dirty="0"/>
              <a:t>一時停止</a:t>
            </a:r>
            <a:r>
              <a:rPr lang="ja-JP" altLang="en-US" dirty="0" smtClean="0"/>
              <a:t>しておきます。</a:t>
            </a:r>
            <a:endParaRPr lang="en-US" altLang="ja-JP" dirty="0"/>
          </a:p>
        </p:txBody>
      </p:sp>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10</a:t>
            </a:fld>
            <a:endParaRPr lang="ja-JP" altLang="en-US"/>
          </a:p>
        </p:txBody>
      </p:sp>
      <p:sp>
        <p:nvSpPr>
          <p:cNvPr id="12" name="テキスト プレースホルダー 2"/>
          <p:cNvSpPr txBox="1">
            <a:spLocks/>
          </p:cNvSpPr>
          <p:nvPr/>
        </p:nvSpPr>
        <p:spPr bwMode="auto">
          <a:xfrm>
            <a:off x="304800" y="3505200"/>
            <a:ext cx="8839200" cy="360000"/>
          </a:xfrm>
          <a:prstGeom prst="rect">
            <a:avLst/>
          </a:prstGeo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latinLnBrk="0" hangingPunct="1">
              <a:spcBef>
                <a:spcPct val="20000"/>
              </a:spcBef>
              <a:spcAft>
                <a:spcPct val="0"/>
              </a:spcAft>
              <a:defRPr kumimoji="1" lang="ja-JP" sz="1600" b="1">
                <a:solidFill>
                  <a:schemeClr val="bg1"/>
                </a:solidFill>
                <a:latin typeface="+mn-ea"/>
                <a:ea typeface="+mn-ea"/>
                <a:cs typeface="+mn-cs"/>
              </a:defRPr>
            </a:lvl1pPr>
            <a:lvl2pPr marL="742950" indent="-285750" algn="l" rtl="0" eaLnBrk="1" fontAlgn="base" latinLnBrk="0" hangingPunct="1">
              <a:spcBef>
                <a:spcPct val="20000"/>
              </a:spcBef>
              <a:spcAft>
                <a:spcPct val="0"/>
              </a:spcAft>
              <a:defRPr kumimoji="1" lang="ja-JP" sz="1100">
                <a:solidFill>
                  <a:schemeClr val="tx1"/>
                </a:solidFill>
                <a:latin typeface="+mn-lt"/>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lt"/>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lt"/>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lt"/>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r>
              <a:rPr lang="en-US" altLang="ja-JP" b="0" dirty="0" smtClean="0"/>
              <a:t>3.2</a:t>
            </a:r>
            <a:r>
              <a:rPr lang="ja-JP" altLang="en-US" b="0" dirty="0" smtClean="0"/>
              <a:t> </a:t>
            </a:r>
            <a:r>
              <a:rPr lang="en-US" altLang="ja-JP" b="0" dirty="0" smtClean="0"/>
              <a:t>RViz</a:t>
            </a:r>
            <a:r>
              <a:rPr lang="ja-JP" altLang="en-US" b="0" dirty="0" smtClean="0"/>
              <a:t> の起動と設定</a:t>
            </a:r>
          </a:p>
        </p:txBody>
      </p:sp>
      <p:sp>
        <p:nvSpPr>
          <p:cNvPr id="13" name="コンテンツ プレースホルダー 3"/>
          <p:cNvSpPr txBox="1">
            <a:spLocks/>
          </p:cNvSpPr>
          <p:nvPr/>
        </p:nvSpPr>
        <p:spPr bwMode="auto">
          <a:xfrm>
            <a:off x="381000" y="3945600"/>
            <a:ext cx="8763000" cy="268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0" hangingPunct="1">
              <a:spcBef>
                <a:spcPct val="20000"/>
              </a:spcBef>
              <a:spcAft>
                <a:spcPct val="0"/>
              </a:spcAft>
              <a:defRPr kumimoji="1" lang="ja-JP" sz="1400">
                <a:solidFill>
                  <a:schemeClr val="tx1"/>
                </a:solidFill>
                <a:latin typeface="+mn-ea"/>
                <a:ea typeface="+mn-ea"/>
                <a:cs typeface="+mn-cs"/>
              </a:defRPr>
            </a:lvl1pPr>
            <a:lvl2pPr marL="742950" indent="-285750" algn="l" rtl="0" eaLnBrk="1" fontAlgn="base" latinLnBrk="0" hangingPunct="1">
              <a:spcBef>
                <a:spcPct val="20000"/>
              </a:spcBef>
              <a:spcAft>
                <a:spcPct val="0"/>
              </a:spcAft>
              <a:defRPr kumimoji="1" lang="ja-JP" sz="1200">
                <a:solidFill>
                  <a:schemeClr val="tx1"/>
                </a:solidFill>
                <a:latin typeface="+mn-ea"/>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ea"/>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ea"/>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ea"/>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pPr marL="0" indent="0">
              <a:tabLst>
                <a:tab pos="88900" algn="l"/>
              </a:tabLst>
            </a:pPr>
            <a:r>
              <a:rPr lang="en-US" altLang="ja-JP" dirty="0" smtClean="0"/>
              <a:t>Autoware </a:t>
            </a:r>
            <a:r>
              <a:rPr lang="ja-JP" altLang="en-US" dirty="0"/>
              <a:t>では</a:t>
            </a:r>
            <a:r>
              <a:rPr lang="en-US" altLang="ja-JP" dirty="0"/>
              <a:t>RViz </a:t>
            </a:r>
            <a:r>
              <a:rPr lang="ja-JP" altLang="en-US" dirty="0"/>
              <a:t>の設定ファイルを用意</a:t>
            </a:r>
            <a:r>
              <a:rPr lang="ja-JP" altLang="en-US" dirty="0" smtClean="0"/>
              <a:t>してあります。</a:t>
            </a:r>
            <a:endParaRPr lang="en-US" altLang="ja-JP" dirty="0" smtClean="0"/>
          </a:p>
          <a:p>
            <a:pPr marL="0" indent="0">
              <a:tabLst>
                <a:tab pos="88900" algn="l"/>
              </a:tabLst>
            </a:pPr>
            <a:endParaRPr lang="en-US" altLang="ja-JP" sz="800" dirty="0"/>
          </a:p>
          <a:p>
            <a:pPr marL="0" indent="0">
              <a:tabLst>
                <a:tab pos="88900" algn="l"/>
              </a:tabLst>
            </a:pPr>
            <a:r>
              <a:rPr lang="en-US" altLang="ja-JP" dirty="0" smtClean="0">
                <a:cs typeface="Arial"/>
              </a:rPr>
              <a:t>1.</a:t>
            </a:r>
            <a:r>
              <a:rPr lang="ja-JP" altLang="en-US" dirty="0" smtClean="0">
                <a:cs typeface="Arial"/>
              </a:rPr>
              <a:t> </a:t>
            </a:r>
            <a:r>
              <a:rPr lang="en-US" altLang="ja-JP" dirty="0"/>
              <a:t>Runtime Manager</a:t>
            </a:r>
            <a:r>
              <a:rPr lang="ja-JP" altLang="en-US" dirty="0"/>
              <a:t>で</a:t>
            </a:r>
            <a:r>
              <a:rPr lang="en-US" altLang="ja-JP" dirty="0"/>
              <a:t>[RViz]</a:t>
            </a:r>
            <a:r>
              <a:rPr lang="ja-JP" altLang="en-US" dirty="0"/>
              <a:t>ボタン</a:t>
            </a:r>
            <a:r>
              <a:rPr lang="ja-JP" altLang="en-US" dirty="0" smtClean="0"/>
              <a:t>をクリックし</a:t>
            </a:r>
            <a:r>
              <a:rPr lang="ja-JP" altLang="en-US" dirty="0"/>
              <a:t>、</a:t>
            </a:r>
            <a:r>
              <a:rPr lang="en-US" altLang="ja-JP" dirty="0"/>
              <a:t>RViz</a:t>
            </a:r>
            <a:r>
              <a:rPr lang="ja-JP" altLang="en-US" dirty="0"/>
              <a:t>を起動します。</a:t>
            </a:r>
            <a:endParaRPr lang="en-US" altLang="ja-JP" dirty="0"/>
          </a:p>
          <a:p>
            <a:pPr marL="0" indent="0">
              <a:tabLst>
                <a:tab pos="88900" algn="l"/>
              </a:tabLst>
            </a:pPr>
            <a:r>
              <a:rPr lang="ja-JP" altLang="ja-JP" sz="1200" dirty="0"/>
              <a:t>　</a:t>
            </a:r>
            <a:r>
              <a:rPr lang="ja-JP" altLang="en-US" sz="1200" dirty="0" smtClean="0"/>
              <a:t>　　（</a:t>
            </a:r>
            <a:r>
              <a:rPr lang="en-US" altLang="ja-JP" sz="1200" dirty="0" smtClean="0"/>
              <a:t>RViz</a:t>
            </a:r>
            <a:r>
              <a:rPr lang="ja-JP" altLang="en-US" sz="1200" dirty="0" smtClean="0"/>
              <a:t>ボタンはすべてのタブにあります。どのタブの</a:t>
            </a:r>
            <a:r>
              <a:rPr lang="en-US" altLang="ja-JP" sz="1200" dirty="0" smtClean="0"/>
              <a:t>RViz</a:t>
            </a:r>
            <a:r>
              <a:rPr lang="ja-JP" altLang="en-US" sz="1200" dirty="0" smtClean="0"/>
              <a:t>ボタンでもかまいません）</a:t>
            </a:r>
            <a:endParaRPr lang="en-US" altLang="ja-JP" dirty="0" smtClean="0"/>
          </a:p>
          <a:p>
            <a:pPr marL="0" indent="0">
              <a:tabLst>
                <a:tab pos="88900" algn="l"/>
              </a:tabLst>
            </a:pPr>
            <a:endParaRPr lang="ja-JP" altLang="en-US" dirty="0"/>
          </a:p>
          <a:p>
            <a:pPr marL="0" indent="0">
              <a:tabLst>
                <a:tab pos="88900" algn="l"/>
              </a:tabLst>
            </a:pPr>
            <a:r>
              <a:rPr lang="en-US" altLang="ja-JP" dirty="0" smtClean="0">
                <a:cs typeface="Arial"/>
              </a:rPr>
              <a:t>2.</a:t>
            </a:r>
            <a:r>
              <a:rPr lang="ja-JP" altLang="en-US" dirty="0" smtClean="0">
                <a:cs typeface="Arial"/>
              </a:rPr>
              <a:t> </a:t>
            </a:r>
            <a:r>
              <a:rPr lang="en-US" altLang="ja-JP" dirty="0" smtClean="0"/>
              <a:t>RViz</a:t>
            </a:r>
            <a:r>
              <a:rPr lang="ja-JP" altLang="en-US" dirty="0"/>
              <a:t>のメニュー</a:t>
            </a:r>
            <a:r>
              <a:rPr lang="en-US" altLang="ja-JP" dirty="0"/>
              <a:t>[File]-[Open </a:t>
            </a:r>
            <a:r>
              <a:rPr lang="en-US" altLang="ja-JP" dirty="0" err="1"/>
              <a:t>Config</a:t>
            </a:r>
            <a:r>
              <a:rPr lang="en-US" altLang="ja-JP" dirty="0" smtClean="0"/>
              <a:t>]</a:t>
            </a:r>
            <a:r>
              <a:rPr lang="ja-JP" altLang="en-US" dirty="0" smtClean="0"/>
              <a:t>を選択します。</a:t>
            </a:r>
            <a:endParaRPr lang="en-US" altLang="ja-JP" dirty="0"/>
          </a:p>
          <a:p>
            <a:pPr marL="0" indent="0">
              <a:tabLst>
                <a:tab pos="88900" algn="l"/>
              </a:tabLst>
            </a:pPr>
            <a:endParaRPr lang="en-US" altLang="ja-JP" dirty="0" smtClean="0">
              <a:cs typeface="Arial"/>
            </a:endParaRPr>
          </a:p>
          <a:p>
            <a:pPr marL="0" indent="0">
              <a:tabLst>
                <a:tab pos="88900" algn="l"/>
              </a:tabLst>
            </a:pPr>
            <a:r>
              <a:rPr lang="en-US" altLang="ja-JP" dirty="0" smtClean="0">
                <a:cs typeface="Arial"/>
              </a:rPr>
              <a:t>3.</a:t>
            </a:r>
            <a:r>
              <a:rPr lang="ja-JP" altLang="en-US" dirty="0" smtClean="0">
                <a:cs typeface="Arial"/>
              </a:rPr>
              <a:t> 「ファイルを選択」ダイアログが表示されるので、以下を選択して</a:t>
            </a:r>
            <a:r>
              <a:rPr lang="en-US" altLang="ja-JP" dirty="0" smtClean="0">
                <a:cs typeface="Arial"/>
              </a:rPr>
              <a:t>[Open]</a:t>
            </a:r>
            <a:r>
              <a:rPr lang="en-US" altLang="ja-JP" dirty="0" smtClean="0"/>
              <a:t> </a:t>
            </a:r>
            <a:r>
              <a:rPr lang="ja-JP" altLang="en-US" dirty="0" smtClean="0"/>
              <a:t>ボタンをクリックします。</a:t>
            </a:r>
            <a:endParaRPr lang="en-US" altLang="ja-JP" sz="400" dirty="0"/>
          </a:p>
          <a:p>
            <a:pPr marL="0" indent="0">
              <a:tabLst>
                <a:tab pos="88900" algn="l"/>
              </a:tabLst>
            </a:pPr>
            <a:endParaRPr lang="en-US" altLang="ja-JP" dirty="0" smtClean="0"/>
          </a:p>
          <a:p>
            <a:pPr marL="363538" indent="0">
              <a:tabLst>
                <a:tab pos="84138" algn="l"/>
                <a:tab pos="363538" algn="l"/>
              </a:tabLst>
            </a:pPr>
            <a:r>
              <a:rPr lang="en-US" altLang="ja-JP" dirty="0" smtClean="0">
                <a:cs typeface="メイリオ"/>
              </a:rPr>
              <a:t>“~</a:t>
            </a:r>
            <a:r>
              <a:rPr lang="en-US" altLang="ja-JP" dirty="0">
                <a:cs typeface="メイリオ"/>
              </a:rPr>
              <a:t>/Autoware/</a:t>
            </a:r>
            <a:r>
              <a:rPr lang="en-US" altLang="ja-JP" dirty="0" err="1">
                <a:cs typeface="メイリオ"/>
              </a:rPr>
              <a:t>ros</a:t>
            </a:r>
            <a:r>
              <a:rPr lang="en-US" altLang="ja-JP" dirty="0">
                <a:cs typeface="メイリオ"/>
              </a:rPr>
              <a:t>/</a:t>
            </a:r>
            <a:r>
              <a:rPr lang="en-US" altLang="ja-JP" dirty="0" err="1">
                <a:cs typeface="メイリオ"/>
              </a:rPr>
              <a:t>src</a:t>
            </a:r>
            <a:r>
              <a:rPr lang="en-US" altLang="ja-JP" dirty="0">
                <a:cs typeface="メイリオ"/>
              </a:rPr>
              <a:t>/.</a:t>
            </a:r>
            <a:r>
              <a:rPr lang="en-US" altLang="ja-JP" dirty="0" err="1">
                <a:cs typeface="メイリオ"/>
              </a:rPr>
              <a:t>config</a:t>
            </a:r>
            <a:r>
              <a:rPr lang="en-US" altLang="ja-JP" dirty="0">
                <a:cs typeface="メイリオ"/>
              </a:rPr>
              <a:t>/</a:t>
            </a:r>
            <a:r>
              <a:rPr lang="en-US" altLang="ja-JP" dirty="0" err="1">
                <a:cs typeface="メイリオ"/>
              </a:rPr>
              <a:t>rviz</a:t>
            </a:r>
            <a:r>
              <a:rPr lang="en-US" altLang="ja-JP" dirty="0">
                <a:cs typeface="メイリオ"/>
              </a:rPr>
              <a:t>/</a:t>
            </a:r>
            <a:r>
              <a:rPr lang="en-US" altLang="ja-JP" dirty="0" err="1" smtClean="0">
                <a:cs typeface="メイリオ"/>
              </a:rPr>
              <a:t>default.rviz</a:t>
            </a:r>
            <a:r>
              <a:rPr lang="en-US" altLang="ja-JP" dirty="0" smtClean="0">
                <a:cs typeface="メイリオ"/>
              </a:rPr>
              <a:t>”</a:t>
            </a:r>
            <a:endParaRPr lang="en-US" altLang="ja-JP" dirty="0">
              <a:cs typeface="メイリオ"/>
            </a:endParaRPr>
          </a:p>
        </p:txBody>
      </p:sp>
      <p:pic>
        <p:nvPicPr>
          <p:cNvPr id="6" name="図 5"/>
          <p:cNvPicPr>
            <a:picLocks noChangeAspect="1"/>
          </p:cNvPicPr>
          <p:nvPr/>
        </p:nvPicPr>
        <p:blipFill>
          <a:blip r:embed="rId2"/>
          <a:stretch>
            <a:fillRect/>
          </a:stretch>
        </p:blipFill>
        <p:spPr>
          <a:xfrm>
            <a:off x="5628458" y="990600"/>
            <a:ext cx="3363142" cy="2438400"/>
          </a:xfrm>
          <a:prstGeom prst="rect">
            <a:avLst/>
          </a:prstGeom>
        </p:spPr>
      </p:pic>
      <p:sp>
        <p:nvSpPr>
          <p:cNvPr id="11" name="タイトル 1"/>
          <p:cNvSpPr>
            <a:spLocks noGrp="1"/>
          </p:cNvSpPr>
          <p:nvPr>
            <p:ph type="title"/>
          </p:nvPr>
        </p:nvSpPr>
        <p:spPr>
          <a:xfrm>
            <a:off x="152400" y="0"/>
            <a:ext cx="8991600" cy="533400"/>
          </a:xfrm>
        </p:spPr>
        <p:txBody>
          <a:bodyPr>
            <a:normAutofit/>
          </a:bodyPr>
          <a:lstStyle/>
          <a:p>
            <a:r>
              <a:rPr lang="ja-JP" altLang="ja-JP" dirty="0"/>
              <a:t>3</a:t>
            </a:r>
            <a:r>
              <a:rPr lang="en-US" altLang="ja-JP" dirty="0"/>
              <a:t>.</a:t>
            </a:r>
            <a:r>
              <a:rPr lang="ja-JP" altLang="en-US" dirty="0"/>
              <a:t> </a:t>
            </a:r>
            <a:r>
              <a:rPr lang="en-US" altLang="ja-JP" dirty="0" smtClean="0"/>
              <a:t>rosbag</a:t>
            </a:r>
            <a:r>
              <a:rPr lang="ja-JP" altLang="en-US" dirty="0" smtClean="0"/>
              <a:t> 再生の</a:t>
            </a:r>
            <a:r>
              <a:rPr lang="ja-JP" altLang="en-US" dirty="0"/>
              <a:t>準備</a:t>
            </a:r>
            <a:endParaRPr lang="en-US" altLang="en-US" dirty="0"/>
          </a:p>
        </p:txBody>
      </p:sp>
    </p:spTree>
    <p:extLst>
      <p:ext uri="{BB962C8B-B14F-4D97-AF65-F5344CB8AC3E}">
        <p14:creationId xmlns:p14="http://schemas.microsoft.com/office/powerpoint/2010/main" val="1028421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30600"/>
            <a:ext cx="8839200" cy="360000"/>
          </a:xfrm>
        </p:spPr>
        <p:txBody>
          <a:bodyPr anchor="ctr"/>
          <a:lstStyle/>
          <a:p>
            <a:r>
              <a:rPr lang="en-US" altLang="ja-JP" b="0" dirty="0" smtClean="0"/>
              <a:t>3.3</a:t>
            </a:r>
            <a:r>
              <a:rPr kumimoji="1" lang="ja-JP" altLang="en-US" sz="1600" b="0" dirty="0" smtClean="0"/>
              <a:t> 地図のロード</a:t>
            </a:r>
            <a:endParaRPr kumimoji="1" lang="en-US" altLang="ja-JP" sz="1600" b="0" dirty="0" smtClean="0"/>
          </a:p>
        </p:txBody>
      </p:sp>
      <p:sp>
        <p:nvSpPr>
          <p:cNvPr id="4" name="コンテンツ プレースホルダー 3"/>
          <p:cNvSpPr>
            <a:spLocks noGrp="1"/>
          </p:cNvSpPr>
          <p:nvPr>
            <p:ph sz="quarter" idx="15"/>
          </p:nvPr>
        </p:nvSpPr>
        <p:spPr>
          <a:xfrm>
            <a:off x="381000" y="1066800"/>
            <a:ext cx="8610600" cy="2362200"/>
          </a:xfrm>
        </p:spPr>
        <p:txBody>
          <a:bodyPr/>
          <a:lstStyle/>
          <a:p>
            <a:pPr marL="173038" indent="-173038"/>
            <a:r>
              <a:rPr lang="ja-JP" altLang="en-US" dirty="0" smtClean="0">
                <a:cs typeface="Arial"/>
              </a:rPr>
              <a:t> </a:t>
            </a:r>
            <a:r>
              <a:rPr lang="ja-JP" altLang="ja-JP" dirty="0"/>
              <a:t>[</a:t>
            </a:r>
            <a:r>
              <a:rPr lang="en-US" altLang="ja-JP" dirty="0" smtClean="0"/>
              <a:t>Quick Start]</a:t>
            </a:r>
            <a:r>
              <a:rPr lang="ja-JP" altLang="en-US" dirty="0" smtClean="0"/>
              <a:t>タブの</a:t>
            </a:r>
            <a:r>
              <a:rPr lang="en-US" altLang="ja-JP" dirty="0" smtClean="0"/>
              <a:t>[Map]</a:t>
            </a:r>
            <a:r>
              <a:rPr lang="ja-JP" altLang="en-US" dirty="0" smtClean="0"/>
              <a:t>で</a:t>
            </a:r>
            <a:r>
              <a:rPr lang="en-US" altLang="ja-JP" dirty="0"/>
              <a:t> </a:t>
            </a:r>
            <a:r>
              <a:rPr lang="ja-JP" altLang="en-US" dirty="0" smtClean="0"/>
              <a:t>以下のファイル（</a:t>
            </a:r>
            <a:r>
              <a:rPr lang="en-US" altLang="ja-JP" dirty="0" smtClean="0">
                <a:hlinkClick r:id="rId2" action="ppaction://hlinksldjump"/>
              </a:rPr>
              <a:t>1. </a:t>
            </a:r>
            <a:r>
              <a:rPr lang="ja-JP" altLang="en-US" dirty="0" smtClean="0">
                <a:hlinkClick r:id="rId2" action="ppaction://hlinksldjump"/>
              </a:rPr>
              <a:t>デモデータの準備</a:t>
            </a:r>
            <a:r>
              <a:rPr lang="ja-JP" altLang="en-US" dirty="0" smtClean="0"/>
              <a:t>で作成した</a:t>
            </a:r>
            <a:r>
              <a:rPr lang="en-US" altLang="ja-JP" dirty="0" smtClean="0"/>
              <a:t> “</a:t>
            </a:r>
            <a:r>
              <a:rPr lang="en-US" altLang="ja-JP" dirty="0" err="1"/>
              <a:t>my_map.launch</a:t>
            </a:r>
            <a:r>
              <a:rPr lang="en-US" altLang="ja-JP" dirty="0" smtClean="0"/>
              <a:t>”</a:t>
            </a:r>
            <a:r>
              <a:rPr lang="ja-JP" altLang="en-US" dirty="0" smtClean="0"/>
              <a:t>）を選択し、</a:t>
            </a:r>
            <a:r>
              <a:rPr lang="en-US" altLang="ja-JP" dirty="0" smtClean="0"/>
              <a:t>[Map]</a:t>
            </a:r>
            <a:r>
              <a:rPr lang="ja-JP" altLang="en-US" dirty="0" smtClean="0"/>
              <a:t>ボタンをクリックします。</a:t>
            </a:r>
            <a:endParaRPr lang="en-US" altLang="ja-JP" dirty="0"/>
          </a:p>
          <a:p>
            <a:pPr marL="173038" indent="-173038"/>
            <a:endParaRPr lang="en-US" altLang="ja-JP" sz="1000" dirty="0" smtClean="0">
              <a:cs typeface="メイリオ"/>
            </a:endParaRPr>
          </a:p>
          <a:p>
            <a:pPr marL="271463" indent="7938"/>
            <a:r>
              <a:rPr lang="en-US" altLang="ja-JP" dirty="0" smtClean="0">
                <a:cs typeface="メイリオ"/>
              </a:rPr>
              <a:t>“~</a:t>
            </a:r>
            <a:r>
              <a:rPr lang="en-US" altLang="ja-JP" dirty="0">
                <a:cs typeface="メイリオ"/>
              </a:rPr>
              <a:t>/.</a:t>
            </a:r>
            <a:r>
              <a:rPr lang="en-US" altLang="ja-JP" dirty="0" err="1">
                <a:cs typeface="メイリオ"/>
              </a:rPr>
              <a:t>autoware</a:t>
            </a:r>
            <a:r>
              <a:rPr lang="en-US" altLang="ja-JP" dirty="0">
                <a:cs typeface="メイリオ"/>
              </a:rPr>
              <a:t>/</a:t>
            </a:r>
            <a:r>
              <a:rPr lang="en-US" altLang="ja-JP" dirty="0" smtClean="0">
                <a:cs typeface="メイリオ"/>
              </a:rPr>
              <a:t>data/</a:t>
            </a:r>
            <a:r>
              <a:rPr lang="en-US" altLang="ja-JP" dirty="0" err="1" smtClean="0">
                <a:cs typeface="メイリオ"/>
              </a:rPr>
              <a:t>my_launch</a:t>
            </a:r>
            <a:r>
              <a:rPr lang="en-US" altLang="ja-JP" dirty="0" smtClean="0">
                <a:cs typeface="メイリオ"/>
              </a:rPr>
              <a:t>/</a:t>
            </a:r>
            <a:r>
              <a:rPr lang="en-US" altLang="ja-JP" dirty="0" err="1" smtClean="0">
                <a:cs typeface="メイリオ"/>
              </a:rPr>
              <a:t>my_map.launch</a:t>
            </a:r>
            <a:r>
              <a:rPr lang="en-US" altLang="ja-JP" dirty="0" smtClean="0">
                <a:cs typeface="メイリオ"/>
              </a:rPr>
              <a:t>”</a:t>
            </a:r>
          </a:p>
          <a:p>
            <a:endParaRPr lang="en-US" altLang="ja-JP" dirty="0">
              <a:cs typeface="メイリオ"/>
            </a:endParaRPr>
          </a:p>
        </p:txBody>
      </p:sp>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11</a:t>
            </a:fld>
            <a:endParaRPr lang="ja-JP" altLang="en-US"/>
          </a:p>
        </p:txBody>
      </p:sp>
      <p:pic>
        <p:nvPicPr>
          <p:cNvPr id="9" name="図 8"/>
          <p:cNvPicPr>
            <a:picLocks noChangeAspect="1"/>
          </p:cNvPicPr>
          <p:nvPr/>
        </p:nvPicPr>
        <p:blipFill>
          <a:blip r:embed="rId3"/>
          <a:stretch>
            <a:fillRect/>
          </a:stretch>
        </p:blipFill>
        <p:spPr>
          <a:xfrm>
            <a:off x="671266" y="2286001"/>
            <a:ext cx="3900734" cy="2819399"/>
          </a:xfrm>
          <a:prstGeom prst="rect">
            <a:avLst/>
          </a:prstGeom>
        </p:spPr>
      </p:pic>
      <p:pic>
        <p:nvPicPr>
          <p:cNvPr id="7" name="図 6"/>
          <p:cNvPicPr>
            <a:picLocks noChangeAspect="1"/>
          </p:cNvPicPr>
          <p:nvPr/>
        </p:nvPicPr>
        <p:blipFill>
          <a:blip r:embed="rId4"/>
          <a:stretch>
            <a:fillRect/>
          </a:stretch>
        </p:blipFill>
        <p:spPr>
          <a:xfrm>
            <a:off x="4648200" y="3657600"/>
            <a:ext cx="4159293" cy="3013681"/>
          </a:xfrm>
          <a:prstGeom prst="rect">
            <a:avLst/>
          </a:prstGeom>
        </p:spPr>
      </p:pic>
      <p:sp>
        <p:nvSpPr>
          <p:cNvPr id="6" name="角丸四角形吹き出し 5"/>
          <p:cNvSpPr/>
          <p:nvPr/>
        </p:nvSpPr>
        <p:spPr>
          <a:xfrm>
            <a:off x="5257800" y="3048000"/>
            <a:ext cx="3505200" cy="457200"/>
          </a:xfrm>
          <a:prstGeom prst="wedgeRoundRectCallout">
            <a:avLst>
              <a:gd name="adj1" fmla="val 33888"/>
              <a:gd name="adj2" fmla="val 132287"/>
              <a:gd name="adj3" fmla="val 16667"/>
            </a:avLst>
          </a:prstGeom>
          <a:ln w="3175" cmpd="sng"/>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dirty="0" smtClean="0"/>
              <a:t>＊「</a:t>
            </a:r>
            <a:r>
              <a:rPr lang="en-US" altLang="ja-JP" sz="1200" dirty="0" smtClean="0"/>
              <a:t>OK</a:t>
            </a:r>
            <a:r>
              <a:rPr lang="ja-JP" altLang="en-US" sz="1200" dirty="0" smtClean="0"/>
              <a:t>」</a:t>
            </a:r>
            <a:r>
              <a:rPr lang="ja-JP" altLang="en-US" sz="1200" dirty="0"/>
              <a:t>と表示されて</a:t>
            </a:r>
            <a:r>
              <a:rPr lang="ja-JP" altLang="en-US" sz="1200" dirty="0" smtClean="0"/>
              <a:t>から次</a:t>
            </a:r>
            <a:r>
              <a:rPr lang="ja-JP" altLang="en-US" sz="1200" dirty="0"/>
              <a:t>の作業</a:t>
            </a:r>
            <a:r>
              <a:rPr lang="ja-JP" altLang="en-US" sz="1200" dirty="0" smtClean="0"/>
              <a:t>を行う。</a:t>
            </a:r>
            <a:endParaRPr kumimoji="1" lang="ja-JP" altLang="en-US" sz="1200" dirty="0"/>
          </a:p>
        </p:txBody>
      </p:sp>
      <p:sp>
        <p:nvSpPr>
          <p:cNvPr id="11" name="タイトル 1"/>
          <p:cNvSpPr>
            <a:spLocks noGrp="1"/>
          </p:cNvSpPr>
          <p:nvPr>
            <p:ph type="title"/>
          </p:nvPr>
        </p:nvSpPr>
        <p:spPr>
          <a:xfrm>
            <a:off x="152400" y="0"/>
            <a:ext cx="8991600" cy="533400"/>
          </a:xfrm>
        </p:spPr>
        <p:txBody>
          <a:bodyPr>
            <a:normAutofit/>
          </a:bodyPr>
          <a:lstStyle/>
          <a:p>
            <a:r>
              <a:rPr lang="ja-JP" altLang="ja-JP" dirty="0"/>
              <a:t>3</a:t>
            </a:r>
            <a:r>
              <a:rPr lang="en-US" altLang="ja-JP" dirty="0"/>
              <a:t>.</a:t>
            </a:r>
            <a:r>
              <a:rPr lang="ja-JP" altLang="en-US" dirty="0"/>
              <a:t> </a:t>
            </a:r>
            <a:r>
              <a:rPr lang="en-US" altLang="ja-JP" dirty="0" smtClean="0"/>
              <a:t>rosbag</a:t>
            </a:r>
            <a:r>
              <a:rPr lang="ja-JP" altLang="en-US" dirty="0" smtClean="0"/>
              <a:t> 再生の</a:t>
            </a:r>
            <a:r>
              <a:rPr lang="ja-JP" altLang="en-US" dirty="0"/>
              <a:t>準備</a:t>
            </a:r>
            <a:endParaRPr lang="en-US" altLang="en-US" dirty="0"/>
          </a:p>
        </p:txBody>
      </p:sp>
    </p:spTree>
    <p:extLst>
      <p:ext uri="{BB962C8B-B14F-4D97-AF65-F5344CB8AC3E}">
        <p14:creationId xmlns:p14="http://schemas.microsoft.com/office/powerpoint/2010/main" val="3455752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30600"/>
            <a:ext cx="8839200" cy="360000"/>
          </a:xfrm>
        </p:spPr>
        <p:txBody>
          <a:bodyPr anchor="ctr"/>
          <a:lstStyle/>
          <a:p>
            <a:r>
              <a:rPr kumimoji="1" lang="en-US" altLang="ja-JP" sz="1600" b="0" dirty="0" smtClean="0"/>
              <a:t>4.1</a:t>
            </a:r>
            <a:r>
              <a:rPr kumimoji="1" lang="ja-JP" altLang="en-US" sz="1600" b="0" dirty="0" smtClean="0"/>
              <a:t> 自己位置推定の開始</a:t>
            </a:r>
            <a:endParaRPr kumimoji="1" lang="en-US" altLang="ja-JP" sz="1600" b="0" dirty="0" smtClean="0"/>
          </a:p>
        </p:txBody>
      </p:sp>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12</a:t>
            </a:fld>
            <a:endParaRPr lang="ja-JP" altLang="en-US"/>
          </a:p>
        </p:txBody>
      </p:sp>
      <p:pic>
        <p:nvPicPr>
          <p:cNvPr id="6" name="図 5"/>
          <p:cNvPicPr>
            <a:picLocks noChangeAspect="1"/>
          </p:cNvPicPr>
          <p:nvPr/>
        </p:nvPicPr>
        <p:blipFill>
          <a:blip r:embed="rId2"/>
          <a:stretch>
            <a:fillRect/>
          </a:stretch>
        </p:blipFill>
        <p:spPr>
          <a:xfrm>
            <a:off x="2514600" y="3200400"/>
            <a:ext cx="4419600" cy="3204370"/>
          </a:xfrm>
          <a:prstGeom prst="rect">
            <a:avLst/>
          </a:prstGeom>
        </p:spPr>
      </p:pic>
      <p:sp>
        <p:nvSpPr>
          <p:cNvPr id="9" name="タイトル 1"/>
          <p:cNvSpPr>
            <a:spLocks noGrp="1"/>
          </p:cNvSpPr>
          <p:nvPr>
            <p:ph type="title"/>
          </p:nvPr>
        </p:nvSpPr>
        <p:spPr>
          <a:xfrm>
            <a:off x="152400" y="0"/>
            <a:ext cx="8991600" cy="533400"/>
          </a:xfrm>
        </p:spPr>
        <p:txBody>
          <a:bodyPr>
            <a:normAutofit/>
          </a:bodyPr>
          <a:lstStyle/>
          <a:p>
            <a:r>
              <a:rPr lang="ja-JP" altLang="ja-JP" dirty="0"/>
              <a:t>4</a:t>
            </a:r>
            <a:r>
              <a:rPr lang="en-US" altLang="ja-JP" dirty="0" smtClean="0"/>
              <a:t>.</a:t>
            </a:r>
            <a:r>
              <a:rPr lang="ja-JP" altLang="en-US" dirty="0" smtClean="0"/>
              <a:t> 自己</a:t>
            </a:r>
            <a:r>
              <a:rPr lang="ja-JP" altLang="en-US" dirty="0"/>
              <a:t>位置推定</a:t>
            </a:r>
            <a:endParaRPr lang="en-US" altLang="en-US" dirty="0"/>
          </a:p>
        </p:txBody>
      </p:sp>
      <p:sp>
        <p:nvSpPr>
          <p:cNvPr id="10" name="コンテンツ プレースホルダー 3"/>
          <p:cNvSpPr>
            <a:spLocks noGrp="1"/>
          </p:cNvSpPr>
          <p:nvPr>
            <p:ph sz="quarter" idx="15"/>
          </p:nvPr>
        </p:nvSpPr>
        <p:spPr>
          <a:xfrm>
            <a:off x="381000" y="1066800"/>
            <a:ext cx="7162800" cy="2971800"/>
          </a:xfrm>
        </p:spPr>
        <p:txBody>
          <a:bodyPr/>
          <a:lstStyle/>
          <a:p>
            <a:pPr marL="179388" indent="-179388">
              <a:lnSpc>
                <a:spcPct val="110000"/>
              </a:lnSpc>
              <a:spcBef>
                <a:spcPts val="0"/>
              </a:spcBef>
            </a:pPr>
            <a:r>
              <a:rPr lang="en-US" altLang="ja-JP" dirty="0" smtClean="0">
                <a:cs typeface="Arial"/>
              </a:rPr>
              <a:t>1.</a:t>
            </a:r>
            <a:r>
              <a:rPr lang="ja-JP" altLang="en-US" dirty="0" smtClean="0">
                <a:cs typeface="Arial"/>
              </a:rPr>
              <a:t> </a:t>
            </a:r>
            <a:r>
              <a:rPr lang="en-US" altLang="ja-JP" dirty="0" smtClean="0"/>
              <a:t>[</a:t>
            </a:r>
            <a:r>
              <a:rPr lang="en-US" altLang="ja-JP" dirty="0" err="1"/>
              <a:t>QuickStart</a:t>
            </a:r>
            <a:r>
              <a:rPr lang="en-US" altLang="ja-JP" dirty="0"/>
              <a:t>]</a:t>
            </a:r>
            <a:r>
              <a:rPr lang="ja-JP" altLang="en-US" dirty="0"/>
              <a:t>タブの</a:t>
            </a:r>
            <a:r>
              <a:rPr lang="en-US" altLang="ja-JP" dirty="0"/>
              <a:t>[Localization]</a:t>
            </a:r>
            <a:r>
              <a:rPr lang="ja-JP" altLang="en-US" dirty="0"/>
              <a:t>で以下の</a:t>
            </a:r>
            <a:r>
              <a:rPr lang="en-US" altLang="ja-JP" dirty="0"/>
              <a:t>launch</a:t>
            </a:r>
            <a:r>
              <a:rPr lang="ja-JP" altLang="en-US" dirty="0"/>
              <a:t>ファイルを選択し</a:t>
            </a:r>
            <a:r>
              <a:rPr lang="ja-JP" altLang="en-US" dirty="0" smtClean="0"/>
              <a:t>、　　</a:t>
            </a:r>
            <a:r>
              <a:rPr lang="en-US" altLang="ja-JP" dirty="0" smtClean="0"/>
              <a:t>[</a:t>
            </a:r>
            <a:r>
              <a:rPr lang="en-US" altLang="ja-JP" dirty="0"/>
              <a:t>Localization</a:t>
            </a:r>
            <a:r>
              <a:rPr lang="en-US" altLang="ja-JP" dirty="0" smtClean="0"/>
              <a:t>]</a:t>
            </a:r>
            <a:r>
              <a:rPr lang="ja-JP" altLang="en-US" dirty="0" smtClean="0"/>
              <a:t>ボタンをクリックしてロードします。</a:t>
            </a:r>
            <a:endParaRPr lang="en-US" altLang="ja-JP" dirty="0" smtClean="0"/>
          </a:p>
          <a:p>
            <a:pPr marL="366713" lvl="1" indent="-3175"/>
            <a:endParaRPr lang="en-US" altLang="ja-JP" sz="1400" dirty="0" smtClean="0"/>
          </a:p>
          <a:p>
            <a:pPr marL="366713" lvl="1" indent="-3175"/>
            <a:r>
              <a:rPr lang="en-US" altLang="ja-JP" sz="1400" dirty="0" smtClean="0">
                <a:cs typeface="メイリオ"/>
              </a:rPr>
              <a:t>“~</a:t>
            </a:r>
            <a:r>
              <a:rPr lang="en-US" altLang="ja-JP" sz="1400" dirty="0">
                <a:cs typeface="メイリオ"/>
              </a:rPr>
              <a:t>/.</a:t>
            </a:r>
            <a:r>
              <a:rPr lang="en-US" altLang="ja-JP" sz="1400" dirty="0" err="1">
                <a:cs typeface="メイリオ"/>
              </a:rPr>
              <a:t>autoware</a:t>
            </a:r>
            <a:r>
              <a:rPr lang="en-US" altLang="ja-JP" sz="1400" dirty="0" smtClean="0">
                <a:cs typeface="メイリオ"/>
              </a:rPr>
              <a:t>/</a:t>
            </a:r>
            <a:r>
              <a:rPr lang="en-US" altLang="ja-JP" sz="1400" dirty="0" err="1" smtClean="0">
                <a:cs typeface="メイリオ"/>
              </a:rPr>
              <a:t>my_launch</a:t>
            </a:r>
            <a:r>
              <a:rPr lang="en-US" altLang="ja-JP" sz="1400" dirty="0">
                <a:cs typeface="メイリオ"/>
              </a:rPr>
              <a:t>/</a:t>
            </a:r>
            <a:r>
              <a:rPr lang="en-US" altLang="ja-JP" sz="1400" dirty="0" err="1" smtClean="0">
                <a:cs typeface="メイリオ"/>
              </a:rPr>
              <a:t>my_localization.launch</a:t>
            </a:r>
            <a:r>
              <a:rPr lang="en-US" altLang="ja-JP" sz="1400" dirty="0" smtClean="0">
                <a:cs typeface="メイリオ"/>
              </a:rPr>
              <a:t>”</a:t>
            </a:r>
          </a:p>
          <a:p>
            <a:pPr lvl="1"/>
            <a:endParaRPr lang="en-US" altLang="ja-JP" b="1" dirty="0"/>
          </a:p>
          <a:p>
            <a:pPr lvl="1"/>
            <a:endParaRPr lang="en-US" altLang="ja-JP" b="1" dirty="0" smtClean="0"/>
          </a:p>
          <a:p>
            <a:pPr marL="0" indent="0">
              <a:spcBef>
                <a:spcPct val="0"/>
              </a:spcBef>
            </a:pPr>
            <a:r>
              <a:rPr lang="ja-JP" altLang="ja-JP" dirty="0">
                <a:solidFill>
                  <a:srgbClr val="2A2E32"/>
                </a:solidFill>
                <a:cs typeface="Arial"/>
              </a:rPr>
              <a:t>2</a:t>
            </a:r>
            <a:r>
              <a:rPr lang="en-US" altLang="ja-JP" dirty="0">
                <a:solidFill>
                  <a:srgbClr val="2A2E32"/>
                </a:solidFill>
                <a:cs typeface="Arial"/>
              </a:rPr>
              <a:t>.</a:t>
            </a:r>
            <a:r>
              <a:rPr lang="ja-JP" altLang="en-US" dirty="0">
                <a:solidFill>
                  <a:srgbClr val="2A2E32"/>
                </a:solidFill>
                <a:cs typeface="Arial"/>
              </a:rPr>
              <a:t> </a:t>
            </a:r>
            <a:r>
              <a:rPr lang="en-US" altLang="ja-JP" dirty="0"/>
              <a:t>[Simulation]</a:t>
            </a:r>
            <a:r>
              <a:rPr lang="ja-JP" altLang="en-US" dirty="0"/>
              <a:t>タブで</a:t>
            </a:r>
            <a:r>
              <a:rPr lang="en-US" altLang="ja-JP" dirty="0" smtClean="0"/>
              <a:t>[Pause]</a:t>
            </a:r>
            <a:r>
              <a:rPr lang="ja-JP" altLang="en-US" dirty="0"/>
              <a:t>ボタン</a:t>
            </a:r>
            <a:r>
              <a:rPr lang="ja-JP" altLang="en-US" dirty="0" smtClean="0"/>
              <a:t>をクリックして </a:t>
            </a:r>
            <a:r>
              <a:rPr lang="en-US" altLang="ja-JP" dirty="0" smtClean="0"/>
              <a:t>rosbag</a:t>
            </a:r>
            <a:r>
              <a:rPr lang="ja-JP" altLang="en-US" dirty="0" smtClean="0"/>
              <a:t> の再生を再開します。</a:t>
            </a:r>
            <a:r>
              <a:rPr lang="ja-JP" altLang="en-US" dirty="0"/>
              <a:t>　</a:t>
            </a:r>
          </a:p>
          <a:p>
            <a:pPr lvl="1"/>
            <a:endParaRPr lang="en-US" altLang="ja-JP" b="1" dirty="0"/>
          </a:p>
        </p:txBody>
      </p:sp>
    </p:spTree>
    <p:extLst>
      <p:ext uri="{BB962C8B-B14F-4D97-AF65-F5344CB8AC3E}">
        <p14:creationId xmlns:p14="http://schemas.microsoft.com/office/powerpoint/2010/main" val="291738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6781800" y="4800600"/>
            <a:ext cx="2210338" cy="1701800"/>
          </a:xfrm>
          <a:prstGeom prst="rect">
            <a:avLst/>
          </a:prstGeom>
        </p:spPr>
      </p:pic>
      <p:pic>
        <p:nvPicPr>
          <p:cNvPr id="4" name="図 3"/>
          <p:cNvPicPr>
            <a:picLocks noChangeAspect="1"/>
          </p:cNvPicPr>
          <p:nvPr/>
        </p:nvPicPr>
        <p:blipFill>
          <a:blip r:embed="rId3"/>
          <a:stretch>
            <a:fillRect/>
          </a:stretch>
        </p:blipFill>
        <p:spPr>
          <a:xfrm>
            <a:off x="533400" y="2759811"/>
            <a:ext cx="5715000" cy="3107589"/>
          </a:xfrm>
          <a:prstGeom prst="rect">
            <a:avLst/>
          </a:prstGeom>
        </p:spPr>
      </p:pic>
      <p:sp>
        <p:nvSpPr>
          <p:cNvPr id="3" name="テキスト プレースホルダー 2"/>
          <p:cNvSpPr>
            <a:spLocks noGrp="1"/>
          </p:cNvSpPr>
          <p:nvPr>
            <p:ph type="body" sz="quarter" idx="13"/>
          </p:nvPr>
        </p:nvSpPr>
        <p:spPr>
          <a:xfrm>
            <a:off x="282000" y="630600"/>
            <a:ext cx="8862000" cy="360000"/>
          </a:xfrm>
        </p:spPr>
        <p:txBody>
          <a:bodyPr anchor="ctr"/>
          <a:lstStyle/>
          <a:p>
            <a:r>
              <a:rPr kumimoji="1" lang="en-US" altLang="ja-JP" sz="1600" b="0" dirty="0" smtClean="0"/>
              <a:t>4.2</a:t>
            </a:r>
            <a:r>
              <a:rPr kumimoji="1" lang="ja-JP" altLang="en-US" sz="1600" b="0" dirty="0" smtClean="0"/>
              <a:t> </a:t>
            </a:r>
            <a:r>
              <a:rPr kumimoji="1" lang="en-US" altLang="ja-JP" sz="1600" b="0" dirty="0" smtClean="0"/>
              <a:t>RViz</a:t>
            </a:r>
            <a:r>
              <a:rPr kumimoji="1" lang="ja-JP" altLang="en-US" sz="1600" b="0" dirty="0" smtClean="0"/>
              <a:t>で表示する</a:t>
            </a:r>
            <a:endParaRPr kumimoji="1" lang="en-US" altLang="ja-JP" sz="1600" b="0" dirty="0" smtClean="0"/>
          </a:p>
        </p:txBody>
      </p:sp>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13</a:t>
            </a:fld>
            <a:endParaRPr lang="ja-JP" altLang="en-US"/>
          </a:p>
        </p:txBody>
      </p:sp>
      <p:sp>
        <p:nvSpPr>
          <p:cNvPr id="9" name="コンテンツ プレースホルダー 3"/>
          <p:cNvSpPr txBox="1">
            <a:spLocks/>
          </p:cNvSpPr>
          <p:nvPr/>
        </p:nvSpPr>
        <p:spPr bwMode="auto">
          <a:xfrm>
            <a:off x="381000" y="1066800"/>
            <a:ext cx="83058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0" hangingPunct="1">
              <a:spcBef>
                <a:spcPct val="20000"/>
              </a:spcBef>
              <a:spcAft>
                <a:spcPct val="0"/>
              </a:spcAft>
              <a:defRPr kumimoji="1" lang="ja-JP" sz="1400">
                <a:solidFill>
                  <a:schemeClr val="tx1"/>
                </a:solidFill>
                <a:latin typeface="+mn-ea"/>
                <a:ea typeface="+mn-ea"/>
                <a:cs typeface="+mn-cs"/>
              </a:defRPr>
            </a:lvl1pPr>
            <a:lvl2pPr marL="742950" indent="-285750" algn="l" rtl="0" eaLnBrk="1" fontAlgn="base" latinLnBrk="0" hangingPunct="1">
              <a:spcBef>
                <a:spcPct val="20000"/>
              </a:spcBef>
              <a:spcAft>
                <a:spcPct val="0"/>
              </a:spcAft>
              <a:defRPr kumimoji="1" lang="ja-JP" sz="1200">
                <a:solidFill>
                  <a:schemeClr val="tx1"/>
                </a:solidFill>
                <a:latin typeface="+mn-ea"/>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ea"/>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ea"/>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ea"/>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r>
              <a:rPr lang="en-US" altLang="ja-JP" sz="1400" dirty="0" smtClean="0">
                <a:cs typeface="Arial"/>
              </a:rPr>
              <a:t>1.</a:t>
            </a:r>
            <a:r>
              <a:rPr lang="en-US" altLang="ja-JP" sz="1400" dirty="0" smtClean="0"/>
              <a:t> RViz</a:t>
            </a:r>
            <a:r>
              <a:rPr lang="ja-JP" altLang="en-US" sz="1400" dirty="0" smtClean="0"/>
              <a:t>ウィンドウの左側ペインにある</a:t>
            </a:r>
            <a:r>
              <a:rPr lang="en-US" altLang="ja-JP" sz="1400" dirty="0" smtClean="0"/>
              <a:t>[Global Options]-[Fixed Frame] </a:t>
            </a:r>
            <a:r>
              <a:rPr lang="ja-JP" altLang="en-US" sz="1400" dirty="0" smtClean="0"/>
              <a:t>で</a:t>
            </a:r>
            <a:r>
              <a:rPr lang="en-US" altLang="ja-JP" sz="1400" dirty="0" smtClean="0"/>
              <a:t> ”world</a:t>
            </a:r>
            <a:r>
              <a:rPr lang="en-US" altLang="en-US" dirty="0" smtClean="0"/>
              <a:t>” </a:t>
            </a:r>
            <a:r>
              <a:rPr lang="ja-JP" altLang="en-US" sz="1400" dirty="0" smtClean="0"/>
              <a:t>を指定</a:t>
            </a:r>
            <a:r>
              <a:rPr lang="ja-JP" altLang="en-US" dirty="0" smtClean="0"/>
              <a:t>します。</a:t>
            </a:r>
            <a:r>
              <a:rPr lang="ja-JP" altLang="en-US" sz="1400" dirty="0" smtClean="0"/>
              <a:t>（</a:t>
            </a:r>
            <a:r>
              <a:rPr lang="en-US" altLang="ja-JP" dirty="0" smtClean="0"/>
              <a:t>RViz</a:t>
            </a:r>
            <a:r>
              <a:rPr lang="ja-JP" altLang="en-US" dirty="0"/>
              <a:t>で地図と</a:t>
            </a:r>
            <a:r>
              <a:rPr lang="en-US" altLang="ja-JP" dirty="0" err="1"/>
              <a:t>Velodyne</a:t>
            </a:r>
            <a:r>
              <a:rPr lang="ja-JP" altLang="en-US" dirty="0"/>
              <a:t>のデータを重ねて見るときは</a:t>
            </a:r>
            <a:r>
              <a:rPr lang="ja-JP" altLang="en-US" dirty="0" smtClean="0"/>
              <a:t>、</a:t>
            </a:r>
            <a:r>
              <a:rPr lang="en-US" altLang="ja-JP" dirty="0" smtClean="0"/>
              <a:t>”world</a:t>
            </a:r>
            <a:r>
              <a:rPr lang="en-US" altLang="en-US" dirty="0" smtClean="0"/>
              <a:t>”</a:t>
            </a:r>
            <a:r>
              <a:rPr lang="ja-JP" altLang="en-US" dirty="0" smtClean="0"/>
              <a:t>を指定する）。</a:t>
            </a:r>
            <a:endParaRPr lang="ja-JP" altLang="en-US" sz="1400" dirty="0" smtClean="0"/>
          </a:p>
          <a:p>
            <a:pPr marL="0" lvl="1" indent="0"/>
            <a:endParaRPr lang="en-US" altLang="ja-JP" sz="1000" dirty="0" smtClean="0"/>
          </a:p>
          <a:p>
            <a:pPr marL="173038" lvl="1" indent="-173038"/>
            <a:r>
              <a:rPr lang="ja-JP" altLang="ja-JP" sz="1400" kern="0" dirty="0">
                <a:solidFill>
                  <a:srgbClr val="2A2E32"/>
                </a:solidFill>
                <a:cs typeface="Arial"/>
              </a:rPr>
              <a:t>2</a:t>
            </a:r>
            <a:r>
              <a:rPr lang="en-US" altLang="ja-JP" sz="1400" kern="0" dirty="0">
                <a:solidFill>
                  <a:srgbClr val="2A2E32"/>
                </a:solidFill>
                <a:cs typeface="Arial"/>
              </a:rPr>
              <a:t>.</a:t>
            </a:r>
            <a:r>
              <a:rPr lang="ja-JP" altLang="en-US" sz="1400" kern="0" dirty="0">
                <a:solidFill>
                  <a:srgbClr val="2A2E32"/>
                </a:solidFill>
                <a:cs typeface="Arial"/>
              </a:rPr>
              <a:t> </a:t>
            </a:r>
            <a:r>
              <a:rPr lang="en-US" altLang="ja-JP" sz="1400" dirty="0" smtClean="0"/>
              <a:t>RViz</a:t>
            </a:r>
            <a:r>
              <a:rPr lang="ja-JP" altLang="en-US" sz="1400" dirty="0" smtClean="0"/>
              <a:t>の右側ペインの</a:t>
            </a:r>
            <a:r>
              <a:rPr lang="en-US" altLang="ja-JP" sz="1400" dirty="0" smtClean="0"/>
              <a:t>[Current View]-[Target Frame]</a:t>
            </a:r>
            <a:r>
              <a:rPr lang="ja-JP" altLang="en-US" sz="1400" dirty="0" smtClean="0"/>
              <a:t>に</a:t>
            </a:r>
            <a:r>
              <a:rPr lang="en-US" altLang="ja-JP" sz="1400" dirty="0"/>
              <a:t> </a:t>
            </a:r>
            <a:r>
              <a:rPr lang="en-US" altLang="ja-JP" sz="1400" dirty="0" smtClean="0"/>
              <a:t>”</a:t>
            </a:r>
            <a:r>
              <a:rPr lang="en-US" altLang="ja-JP" sz="1400" dirty="0" err="1" smtClean="0"/>
              <a:t>base_link</a:t>
            </a:r>
            <a:r>
              <a:rPr lang="en-US" altLang="en-US" sz="1400" dirty="0" smtClean="0"/>
              <a:t>” </a:t>
            </a:r>
            <a:r>
              <a:rPr lang="ja-JP" altLang="en-US" sz="1400" dirty="0" smtClean="0"/>
              <a:t>を指定し、</a:t>
            </a:r>
            <a:r>
              <a:rPr lang="en-US" altLang="ja-JP" sz="1400" dirty="0" smtClean="0"/>
              <a:t>[Type]</a:t>
            </a:r>
            <a:r>
              <a:rPr lang="ja-JP" altLang="en-US" sz="1400" dirty="0" smtClean="0"/>
              <a:t>を </a:t>
            </a:r>
            <a:r>
              <a:rPr lang="en-US" altLang="ja-JP" sz="1400" dirty="0" smtClean="0"/>
              <a:t>“</a:t>
            </a:r>
            <a:r>
              <a:rPr lang="en-US" altLang="ja-JP" sz="1400" dirty="0" err="1" smtClean="0"/>
              <a:t>TopDownOrtho</a:t>
            </a:r>
            <a:r>
              <a:rPr lang="ja-JP" altLang="en-US" sz="1400" dirty="0" smtClean="0"/>
              <a:t>”にして</a:t>
            </a:r>
            <a:r>
              <a:rPr lang="en-US" altLang="ja-JP" sz="1400" dirty="0" smtClean="0"/>
              <a:t>[Zero]</a:t>
            </a:r>
            <a:r>
              <a:rPr lang="ja-JP" altLang="en-US" sz="1400" dirty="0" smtClean="0"/>
              <a:t>ボタンをクリックします（車輌の位置を追従するようになる）。</a:t>
            </a:r>
          </a:p>
          <a:p>
            <a:pPr marL="0" lvl="1" indent="0"/>
            <a:endParaRPr lang="en-US" altLang="ja-JP" sz="1000" dirty="0" smtClean="0"/>
          </a:p>
          <a:p>
            <a:pPr marL="0" lvl="1" indent="0"/>
            <a:r>
              <a:rPr lang="en-US" altLang="ja-JP" sz="1400" dirty="0" smtClean="0"/>
              <a:t>3. [Simulation]</a:t>
            </a:r>
            <a:r>
              <a:rPr lang="ja-JP" altLang="en-US" sz="1400" dirty="0" smtClean="0"/>
              <a:t>タブに表示されるプログレスバーの</a:t>
            </a:r>
            <a:r>
              <a:rPr lang="en-US" altLang="ja-JP" sz="1400" dirty="0" smtClean="0"/>
              <a:t> 23% (110/479</a:t>
            </a:r>
            <a:r>
              <a:rPr lang="ja-JP" altLang="en-US" sz="1400" dirty="0" smtClean="0"/>
              <a:t>秒辺り</a:t>
            </a:r>
            <a:r>
              <a:rPr lang="en-US" altLang="ja-JP" sz="1400" dirty="0" smtClean="0"/>
              <a:t>)</a:t>
            </a:r>
            <a:r>
              <a:rPr lang="ja-JP" altLang="en-US" sz="1400" dirty="0" smtClean="0"/>
              <a:t>から表示が安定します。</a:t>
            </a:r>
          </a:p>
          <a:p>
            <a:pPr marL="0" lvl="1" indent="-140400">
              <a:buFont typeface="Arial"/>
              <a:buChar char="•"/>
            </a:pPr>
            <a:endParaRPr lang="ja-JP" altLang="en-US" sz="1400" dirty="0" smtClean="0"/>
          </a:p>
          <a:p>
            <a:pPr marL="0" lvl="1" indent="-140400">
              <a:buFont typeface="Arial"/>
              <a:buChar char="•"/>
            </a:pPr>
            <a:endParaRPr lang="ja-JP" altLang="en-US" sz="1400" dirty="0"/>
          </a:p>
        </p:txBody>
      </p:sp>
      <p:sp>
        <p:nvSpPr>
          <p:cNvPr id="11" name="角丸四角形吹き出し 10"/>
          <p:cNvSpPr/>
          <p:nvPr/>
        </p:nvSpPr>
        <p:spPr>
          <a:xfrm>
            <a:off x="3200400" y="5867400"/>
            <a:ext cx="3505200" cy="914400"/>
          </a:xfrm>
          <a:prstGeom prst="wedgeRoundRectCallout">
            <a:avLst>
              <a:gd name="adj1" fmla="val 60048"/>
              <a:gd name="adj2" fmla="val -31011"/>
              <a:gd name="adj3" fmla="val 16667"/>
            </a:avLst>
          </a:prstGeom>
          <a:ln w="3175" cmpd="sng"/>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dirty="0" smtClean="0"/>
              <a:t>＊</a:t>
            </a:r>
            <a:r>
              <a:rPr lang="en-US" altLang="ja-JP" sz="1200" dirty="0" smtClean="0"/>
              <a:t>RViz</a:t>
            </a:r>
            <a:r>
              <a:rPr lang="ja-JP" altLang="en-US" sz="1200" dirty="0" smtClean="0"/>
              <a:t>の右側</a:t>
            </a:r>
            <a:r>
              <a:rPr lang="ja-JP" altLang="en-US" sz="1200" dirty="0"/>
              <a:t>ペインの</a:t>
            </a:r>
            <a:r>
              <a:rPr lang="en-US" altLang="ja-JP" sz="1200" dirty="0"/>
              <a:t>[Current View]</a:t>
            </a:r>
            <a:r>
              <a:rPr lang="en-US" altLang="en-US" sz="1200" dirty="0"/>
              <a:t>で</a:t>
            </a:r>
            <a:r>
              <a:rPr lang="ja-JP" altLang="en-US" sz="1200" dirty="0"/>
              <a:t>「</a:t>
            </a:r>
            <a:r>
              <a:rPr lang="en-US" altLang="ja-JP" sz="1200" dirty="0" err="1"/>
              <a:t>TopDownOrtho</a:t>
            </a:r>
            <a:r>
              <a:rPr lang="en-US" altLang="ja-JP" sz="1200" dirty="0"/>
              <a:t>(</a:t>
            </a:r>
            <a:r>
              <a:rPr lang="en-US" altLang="ja-JP" sz="1200" dirty="0" err="1"/>
              <a:t>rviz</a:t>
            </a:r>
            <a:r>
              <a:rPr lang="en-US" altLang="ja-JP" sz="1200" dirty="0"/>
              <a:t>)</a:t>
            </a:r>
            <a:r>
              <a:rPr lang="ja-JP" altLang="en-US" sz="1200" dirty="0"/>
              <a:t>」を「</a:t>
            </a:r>
            <a:r>
              <a:rPr lang="en-US" altLang="ja-JP" sz="1200" dirty="0" err="1"/>
              <a:t>ThirdPersonFollower</a:t>
            </a:r>
            <a:r>
              <a:rPr lang="en-US" altLang="ja-JP" sz="1200" dirty="0"/>
              <a:t>(</a:t>
            </a:r>
            <a:r>
              <a:rPr lang="en-US" altLang="ja-JP" sz="1200" dirty="0" err="1"/>
              <a:t>rviz</a:t>
            </a:r>
            <a:r>
              <a:rPr lang="ja-JP" altLang="ja-JP" sz="1200" dirty="0"/>
              <a:t>)</a:t>
            </a:r>
            <a:r>
              <a:rPr lang="ja-JP" altLang="en-US" sz="1200" dirty="0"/>
              <a:t>」に</a:t>
            </a:r>
            <a:r>
              <a:rPr lang="ja-JP" altLang="en-US" sz="1200" dirty="0" smtClean="0"/>
              <a:t>変更</a:t>
            </a:r>
            <a:endParaRPr lang="en-US" altLang="ja-JP" sz="1200" dirty="0" smtClean="0"/>
          </a:p>
          <a:p>
            <a:r>
              <a:rPr lang="ja-JP" altLang="en-US" sz="1200" dirty="0" smtClean="0"/>
              <a:t>する</a:t>
            </a:r>
            <a:r>
              <a:rPr lang="ja-JP" altLang="en-US" sz="1200" dirty="0"/>
              <a:t>と、右のようなビューに</a:t>
            </a:r>
            <a:r>
              <a:rPr lang="ja-JP" altLang="en-US" sz="1200" dirty="0" smtClean="0"/>
              <a:t>なる</a:t>
            </a:r>
            <a:r>
              <a:rPr lang="ja-JP" altLang="en-US" sz="1400" dirty="0" smtClean="0"/>
              <a:t>。</a:t>
            </a:r>
            <a:endParaRPr kumimoji="1" lang="ja-JP" altLang="en-US" sz="1400" dirty="0"/>
          </a:p>
        </p:txBody>
      </p:sp>
      <p:sp>
        <p:nvSpPr>
          <p:cNvPr id="13" name="タイトル 1"/>
          <p:cNvSpPr>
            <a:spLocks noGrp="1"/>
          </p:cNvSpPr>
          <p:nvPr>
            <p:ph type="title"/>
          </p:nvPr>
        </p:nvSpPr>
        <p:spPr>
          <a:xfrm>
            <a:off x="152400" y="0"/>
            <a:ext cx="8991600" cy="533400"/>
          </a:xfrm>
        </p:spPr>
        <p:txBody>
          <a:bodyPr>
            <a:normAutofit/>
          </a:bodyPr>
          <a:lstStyle/>
          <a:p>
            <a:r>
              <a:rPr lang="ja-JP" altLang="ja-JP" dirty="0"/>
              <a:t>4</a:t>
            </a:r>
            <a:r>
              <a:rPr lang="en-US" altLang="ja-JP" dirty="0" smtClean="0"/>
              <a:t>. </a:t>
            </a:r>
            <a:r>
              <a:rPr lang="ja-JP" altLang="en-US" dirty="0" smtClean="0"/>
              <a:t>自己</a:t>
            </a:r>
            <a:r>
              <a:rPr lang="ja-JP" altLang="en-US" dirty="0"/>
              <a:t>位置推定</a:t>
            </a:r>
            <a:endParaRPr lang="en-US" altLang="en-US" dirty="0"/>
          </a:p>
        </p:txBody>
      </p:sp>
    </p:spTree>
    <p:extLst>
      <p:ext uri="{BB962C8B-B14F-4D97-AF65-F5344CB8AC3E}">
        <p14:creationId xmlns:p14="http://schemas.microsoft.com/office/powerpoint/2010/main" val="37080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5</a:t>
            </a:r>
            <a:r>
              <a:rPr lang="en-US" altLang="ja-JP" dirty="0" smtClean="0"/>
              <a:t>. </a:t>
            </a:r>
            <a:r>
              <a:rPr lang="ja-JP" altLang="en-US" dirty="0" smtClean="0"/>
              <a:t>経路計画</a:t>
            </a:r>
            <a:endParaRPr kumimoji="1" lang="ja-JP" altLang="en-US" dirty="0"/>
          </a:p>
        </p:txBody>
      </p:sp>
      <p:sp>
        <p:nvSpPr>
          <p:cNvPr id="3" name="テキスト プレースホルダー 2"/>
          <p:cNvSpPr>
            <a:spLocks noGrp="1"/>
          </p:cNvSpPr>
          <p:nvPr>
            <p:ph type="body" sz="quarter" idx="13"/>
          </p:nvPr>
        </p:nvSpPr>
        <p:spPr/>
        <p:txBody>
          <a:bodyPr/>
          <a:lstStyle/>
          <a:p>
            <a:r>
              <a:rPr lang="en-US" altLang="ja-JP" sz="1600" b="0" dirty="0"/>
              <a:t>5.1</a:t>
            </a:r>
            <a:r>
              <a:rPr lang="ja-JP" altLang="en-US" sz="1600" b="0" dirty="0"/>
              <a:t> 経路計画</a:t>
            </a:r>
            <a:r>
              <a:rPr lang="en-US" altLang="ja-JP" sz="1600" b="0" dirty="0"/>
              <a:t> </a:t>
            </a:r>
            <a:r>
              <a:rPr lang="ja-JP" altLang="en-US" sz="1600" b="0" dirty="0" smtClean="0"/>
              <a:t>の開始</a:t>
            </a:r>
            <a:endParaRPr lang="en-US" altLang="ja-JP" sz="1600" b="0" dirty="0"/>
          </a:p>
        </p:txBody>
      </p:sp>
      <p:sp>
        <p:nvSpPr>
          <p:cNvPr id="4" name="スライド番号プレースホルダー 3"/>
          <p:cNvSpPr>
            <a:spLocks noGrp="1"/>
          </p:cNvSpPr>
          <p:nvPr>
            <p:ph type="sldNum" sz="quarter" idx="15"/>
          </p:nvPr>
        </p:nvSpPr>
        <p:spPr/>
        <p:txBody>
          <a:bodyPr/>
          <a:lstStyle/>
          <a:p>
            <a:pPr>
              <a:defRPr kumimoji="1"/>
            </a:pPr>
            <a:fld id="{376204FD-14C3-4581-B822-C33F34396D58}" type="slidenum">
              <a:rPr lang="en-US" altLang="ja-JP" smtClean="0"/>
              <a:pPr>
                <a:defRPr kumimoji="1"/>
              </a:pPr>
              <a:t>14</a:t>
            </a:fld>
            <a:endParaRPr lang="ja-JP" altLang="en-US"/>
          </a:p>
        </p:txBody>
      </p:sp>
      <p:pic>
        <p:nvPicPr>
          <p:cNvPr id="5" name="図 4"/>
          <p:cNvPicPr>
            <a:picLocks noChangeAspect="1"/>
          </p:cNvPicPr>
          <p:nvPr/>
        </p:nvPicPr>
        <p:blipFill>
          <a:blip r:embed="rId2"/>
          <a:stretch>
            <a:fillRect/>
          </a:stretch>
        </p:blipFill>
        <p:spPr>
          <a:xfrm>
            <a:off x="5791200" y="4343400"/>
            <a:ext cx="3263900" cy="1724100"/>
          </a:xfrm>
          <a:prstGeom prst="rect">
            <a:avLst/>
          </a:prstGeom>
        </p:spPr>
      </p:pic>
      <p:sp>
        <p:nvSpPr>
          <p:cNvPr id="6" name="コンテンツ プレースホルダー 3"/>
          <p:cNvSpPr txBox="1">
            <a:spLocks/>
          </p:cNvSpPr>
          <p:nvPr/>
        </p:nvSpPr>
        <p:spPr bwMode="auto">
          <a:xfrm>
            <a:off x="381000" y="1066800"/>
            <a:ext cx="8610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0" hangingPunct="1">
              <a:spcBef>
                <a:spcPct val="20000"/>
              </a:spcBef>
              <a:spcAft>
                <a:spcPct val="0"/>
              </a:spcAft>
              <a:defRPr kumimoji="1" lang="ja-JP" sz="1400">
                <a:solidFill>
                  <a:schemeClr val="tx1"/>
                </a:solidFill>
                <a:latin typeface="+mn-ea"/>
                <a:ea typeface="+mn-ea"/>
                <a:cs typeface="+mn-cs"/>
              </a:defRPr>
            </a:lvl1pPr>
            <a:lvl2pPr marL="742950" indent="-285750" algn="l" rtl="0" eaLnBrk="1" fontAlgn="base" latinLnBrk="0" hangingPunct="1">
              <a:spcBef>
                <a:spcPct val="20000"/>
              </a:spcBef>
              <a:spcAft>
                <a:spcPct val="0"/>
              </a:spcAft>
              <a:defRPr kumimoji="1" lang="ja-JP" sz="1200">
                <a:solidFill>
                  <a:schemeClr val="tx1"/>
                </a:solidFill>
                <a:latin typeface="+mn-ea"/>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ea"/>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ea"/>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ea"/>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pPr marL="0" indent="0"/>
            <a:r>
              <a:rPr lang="en-US" altLang="ja-JP" dirty="0" smtClean="0"/>
              <a:t>1.</a:t>
            </a:r>
            <a:r>
              <a:rPr lang="ja-JP" altLang="en-US" dirty="0" smtClean="0"/>
              <a:t> </a:t>
            </a:r>
            <a:r>
              <a:rPr lang="en-US" altLang="ja-JP" dirty="0" smtClean="0"/>
              <a:t>[</a:t>
            </a:r>
            <a:r>
              <a:rPr lang="en-US" altLang="ja-JP" dirty="0" err="1" smtClean="0"/>
              <a:t>QuickStart</a:t>
            </a:r>
            <a:r>
              <a:rPr lang="en-US" altLang="ja-JP" dirty="0" smtClean="0"/>
              <a:t>]</a:t>
            </a:r>
            <a:r>
              <a:rPr lang="ja-JP" altLang="en-US" dirty="0" smtClean="0"/>
              <a:t>タブの</a:t>
            </a:r>
            <a:r>
              <a:rPr lang="en-US" altLang="ja-JP" dirty="0" smtClean="0"/>
              <a:t>[Mission Planning]</a:t>
            </a:r>
            <a:r>
              <a:rPr lang="ja-JP" altLang="en-US" dirty="0" smtClean="0"/>
              <a:t>で以下の</a:t>
            </a:r>
            <a:r>
              <a:rPr lang="en-US" altLang="ja-JP" dirty="0" smtClean="0"/>
              <a:t>launch</a:t>
            </a:r>
            <a:r>
              <a:rPr lang="ja-JP" altLang="en-US" dirty="0" smtClean="0"/>
              <a:t>ファイルを選択し、</a:t>
            </a:r>
            <a:r>
              <a:rPr lang="en-US" altLang="ja-JP" dirty="0" smtClean="0"/>
              <a:t>[Mission Planning]</a:t>
            </a:r>
            <a:r>
              <a:rPr lang="ja-JP" altLang="en-US" dirty="0" smtClean="0"/>
              <a:t>ボタンをクリックしてロード</a:t>
            </a:r>
            <a:r>
              <a:rPr lang="ja-JP" altLang="en-US" dirty="0">
                <a:cs typeface="メイリオ"/>
              </a:rPr>
              <a:t>します。</a:t>
            </a:r>
            <a:endParaRPr lang="en-US" altLang="ja-JP" dirty="0">
              <a:cs typeface="メイリオ"/>
            </a:endParaRPr>
          </a:p>
          <a:p>
            <a:pPr marL="228600" indent="-228600">
              <a:buAutoNum type="arabicPeriod"/>
            </a:pPr>
            <a:endParaRPr lang="ja-JP" altLang="en-US" dirty="0">
              <a:cs typeface="メイリオ"/>
            </a:endParaRPr>
          </a:p>
          <a:p>
            <a:pPr marL="268288" lvl="1" indent="-3175"/>
            <a:r>
              <a:rPr lang="en-US" altLang="ja-JP" sz="1400" dirty="0">
                <a:cs typeface="メイリオ"/>
              </a:rPr>
              <a:t>“~/.</a:t>
            </a:r>
            <a:r>
              <a:rPr lang="en-US" altLang="ja-JP" sz="1400" dirty="0" err="1">
                <a:cs typeface="メイリオ"/>
              </a:rPr>
              <a:t>autoware</a:t>
            </a:r>
            <a:r>
              <a:rPr lang="en-US" altLang="ja-JP" sz="1400" dirty="0">
                <a:cs typeface="メイリオ"/>
              </a:rPr>
              <a:t>/</a:t>
            </a:r>
            <a:r>
              <a:rPr lang="en-US" altLang="ja-JP" sz="1400" dirty="0" err="1">
                <a:cs typeface="メイリオ"/>
              </a:rPr>
              <a:t>my_launch</a:t>
            </a:r>
            <a:r>
              <a:rPr lang="en-US" altLang="ja-JP" sz="1400" dirty="0">
                <a:cs typeface="メイリオ"/>
              </a:rPr>
              <a:t>/</a:t>
            </a:r>
            <a:r>
              <a:rPr lang="en-US" altLang="ja-JP" sz="1400" dirty="0" err="1">
                <a:cs typeface="メイリオ"/>
              </a:rPr>
              <a:t>my_mission_planning.launch</a:t>
            </a:r>
            <a:r>
              <a:rPr lang="en-US" altLang="ja-JP" sz="1400" dirty="0">
                <a:cs typeface="メイリオ"/>
              </a:rPr>
              <a:t>”</a:t>
            </a:r>
            <a:endParaRPr lang="ja-JP" altLang="en-US" sz="1400" dirty="0">
              <a:cs typeface="メイリオ"/>
            </a:endParaRPr>
          </a:p>
          <a:p>
            <a:pPr marL="157163" indent="-157163"/>
            <a:endParaRPr lang="ja-JP" altLang="en-US" dirty="0" smtClean="0"/>
          </a:p>
          <a:p>
            <a:pPr marL="185738" lvl="1" indent="-185738"/>
            <a:r>
              <a:rPr lang="en-US" altLang="ja-JP" sz="1400" dirty="0" smtClean="0"/>
              <a:t>2.</a:t>
            </a:r>
            <a:r>
              <a:rPr lang="ja-JP" altLang="en-US" sz="1400" dirty="0" smtClean="0"/>
              <a:t> 最初のカーブを曲がって少し進んだところから青い線でパスと速度が経路として表示されるようになります。</a:t>
            </a:r>
          </a:p>
          <a:p>
            <a:pPr marL="185738" lvl="1" indent="-185738"/>
            <a:r>
              <a:rPr lang="ja-JP" altLang="en-US" sz="1400" dirty="0" smtClean="0"/>
              <a:t>　（</a:t>
            </a:r>
            <a:r>
              <a:rPr lang="en-US" altLang="ja-JP" sz="1400" dirty="0" smtClean="0"/>
              <a:t>[Simulation]</a:t>
            </a:r>
            <a:r>
              <a:rPr lang="ja-JP" altLang="en-US" sz="1400" dirty="0" smtClean="0"/>
              <a:t>タブに表示されるプログレスバーの</a:t>
            </a:r>
            <a:r>
              <a:rPr lang="en-US" altLang="ja-JP" sz="1400" dirty="0" smtClean="0"/>
              <a:t>38%</a:t>
            </a:r>
            <a:r>
              <a:rPr lang="ja-JP" altLang="en-US" sz="1400" dirty="0" smtClean="0"/>
              <a:t> </a:t>
            </a:r>
            <a:r>
              <a:rPr lang="en-US" altLang="ja-JP" sz="1400" dirty="0" smtClean="0"/>
              <a:t>182/479</a:t>
            </a:r>
            <a:r>
              <a:rPr lang="ja-JP" altLang="en-US" sz="1400" dirty="0" smtClean="0"/>
              <a:t>秒辺り）</a:t>
            </a:r>
            <a:endParaRPr lang="ja-JP" altLang="en-US" sz="1400" dirty="0"/>
          </a:p>
        </p:txBody>
      </p:sp>
    </p:spTree>
    <p:extLst>
      <p:ext uri="{BB962C8B-B14F-4D97-AF65-F5344CB8AC3E}">
        <p14:creationId xmlns:p14="http://schemas.microsoft.com/office/powerpoint/2010/main" val="2426813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15</a:t>
            </a:fld>
            <a:endParaRPr lang="ja-JP" altLang="en-US"/>
          </a:p>
        </p:txBody>
      </p:sp>
      <p:sp>
        <p:nvSpPr>
          <p:cNvPr id="7" name="テキスト プレースホルダー 2"/>
          <p:cNvSpPr txBox="1">
            <a:spLocks/>
          </p:cNvSpPr>
          <p:nvPr/>
        </p:nvSpPr>
        <p:spPr bwMode="auto">
          <a:xfrm>
            <a:off x="304800" y="609600"/>
            <a:ext cx="8839200" cy="360000"/>
          </a:xfrm>
          <a:prstGeom prst="rect">
            <a:avLst/>
          </a:prstGeo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eaLnBrk="1" latinLnBrk="0" hangingPunct="1">
              <a:spcBef>
                <a:spcPct val="20000"/>
              </a:spcBef>
              <a:defRPr lang="ja-JP" sz="1600" b="0">
                <a:solidFill>
                  <a:schemeClr val="bg1"/>
                </a:solidFill>
                <a:latin typeface="+mn-ea"/>
                <a:ea typeface="+mn-ea"/>
              </a:defRPr>
            </a:lvl1pPr>
            <a:lvl2pPr marL="742950" indent="-285750" eaLnBrk="1" latinLnBrk="0" hangingPunct="1">
              <a:spcBef>
                <a:spcPct val="20000"/>
              </a:spcBef>
              <a:defRPr lang="ja-JP" sz="1100">
                <a:latin typeface="+mn-lt"/>
                <a:ea typeface="+mn-ea"/>
              </a:defRPr>
            </a:lvl2pPr>
            <a:lvl3pPr marL="1143000" indent="-228600" eaLnBrk="1" latinLnBrk="0" hangingPunct="1">
              <a:spcBef>
                <a:spcPct val="20000"/>
              </a:spcBef>
              <a:defRPr lang="ja-JP" sz="1100">
                <a:latin typeface="+mn-lt"/>
                <a:ea typeface="+mn-ea"/>
              </a:defRPr>
            </a:lvl3pPr>
            <a:lvl4pPr marL="1600200" indent="-228600" eaLnBrk="1" latinLnBrk="0" hangingPunct="1">
              <a:spcBef>
                <a:spcPct val="20000"/>
              </a:spcBef>
              <a:defRPr lang="ja-JP" sz="1100">
                <a:latin typeface="+mn-lt"/>
                <a:ea typeface="+mn-ea"/>
              </a:defRPr>
            </a:lvl4pPr>
            <a:lvl5pPr marL="2057400" indent="-228600" eaLnBrk="1" latinLnBrk="0" hangingPunct="1">
              <a:spcBef>
                <a:spcPct val="20000"/>
              </a:spcBef>
              <a:defRPr lang="ja-JP" sz="1100">
                <a:latin typeface="+mn-lt"/>
                <a:ea typeface="+mn-ea"/>
              </a:defRPr>
            </a:lvl5pPr>
            <a:lvl6pPr marL="2514600" indent="-228600">
              <a:spcBef>
                <a:spcPct val="20000"/>
              </a:spcBef>
              <a:buChar char="•"/>
              <a:defRPr lang="ja-JP" sz="2000">
                <a:latin typeface="+mn-lt"/>
                <a:ea typeface="+mn-ea"/>
              </a:defRPr>
            </a:lvl6pPr>
            <a:lvl7pPr marL="2971800" indent="-228600">
              <a:spcBef>
                <a:spcPct val="20000"/>
              </a:spcBef>
              <a:buChar char="•"/>
              <a:defRPr lang="ja-JP" sz="2000">
                <a:latin typeface="+mn-lt"/>
                <a:ea typeface="+mn-ea"/>
              </a:defRPr>
            </a:lvl7pPr>
            <a:lvl8pPr marL="3429000" indent="-228600">
              <a:spcBef>
                <a:spcPct val="20000"/>
              </a:spcBef>
              <a:buChar char="•"/>
              <a:defRPr lang="ja-JP" sz="2000">
                <a:latin typeface="+mn-lt"/>
                <a:ea typeface="+mn-ea"/>
              </a:defRPr>
            </a:lvl8pPr>
            <a:lvl9pPr marL="3886200" indent="-228600">
              <a:spcBef>
                <a:spcPct val="20000"/>
              </a:spcBef>
              <a:buChar char="•"/>
              <a:defRPr lang="ja-JP" sz="2000">
                <a:latin typeface="+mn-lt"/>
                <a:ea typeface="+mn-ea"/>
              </a:defRPr>
            </a:lvl9pPr>
            <a:extLst/>
          </a:lstStyle>
          <a:p>
            <a:r>
              <a:rPr lang="ja-JP" altLang="ja-JP" dirty="0" smtClean="0"/>
              <a:t>6.</a:t>
            </a:r>
            <a:r>
              <a:rPr lang="en-US" altLang="ja-JP" dirty="0" smtClean="0"/>
              <a:t>1</a:t>
            </a:r>
            <a:r>
              <a:rPr lang="ja-JP" altLang="en-US" dirty="0" smtClean="0"/>
              <a:t> 経路</a:t>
            </a:r>
            <a:r>
              <a:rPr lang="ja-JP" altLang="en-US" dirty="0"/>
              <a:t>追従 の 操作</a:t>
            </a:r>
          </a:p>
        </p:txBody>
      </p:sp>
      <p:pic>
        <p:nvPicPr>
          <p:cNvPr id="12" name="図 11"/>
          <p:cNvPicPr>
            <a:picLocks noChangeAspect="1"/>
          </p:cNvPicPr>
          <p:nvPr/>
        </p:nvPicPr>
        <p:blipFill>
          <a:blip r:embed="rId2"/>
          <a:stretch>
            <a:fillRect/>
          </a:stretch>
        </p:blipFill>
        <p:spPr>
          <a:xfrm>
            <a:off x="5638800" y="3581400"/>
            <a:ext cx="3124200" cy="2457627"/>
          </a:xfrm>
          <a:prstGeom prst="rect">
            <a:avLst/>
          </a:prstGeom>
        </p:spPr>
      </p:pic>
      <p:sp>
        <p:nvSpPr>
          <p:cNvPr id="9" name="コンテンツ プレースホルダー 3"/>
          <p:cNvSpPr txBox="1">
            <a:spLocks/>
          </p:cNvSpPr>
          <p:nvPr/>
        </p:nvSpPr>
        <p:spPr bwMode="auto">
          <a:xfrm>
            <a:off x="381000" y="1066800"/>
            <a:ext cx="86106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0" hangingPunct="1">
              <a:spcBef>
                <a:spcPct val="20000"/>
              </a:spcBef>
              <a:spcAft>
                <a:spcPct val="0"/>
              </a:spcAft>
              <a:defRPr kumimoji="1" lang="ja-JP" sz="1100">
                <a:solidFill>
                  <a:schemeClr val="tx1"/>
                </a:solidFill>
                <a:latin typeface="+mn-ea"/>
                <a:ea typeface="+mn-ea"/>
                <a:cs typeface="+mn-cs"/>
              </a:defRPr>
            </a:lvl1pPr>
            <a:lvl2pPr marL="742950" indent="-285750" algn="l" rtl="0" eaLnBrk="1" fontAlgn="base" latinLnBrk="0" hangingPunct="1">
              <a:spcBef>
                <a:spcPct val="20000"/>
              </a:spcBef>
              <a:spcAft>
                <a:spcPct val="0"/>
              </a:spcAft>
              <a:defRPr kumimoji="1" lang="ja-JP" sz="1100">
                <a:solidFill>
                  <a:schemeClr val="tx1"/>
                </a:solidFill>
                <a:latin typeface="+mn-ea"/>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ea"/>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ea"/>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ea"/>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pPr marL="0" indent="0"/>
            <a:r>
              <a:rPr lang="en-US" altLang="ja-JP" sz="1400" dirty="0" smtClean="0"/>
              <a:t>1.</a:t>
            </a:r>
            <a:r>
              <a:rPr lang="ja-JP" altLang="en-US" sz="1400" dirty="0" smtClean="0"/>
              <a:t> </a:t>
            </a:r>
            <a:r>
              <a:rPr lang="en-US" altLang="ja-JP" sz="1400" dirty="0" smtClean="0"/>
              <a:t>[</a:t>
            </a:r>
            <a:r>
              <a:rPr lang="en-US" altLang="ja-JP" sz="1400" dirty="0" err="1"/>
              <a:t>QuickStart</a:t>
            </a:r>
            <a:r>
              <a:rPr lang="en-US" altLang="ja-JP" sz="1400" dirty="0"/>
              <a:t>]</a:t>
            </a:r>
            <a:r>
              <a:rPr lang="ja-JP" altLang="en-US" sz="1400" dirty="0"/>
              <a:t>タブの</a:t>
            </a:r>
            <a:r>
              <a:rPr lang="en-US" altLang="ja-JP" sz="1400" dirty="0" smtClean="0"/>
              <a:t>[</a:t>
            </a:r>
            <a:r>
              <a:rPr lang="en-US" altLang="ja-JP" sz="1400" dirty="0"/>
              <a:t>Motion </a:t>
            </a:r>
            <a:r>
              <a:rPr lang="en-US" altLang="ja-JP" sz="1400" dirty="0" smtClean="0"/>
              <a:t>Planning</a:t>
            </a:r>
            <a:r>
              <a:rPr lang="en-US" altLang="ja-JP" sz="1400" dirty="0"/>
              <a:t>]</a:t>
            </a:r>
            <a:r>
              <a:rPr lang="ja-JP" altLang="en-US" sz="1400" dirty="0"/>
              <a:t>で以下の</a:t>
            </a:r>
            <a:r>
              <a:rPr lang="en-US" altLang="ja-JP" sz="1400" dirty="0"/>
              <a:t>launch</a:t>
            </a:r>
            <a:r>
              <a:rPr lang="ja-JP" altLang="en-US" sz="1400" dirty="0"/>
              <a:t>ファイルを選択し</a:t>
            </a:r>
            <a:r>
              <a:rPr lang="ja-JP" altLang="en-US" sz="1400" dirty="0" smtClean="0"/>
              <a:t>、</a:t>
            </a:r>
            <a:r>
              <a:rPr lang="en-US" altLang="ja-JP" sz="1400" dirty="0" smtClean="0"/>
              <a:t>[</a:t>
            </a:r>
            <a:r>
              <a:rPr lang="en-US" altLang="ja-JP" sz="1400" dirty="0"/>
              <a:t>Motion </a:t>
            </a:r>
            <a:r>
              <a:rPr lang="en-US" altLang="ja-JP" sz="1400" dirty="0" smtClean="0"/>
              <a:t>Planning</a:t>
            </a:r>
            <a:r>
              <a:rPr lang="en-US" altLang="ja-JP" sz="1400" dirty="0"/>
              <a:t>]</a:t>
            </a:r>
            <a:r>
              <a:rPr lang="ja-JP" altLang="en-US" sz="1400" dirty="0"/>
              <a:t>ボタン</a:t>
            </a:r>
            <a:r>
              <a:rPr lang="ja-JP" altLang="en-US" sz="1400" dirty="0" smtClean="0"/>
              <a:t>をクリックしてロードします。</a:t>
            </a:r>
            <a:endParaRPr lang="en-US" altLang="ja-JP" sz="1400" dirty="0" smtClean="0"/>
          </a:p>
          <a:p>
            <a:pPr marL="0" indent="0"/>
            <a:endParaRPr lang="ja-JP" altLang="en-US" sz="1400" dirty="0"/>
          </a:p>
          <a:p>
            <a:pPr marL="268288" lvl="1" indent="23813"/>
            <a:r>
              <a:rPr lang="en-US" altLang="ja-JP" sz="1400" dirty="0" smtClean="0">
                <a:cs typeface="メイリオ"/>
              </a:rPr>
              <a:t>“~</a:t>
            </a:r>
            <a:r>
              <a:rPr lang="en-US" altLang="ja-JP" sz="1400" dirty="0">
                <a:cs typeface="メイリオ"/>
              </a:rPr>
              <a:t>/.</a:t>
            </a:r>
            <a:r>
              <a:rPr lang="en-US" altLang="ja-JP" sz="1400" dirty="0" err="1">
                <a:cs typeface="メイリオ"/>
              </a:rPr>
              <a:t>autoware</a:t>
            </a:r>
            <a:r>
              <a:rPr lang="en-US" altLang="ja-JP" sz="1400" dirty="0">
                <a:cs typeface="メイリオ"/>
              </a:rPr>
              <a:t>/</a:t>
            </a:r>
            <a:r>
              <a:rPr lang="en-US" altLang="ja-JP" sz="1400" dirty="0" err="1">
                <a:cs typeface="メイリオ"/>
              </a:rPr>
              <a:t>my_launch</a:t>
            </a:r>
            <a:r>
              <a:rPr lang="en-US" altLang="ja-JP" sz="1400" dirty="0">
                <a:cs typeface="メイリオ"/>
              </a:rPr>
              <a:t>/</a:t>
            </a:r>
            <a:r>
              <a:rPr lang="en-US" altLang="ja-JP" sz="1400" dirty="0" err="1" smtClean="0">
                <a:cs typeface="メイリオ"/>
              </a:rPr>
              <a:t>my_motion_planning.launch</a:t>
            </a:r>
            <a:r>
              <a:rPr lang="en-US" altLang="ja-JP" sz="1400" dirty="0" smtClean="0">
                <a:cs typeface="メイリオ"/>
              </a:rPr>
              <a:t>”</a:t>
            </a:r>
            <a:endParaRPr lang="en-US" altLang="ja-JP" sz="1400" dirty="0">
              <a:cs typeface="メイリオ"/>
            </a:endParaRPr>
          </a:p>
          <a:p>
            <a:pPr marL="0" indent="0"/>
            <a:endParaRPr lang="en-US" altLang="ja-JP" sz="1400" dirty="0" smtClean="0"/>
          </a:p>
          <a:p>
            <a:pPr marL="173038" indent="-173038"/>
            <a:r>
              <a:rPr lang="en-US" altLang="ja-JP" sz="1400" dirty="0" smtClean="0"/>
              <a:t>2. </a:t>
            </a:r>
            <a:r>
              <a:rPr lang="ja-JP" altLang="en-US" sz="1400" dirty="0" smtClean="0"/>
              <a:t>経路計画で設定したパスが表示されているところまで来ると、パス上に緑色の球と、</a:t>
            </a:r>
            <a:r>
              <a:rPr lang="ja-JP" altLang="en-US" sz="1400" dirty="0"/>
              <a:t>曲率を</a:t>
            </a:r>
            <a:r>
              <a:rPr lang="ja-JP" altLang="en-US" sz="1400" dirty="0" smtClean="0"/>
              <a:t>表す円が表示されます。</a:t>
            </a:r>
          </a:p>
        </p:txBody>
      </p:sp>
      <p:sp>
        <p:nvSpPr>
          <p:cNvPr id="10" name="タイトル 1"/>
          <p:cNvSpPr>
            <a:spLocks noGrp="1"/>
          </p:cNvSpPr>
          <p:nvPr>
            <p:ph type="title"/>
          </p:nvPr>
        </p:nvSpPr>
        <p:spPr>
          <a:xfrm>
            <a:off x="152400" y="0"/>
            <a:ext cx="8991600" cy="533400"/>
          </a:xfrm>
        </p:spPr>
        <p:txBody>
          <a:bodyPr>
            <a:normAutofit/>
          </a:bodyPr>
          <a:lstStyle/>
          <a:p>
            <a:r>
              <a:rPr lang="ja-JP" altLang="ja-JP" dirty="0" smtClean="0"/>
              <a:t>6</a:t>
            </a:r>
            <a:r>
              <a:rPr lang="en-US" altLang="ja-JP" dirty="0" smtClean="0"/>
              <a:t>. </a:t>
            </a:r>
            <a:r>
              <a:rPr lang="ja-JP" altLang="en-US" dirty="0" smtClean="0"/>
              <a:t>経路追従</a:t>
            </a:r>
            <a:endParaRPr kumimoji="1" lang="ja-JP" altLang="en-US" dirty="0"/>
          </a:p>
        </p:txBody>
      </p:sp>
    </p:spTree>
    <p:extLst>
      <p:ext uri="{BB962C8B-B14F-4D97-AF65-F5344CB8AC3E}">
        <p14:creationId xmlns:p14="http://schemas.microsoft.com/office/powerpoint/2010/main" val="1901625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220261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26400"/>
            <a:ext cx="8839200" cy="360000"/>
          </a:xfrm>
        </p:spPr>
        <p:txBody>
          <a:bodyPr anchor="ctr"/>
          <a:lstStyle/>
          <a:p>
            <a:r>
              <a:rPr lang="en-US" altLang="ja-JP" sz="1600" b="0" dirty="0" smtClean="0"/>
              <a:t>Autoware </a:t>
            </a:r>
            <a:r>
              <a:rPr lang="ja-JP" altLang="en-US" sz="1600" b="0" dirty="0" smtClean="0"/>
              <a:t>と</a:t>
            </a:r>
            <a:r>
              <a:rPr lang="en-US" altLang="ja-JP" sz="1600" b="0" dirty="0" smtClean="0"/>
              <a:t> ROS</a:t>
            </a:r>
            <a:endParaRPr lang="ja-JP" altLang="en-US" sz="1600" b="0" dirty="0"/>
          </a:p>
        </p:txBody>
      </p:sp>
      <p:sp>
        <p:nvSpPr>
          <p:cNvPr id="4" name="コンテンツ プレースホルダー 3"/>
          <p:cNvSpPr>
            <a:spLocks noGrp="1"/>
          </p:cNvSpPr>
          <p:nvPr>
            <p:ph sz="quarter" idx="15"/>
          </p:nvPr>
        </p:nvSpPr>
        <p:spPr>
          <a:xfrm>
            <a:off x="301752" y="1027176"/>
            <a:ext cx="4498848" cy="2173224"/>
          </a:xfrm>
        </p:spPr>
        <p:txBody>
          <a:bodyPr/>
          <a:lstStyle/>
          <a:p>
            <a:pPr marL="0" indent="0">
              <a:lnSpc>
                <a:spcPct val="110000"/>
              </a:lnSpc>
            </a:pPr>
            <a:r>
              <a:rPr lang="en-US" altLang="ja-JP" sz="1400" dirty="0"/>
              <a:t>Autoware</a:t>
            </a:r>
            <a:r>
              <a:rPr lang="ja-JP" altLang="en-US" sz="1400" dirty="0"/>
              <a:t>は、</a:t>
            </a:r>
            <a:r>
              <a:rPr lang="en-US" altLang="ja-JP" sz="1400" dirty="0"/>
              <a:t>ROS(Robot OS) </a:t>
            </a:r>
            <a:r>
              <a:rPr lang="ja-JP" altLang="en-US" sz="1400" dirty="0"/>
              <a:t>上で</a:t>
            </a:r>
            <a:r>
              <a:rPr lang="ja-JP" altLang="en-US" sz="1400" dirty="0" smtClean="0"/>
              <a:t>動く オープンソースソフトウェア</a:t>
            </a:r>
            <a:r>
              <a:rPr lang="ja-JP" altLang="en-US" sz="1400" dirty="0"/>
              <a:t>です。</a:t>
            </a:r>
            <a:endParaRPr lang="en-US" altLang="ja-JP" sz="1400" dirty="0"/>
          </a:p>
          <a:p>
            <a:pPr marL="171450" indent="-171450">
              <a:buFont typeface="Arial"/>
              <a:buChar char="•"/>
            </a:pPr>
            <a:endParaRPr lang="en-US" altLang="ja-JP" sz="1400" dirty="0"/>
          </a:p>
          <a:p>
            <a:pPr marL="0" indent="0">
              <a:lnSpc>
                <a:spcPct val="110000"/>
              </a:lnSpc>
            </a:pPr>
            <a:r>
              <a:rPr lang="ja-JP" altLang="en-US" sz="1400" dirty="0"/>
              <a:t>名古屋大学が作成し、自動運転技術の研究開発用に</a:t>
            </a:r>
            <a:r>
              <a:rPr lang="en-US" altLang="ja-JP" sz="1400" dirty="0" err="1"/>
              <a:t>GitHub</a:t>
            </a:r>
            <a:r>
              <a:rPr lang="ja-JP" altLang="en-US" sz="1400" dirty="0"/>
              <a:t>上で公開しています。</a:t>
            </a:r>
          </a:p>
        </p:txBody>
      </p:sp>
      <p:sp>
        <p:nvSpPr>
          <p:cNvPr id="5" name="テキスト プレースホルダー 4"/>
          <p:cNvSpPr>
            <a:spLocks noGrp="1"/>
          </p:cNvSpPr>
          <p:nvPr>
            <p:ph type="body" sz="quarter" idx="16"/>
          </p:nvPr>
        </p:nvSpPr>
        <p:spPr>
          <a:xfrm>
            <a:off x="301752" y="3907200"/>
            <a:ext cx="8842248" cy="360000"/>
          </a:xfr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r>
              <a:rPr lang="en-US" altLang="ja-JP" sz="1600" b="0" dirty="0" smtClean="0"/>
              <a:t>bag</a:t>
            </a:r>
            <a:r>
              <a:rPr lang="ja-JP" altLang="en-US" sz="1600" b="0" dirty="0" smtClean="0"/>
              <a:t> ファイル </a:t>
            </a:r>
            <a:r>
              <a:rPr lang="en-US" altLang="ja-JP" sz="1600" b="0" dirty="0" smtClean="0"/>
              <a:t>(rosbag)</a:t>
            </a:r>
            <a:endParaRPr lang="ja-JP" altLang="en-US" sz="1600" b="0" dirty="0"/>
          </a:p>
        </p:txBody>
      </p:sp>
      <p:sp>
        <p:nvSpPr>
          <p:cNvPr id="11" name="スライド番号プレースホルダー 10"/>
          <p:cNvSpPr>
            <a:spLocks noGrp="1"/>
          </p:cNvSpPr>
          <p:nvPr>
            <p:ph type="sldNum" sz="quarter" idx="23"/>
          </p:nvPr>
        </p:nvSpPr>
        <p:spPr/>
        <p:txBody>
          <a:bodyPr/>
          <a:lstStyle/>
          <a:p>
            <a:pPr>
              <a:defRPr kumimoji="1"/>
            </a:pPr>
            <a:fld id="{434B01D5-C144-498B-A881-82CDAB4E58F5}" type="slidenum">
              <a:rPr lang="en-US" altLang="ja-JP" smtClean="0"/>
              <a:pPr>
                <a:defRPr kumimoji="1"/>
              </a:pPr>
              <a:t>2</a:t>
            </a:fld>
            <a:endParaRPr lang="ja-JP" altLang="en-US"/>
          </a:p>
        </p:txBody>
      </p:sp>
      <p:pic>
        <p:nvPicPr>
          <p:cNvPr id="8" name="図 7"/>
          <p:cNvPicPr>
            <a:picLocks noChangeAspect="1"/>
          </p:cNvPicPr>
          <p:nvPr/>
        </p:nvPicPr>
        <p:blipFill>
          <a:blip r:embed="rId2"/>
          <a:stretch>
            <a:fillRect/>
          </a:stretch>
        </p:blipFill>
        <p:spPr>
          <a:xfrm>
            <a:off x="5029200" y="1066800"/>
            <a:ext cx="4035245" cy="2032000"/>
          </a:xfrm>
          <a:prstGeom prst="rect">
            <a:avLst/>
          </a:prstGeom>
        </p:spPr>
      </p:pic>
      <p:sp>
        <p:nvSpPr>
          <p:cNvPr id="17" name="タイトル 1"/>
          <p:cNvSpPr>
            <a:spLocks noGrp="1"/>
          </p:cNvSpPr>
          <p:nvPr>
            <p:ph type="title"/>
          </p:nvPr>
        </p:nvSpPr>
        <p:spPr/>
        <p:txBody>
          <a:bodyPr/>
          <a:lstStyle/>
          <a:p>
            <a:r>
              <a:rPr lang="en-US" altLang="ja-JP" dirty="0"/>
              <a:t>1.</a:t>
            </a:r>
            <a:r>
              <a:rPr lang="ja-JP" altLang="en-US" dirty="0"/>
              <a:t> </a:t>
            </a:r>
            <a:r>
              <a:rPr lang="en-US" altLang="ja-JP" dirty="0"/>
              <a:t>Autoware</a:t>
            </a:r>
            <a:endParaRPr kumimoji="1" lang="ja-JP" altLang="en-US" dirty="0"/>
          </a:p>
        </p:txBody>
      </p:sp>
      <p:sp>
        <p:nvSpPr>
          <p:cNvPr id="18" name="コンテンツ プレースホルダー 2"/>
          <p:cNvSpPr>
            <a:spLocks noGrp="1"/>
          </p:cNvSpPr>
          <p:nvPr>
            <p:ph sz="quarter" idx="15"/>
          </p:nvPr>
        </p:nvSpPr>
        <p:spPr>
          <a:xfrm>
            <a:off x="304800" y="4267200"/>
            <a:ext cx="8763000" cy="21336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lnSpc>
                <a:spcPct val="110000"/>
              </a:lnSpc>
            </a:pPr>
            <a:r>
              <a:rPr lang="en-US" altLang="ja-JP" sz="1400" dirty="0"/>
              <a:t>ROS</a:t>
            </a:r>
            <a:r>
              <a:rPr lang="ja-JP" altLang="en-US" sz="1400" dirty="0"/>
              <a:t>で</a:t>
            </a:r>
            <a:r>
              <a:rPr lang="ja-JP" altLang="en-US" sz="1400" dirty="0" smtClean="0"/>
              <a:t>は、全て</a:t>
            </a:r>
            <a:r>
              <a:rPr lang="ja-JP" altLang="en-US" sz="1400" dirty="0"/>
              <a:t>の</a:t>
            </a:r>
            <a:r>
              <a:rPr lang="en-US" altLang="ja-JP" sz="1400" dirty="0"/>
              <a:t>Topic</a:t>
            </a:r>
            <a:r>
              <a:rPr lang="ja-JP" altLang="en-US" sz="1400" dirty="0"/>
              <a:t>上の</a:t>
            </a:r>
            <a:r>
              <a:rPr lang="ja-JP" altLang="en-US" sz="1400" dirty="0" smtClean="0"/>
              <a:t>メッセージを、タイムスタンプ</a:t>
            </a:r>
            <a:r>
              <a:rPr lang="ja-JP" altLang="en-US" sz="1400" dirty="0"/>
              <a:t>と共に「</a:t>
            </a:r>
            <a:r>
              <a:rPr lang="en-US" altLang="ja-JP" sz="1400" dirty="0"/>
              <a:t>rosbag</a:t>
            </a:r>
            <a:r>
              <a:rPr lang="ja-JP" altLang="en-US" sz="1400" dirty="0"/>
              <a:t>」と</a:t>
            </a:r>
            <a:r>
              <a:rPr lang="ja-JP" altLang="en-US" sz="1400" dirty="0" smtClean="0"/>
              <a:t>呼ばれる </a:t>
            </a:r>
            <a:r>
              <a:rPr lang="en-US" altLang="ja-JP" sz="1400" dirty="0" smtClean="0"/>
              <a:t>.bag</a:t>
            </a:r>
            <a:r>
              <a:rPr lang="ja-JP" altLang="en-US" sz="1400" dirty="0"/>
              <a:t>ファイルに記録</a:t>
            </a:r>
            <a:r>
              <a:rPr lang="ja-JP" altLang="en-US" sz="1400" dirty="0" smtClean="0"/>
              <a:t>できます。多様</a:t>
            </a:r>
            <a:r>
              <a:rPr lang="ja-JP" altLang="en-US" sz="1400" dirty="0"/>
              <a:t>なセンサを用いるロボット開発では、各種センサの動作情報の時間を同期させて総合的に解析する</a:t>
            </a:r>
            <a:r>
              <a:rPr lang="ja-JP" altLang="en-US" sz="1400" dirty="0" smtClean="0"/>
              <a:t>のが困難ですが、</a:t>
            </a:r>
            <a:r>
              <a:rPr lang="en-US" altLang="ja-JP" sz="1400" dirty="0" smtClean="0"/>
              <a:t>ROS</a:t>
            </a:r>
            <a:r>
              <a:rPr lang="ja-JP" altLang="en-US" sz="1400" dirty="0" smtClean="0"/>
              <a:t>では、</a:t>
            </a:r>
            <a:r>
              <a:rPr lang="en-US" altLang="ja-JP" sz="1400" dirty="0" smtClean="0"/>
              <a:t>rosbag</a:t>
            </a:r>
            <a:r>
              <a:rPr lang="ja-JP" altLang="en-US" sz="1400" dirty="0" smtClean="0"/>
              <a:t>を使うことで、記録時と同じタイミングで再生することができます。これにより、不具合などの解析を効率的に行えます。</a:t>
            </a:r>
            <a:r>
              <a:rPr lang="en-US" altLang="ja-JP" sz="1400" dirty="0" smtClean="0"/>
              <a:t>rosbag</a:t>
            </a:r>
            <a:r>
              <a:rPr lang="ja-JP" altLang="en-US" sz="1400" dirty="0" smtClean="0"/>
              <a:t>にはカメラや</a:t>
            </a:r>
            <a:r>
              <a:rPr lang="en-US" altLang="ja-JP" sz="1400" dirty="0" smtClean="0"/>
              <a:t>LIDAR</a:t>
            </a:r>
            <a:r>
              <a:rPr lang="ja-JP" altLang="en-US" sz="1400" dirty="0" smtClean="0"/>
              <a:t>などの情報も記録できるため、センサ機器が</a:t>
            </a:r>
            <a:r>
              <a:rPr lang="ja-JP" altLang="en-US" sz="1400" dirty="0"/>
              <a:t>無くて</a:t>
            </a:r>
            <a:r>
              <a:rPr lang="ja-JP" altLang="en-US" sz="1400" dirty="0" smtClean="0"/>
              <a:t>も開発やデバッグを進めること</a:t>
            </a:r>
            <a:r>
              <a:rPr lang="ja-JP" altLang="en-US" sz="1400" dirty="0"/>
              <a:t>ができます</a:t>
            </a:r>
            <a:r>
              <a:rPr lang="ja-JP" altLang="en-US" sz="1400" dirty="0" smtClean="0"/>
              <a:t>。</a:t>
            </a:r>
            <a:endParaRPr lang="en-US" altLang="ja-JP" sz="1400" dirty="0" smtClean="0"/>
          </a:p>
        </p:txBody>
      </p:sp>
    </p:spTree>
    <p:extLst>
      <p:ext uri="{BB962C8B-B14F-4D97-AF65-F5344CB8AC3E}">
        <p14:creationId xmlns:p14="http://schemas.microsoft.com/office/powerpoint/2010/main" val="2155145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6"/>
          </p:nvPr>
        </p:nvSpPr>
        <p:spPr>
          <a:xfrm>
            <a:off x="301752" y="609600"/>
            <a:ext cx="8842248" cy="360000"/>
          </a:xfr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r>
              <a:rPr lang="en-US" altLang="ja-JP" sz="1600" b="0" dirty="0" smtClean="0"/>
              <a:t>Autoware</a:t>
            </a:r>
            <a:r>
              <a:rPr lang="ja-JP" altLang="en-US" sz="1600" b="0" dirty="0" smtClean="0"/>
              <a:t> の 主な機能</a:t>
            </a:r>
            <a:endParaRPr lang="en-US" altLang="ja-JP" sz="1600" b="0" dirty="0" smtClean="0"/>
          </a:p>
        </p:txBody>
      </p:sp>
      <p:sp>
        <p:nvSpPr>
          <p:cNvPr id="6" name="コンテンツ プレースホルダー 5"/>
          <p:cNvSpPr>
            <a:spLocks noGrp="1"/>
          </p:cNvSpPr>
          <p:nvPr>
            <p:ph sz="quarter" idx="17"/>
          </p:nvPr>
        </p:nvSpPr>
        <p:spPr>
          <a:xfrm>
            <a:off x="304800" y="1066800"/>
            <a:ext cx="3962400" cy="1447800"/>
          </a:xfrm>
        </p:spPr>
        <p:txBody>
          <a:bodyPr/>
          <a:lstStyle/>
          <a:p>
            <a:pPr marL="0" indent="0">
              <a:lnSpc>
                <a:spcPct val="110000"/>
              </a:lnSpc>
            </a:pPr>
            <a:r>
              <a:rPr lang="en-US" altLang="ja-JP" sz="1400" dirty="0"/>
              <a:t>Autoware</a:t>
            </a:r>
            <a:r>
              <a:rPr lang="ja-JP" altLang="en-US" sz="1400" dirty="0"/>
              <a:t>では以下の機能を提供しています。</a:t>
            </a:r>
            <a:endParaRPr lang="en-US" altLang="ja-JP" sz="1400" dirty="0"/>
          </a:p>
          <a:p>
            <a:pPr marL="447675" lvl="1">
              <a:lnSpc>
                <a:spcPct val="110000"/>
              </a:lnSpc>
              <a:buFont typeface="Wingdings" charset="2"/>
              <a:buChar char="ü"/>
            </a:pPr>
            <a:r>
              <a:rPr lang="ja-JP" altLang="en-US" sz="1400" dirty="0"/>
              <a:t>自己位置推定</a:t>
            </a:r>
            <a:endParaRPr lang="en-US" altLang="ja-JP" sz="1400" dirty="0"/>
          </a:p>
          <a:p>
            <a:pPr marL="447675" lvl="1">
              <a:lnSpc>
                <a:spcPct val="110000"/>
              </a:lnSpc>
              <a:buFont typeface="Wingdings" charset="2"/>
              <a:buChar char="ü"/>
            </a:pPr>
            <a:r>
              <a:rPr lang="ja-JP" altLang="en-US" sz="1400" dirty="0"/>
              <a:t>物体検出</a:t>
            </a:r>
            <a:endParaRPr lang="en-US" altLang="ja-JP" sz="1400" dirty="0"/>
          </a:p>
          <a:p>
            <a:pPr marL="447675" lvl="1">
              <a:lnSpc>
                <a:spcPct val="110000"/>
              </a:lnSpc>
              <a:buFont typeface="Wingdings" charset="2"/>
              <a:buChar char="ü"/>
            </a:pPr>
            <a:r>
              <a:rPr lang="ja-JP" altLang="en-US" sz="1400" dirty="0"/>
              <a:t>走行制御</a:t>
            </a:r>
            <a:endParaRPr lang="en-US" altLang="ja-JP" sz="1400" dirty="0"/>
          </a:p>
          <a:p>
            <a:pPr marL="447675" lvl="1">
              <a:lnSpc>
                <a:spcPct val="110000"/>
              </a:lnSpc>
              <a:buFont typeface="Wingdings" charset="2"/>
              <a:buChar char="ü"/>
            </a:pPr>
            <a:r>
              <a:rPr lang="ja-JP" altLang="en-US" sz="1400" dirty="0"/>
              <a:t>３次元地図生成</a:t>
            </a:r>
            <a:endParaRPr lang="en-US" altLang="ja-JP" sz="1400" dirty="0"/>
          </a:p>
        </p:txBody>
      </p:sp>
      <p:sp>
        <p:nvSpPr>
          <p:cNvPr id="11" name="スライド番号プレースホルダー 10"/>
          <p:cNvSpPr>
            <a:spLocks noGrp="1"/>
          </p:cNvSpPr>
          <p:nvPr>
            <p:ph type="sldNum" sz="quarter" idx="23"/>
          </p:nvPr>
        </p:nvSpPr>
        <p:spPr/>
        <p:txBody>
          <a:bodyPr/>
          <a:lstStyle/>
          <a:p>
            <a:pPr>
              <a:defRPr kumimoji="1"/>
            </a:pPr>
            <a:fld id="{434B01D5-C144-498B-A881-82CDAB4E58F5}" type="slidenum">
              <a:rPr lang="en-US" altLang="ja-JP" smtClean="0"/>
              <a:pPr>
                <a:defRPr kumimoji="1"/>
              </a:pPr>
              <a:t>3</a:t>
            </a:fld>
            <a:endParaRPr lang="ja-JP" altLang="en-US"/>
          </a:p>
        </p:txBody>
      </p:sp>
      <p:sp>
        <p:nvSpPr>
          <p:cNvPr id="17" name="タイトル 1"/>
          <p:cNvSpPr>
            <a:spLocks noGrp="1"/>
          </p:cNvSpPr>
          <p:nvPr>
            <p:ph type="title"/>
          </p:nvPr>
        </p:nvSpPr>
        <p:spPr/>
        <p:txBody>
          <a:bodyPr/>
          <a:lstStyle/>
          <a:p>
            <a:r>
              <a:rPr lang="en-US" altLang="ja-JP" dirty="0"/>
              <a:t>1.</a:t>
            </a:r>
            <a:r>
              <a:rPr lang="ja-JP" altLang="en-US" dirty="0"/>
              <a:t> </a:t>
            </a:r>
            <a:r>
              <a:rPr lang="en-US" altLang="ja-JP" dirty="0"/>
              <a:t>Autoware</a:t>
            </a:r>
            <a:endParaRPr kumimoji="1" lang="ja-JP" altLang="en-US" dirty="0"/>
          </a:p>
        </p:txBody>
      </p:sp>
      <p:pic>
        <p:nvPicPr>
          <p:cNvPr id="7" name="図 6"/>
          <p:cNvPicPr>
            <a:picLocks noChangeAspect="1"/>
          </p:cNvPicPr>
          <p:nvPr/>
        </p:nvPicPr>
        <p:blipFill>
          <a:blip r:embed="rId2"/>
          <a:stretch>
            <a:fillRect/>
          </a:stretch>
        </p:blipFill>
        <p:spPr>
          <a:xfrm>
            <a:off x="1905000" y="1752600"/>
            <a:ext cx="7086600" cy="4824009"/>
          </a:xfrm>
          <a:prstGeom prst="rect">
            <a:avLst/>
          </a:prstGeom>
        </p:spPr>
      </p:pic>
    </p:spTree>
    <p:extLst>
      <p:ext uri="{BB962C8B-B14F-4D97-AF65-F5344CB8AC3E}">
        <p14:creationId xmlns:p14="http://schemas.microsoft.com/office/powerpoint/2010/main" val="4287299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09600"/>
            <a:ext cx="8839200" cy="360000"/>
          </a:xfr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r>
              <a:rPr lang="en-US" altLang="ja-JP" sz="1600" b="0" dirty="0" smtClean="0"/>
              <a:t>Autoware</a:t>
            </a:r>
            <a:r>
              <a:rPr lang="ja-JP" altLang="en-US" sz="1600" b="0" dirty="0" smtClean="0"/>
              <a:t> のユーザインタフェース</a:t>
            </a:r>
            <a:endParaRPr lang="ja-JP" altLang="en-US" sz="1600" b="0" dirty="0"/>
          </a:p>
        </p:txBody>
      </p:sp>
      <p:sp>
        <p:nvSpPr>
          <p:cNvPr id="6" name="スライド番号プレースホルダー 5"/>
          <p:cNvSpPr>
            <a:spLocks noGrp="1"/>
          </p:cNvSpPr>
          <p:nvPr>
            <p:ph type="sldNum" sz="quarter" idx="17"/>
          </p:nvPr>
        </p:nvSpPr>
        <p:spPr/>
        <p:txBody>
          <a:bodyPr/>
          <a:lstStyle/>
          <a:p>
            <a:pPr>
              <a:defRPr kumimoji="1"/>
            </a:pPr>
            <a:fld id="{4E6CCC12-C52E-4F2A-955D-F64A76216B75}" type="slidenum">
              <a:rPr lang="en-US" altLang="ja-JP" smtClean="0"/>
              <a:pPr>
                <a:defRPr kumimoji="1"/>
              </a:pPr>
              <a:t>4</a:t>
            </a:fld>
            <a:endParaRPr lang="ja-JP" altLang="en-US"/>
          </a:p>
        </p:txBody>
      </p:sp>
      <p:sp>
        <p:nvSpPr>
          <p:cNvPr id="14" name="タイトル 1"/>
          <p:cNvSpPr>
            <a:spLocks noGrp="1"/>
          </p:cNvSpPr>
          <p:nvPr>
            <p:ph type="title"/>
          </p:nvPr>
        </p:nvSpPr>
        <p:spPr>
          <a:xfrm>
            <a:off x="152400" y="0"/>
            <a:ext cx="8991600" cy="533400"/>
          </a:xfrm>
        </p:spPr>
        <p:txBody>
          <a:bodyPr>
            <a:normAutofit/>
          </a:bodyPr>
          <a:lstStyle/>
          <a:p>
            <a:r>
              <a:rPr lang="en-US" altLang="ja-JP" dirty="0"/>
              <a:t>2.</a:t>
            </a:r>
            <a:r>
              <a:rPr lang="ja-JP" altLang="en-US" dirty="0"/>
              <a:t> </a:t>
            </a:r>
            <a:r>
              <a:rPr lang="ja-JP" altLang="en-US" dirty="0" smtClean="0"/>
              <a:t>ユーザインタフェース</a:t>
            </a:r>
            <a:endParaRPr kumimoji="1" lang="ja-JP" altLang="en-US" dirty="0"/>
          </a:p>
        </p:txBody>
      </p:sp>
      <p:pic>
        <p:nvPicPr>
          <p:cNvPr id="12" name="図 11"/>
          <p:cNvPicPr>
            <a:picLocks noChangeAspect="1"/>
          </p:cNvPicPr>
          <p:nvPr/>
        </p:nvPicPr>
        <p:blipFill>
          <a:blip r:embed="rId2"/>
          <a:stretch>
            <a:fillRect/>
          </a:stretch>
        </p:blipFill>
        <p:spPr>
          <a:xfrm>
            <a:off x="1524000" y="936093"/>
            <a:ext cx="6400800" cy="4641574"/>
          </a:xfrm>
          <a:prstGeom prst="rect">
            <a:avLst/>
          </a:prstGeom>
        </p:spPr>
      </p:pic>
      <p:sp>
        <p:nvSpPr>
          <p:cNvPr id="13" name="角丸四角形吹き出し 12"/>
          <p:cNvSpPr/>
          <p:nvPr/>
        </p:nvSpPr>
        <p:spPr>
          <a:xfrm>
            <a:off x="762000" y="2133600"/>
            <a:ext cx="1981200" cy="762000"/>
          </a:xfrm>
          <a:prstGeom prst="wedgeRoundRectCallout">
            <a:avLst>
              <a:gd name="adj1" fmla="val 70769"/>
              <a:gd name="adj2" fmla="val -19187"/>
              <a:gd name="adj3" fmla="val 16667"/>
            </a:avLst>
          </a:prstGeom>
          <a:ln w="28575" cmpd="sng">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1200" b="1" dirty="0"/>
              <a:t>Runtime Manager</a:t>
            </a:r>
          </a:p>
          <a:p>
            <a:r>
              <a:rPr lang="en-US" altLang="ja-JP" sz="1200" dirty="0" smtClean="0"/>
              <a:t>Autoware</a:t>
            </a:r>
            <a:r>
              <a:rPr lang="ja-JP" altLang="en-US" sz="1200" dirty="0" smtClean="0"/>
              <a:t>を簡単に操作</a:t>
            </a:r>
            <a:r>
              <a:rPr lang="ja-JP" altLang="en-US" sz="1200" dirty="0"/>
              <a:t>できます。</a:t>
            </a:r>
          </a:p>
        </p:txBody>
      </p:sp>
      <p:sp>
        <p:nvSpPr>
          <p:cNvPr id="15" name="角丸四角形吹き出し 14"/>
          <p:cNvSpPr/>
          <p:nvPr/>
        </p:nvSpPr>
        <p:spPr>
          <a:xfrm>
            <a:off x="6705600" y="2133600"/>
            <a:ext cx="2286000" cy="914400"/>
          </a:xfrm>
          <a:prstGeom prst="wedgeRoundRectCallout">
            <a:avLst>
              <a:gd name="adj1" fmla="val -68804"/>
              <a:gd name="adj2" fmla="val -19187"/>
              <a:gd name="adj3" fmla="val 16667"/>
            </a:avLst>
          </a:prstGeom>
          <a:ln w="28575" cmpd="sng">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1200" b="1" dirty="0" smtClean="0"/>
              <a:t>RViz</a:t>
            </a:r>
            <a:endParaRPr lang="en-US" altLang="ja-JP" sz="1200" b="1" dirty="0"/>
          </a:p>
          <a:p>
            <a:r>
              <a:rPr lang="ja-JP" altLang="en-US" sz="1200" dirty="0" smtClean="0"/>
              <a:t>自己</a:t>
            </a:r>
            <a:r>
              <a:rPr lang="ja-JP" altLang="en-US" sz="1200" dirty="0"/>
              <a:t>位置推定、物体検出、経路生成、経路</a:t>
            </a:r>
            <a:r>
              <a:rPr lang="ja-JP" altLang="en-US" sz="1200" dirty="0" smtClean="0"/>
              <a:t>追従などの処理を、３次元で可視化</a:t>
            </a:r>
            <a:r>
              <a:rPr lang="ja-JP" altLang="en-US" sz="1200" dirty="0"/>
              <a:t>できます。</a:t>
            </a:r>
          </a:p>
        </p:txBody>
      </p:sp>
      <p:sp>
        <p:nvSpPr>
          <p:cNvPr id="16" name="角丸四角形吹き出し 15"/>
          <p:cNvSpPr/>
          <p:nvPr/>
        </p:nvSpPr>
        <p:spPr>
          <a:xfrm>
            <a:off x="762000" y="5638800"/>
            <a:ext cx="3810000" cy="838200"/>
          </a:xfrm>
          <a:prstGeom prst="wedgeRoundRectCallout">
            <a:avLst>
              <a:gd name="adj1" fmla="val -15896"/>
              <a:gd name="adj2" fmla="val -188497"/>
              <a:gd name="adj3" fmla="val 16667"/>
            </a:avLst>
          </a:prstGeom>
          <a:ln w="28575" cmpd="sng">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1200" b="1" dirty="0" err="1"/>
              <a:t>AutowareRider</a:t>
            </a:r>
            <a:endParaRPr lang="en-US" altLang="ja-JP" sz="1200" b="1" dirty="0"/>
          </a:p>
          <a:p>
            <a:r>
              <a:rPr lang="en-US" altLang="ja-JP" sz="1200" dirty="0"/>
              <a:t>Autoware</a:t>
            </a:r>
            <a:r>
              <a:rPr lang="ja-JP" altLang="en-US" sz="1200" dirty="0" smtClean="0"/>
              <a:t>のタブレットユーザインタフェースです。</a:t>
            </a:r>
            <a:endParaRPr lang="en-US" altLang="ja-JP" sz="1200" dirty="0" smtClean="0"/>
          </a:p>
          <a:p>
            <a:r>
              <a:rPr lang="ja-JP" altLang="en-US" sz="1200" dirty="0" smtClean="0"/>
              <a:t>ナビや、経路</a:t>
            </a:r>
            <a:r>
              <a:rPr lang="ja-JP" altLang="en-US" sz="1200" dirty="0"/>
              <a:t>生成、自動運転モードへの移行</a:t>
            </a:r>
            <a:r>
              <a:rPr lang="ja-JP" altLang="en-US" sz="1200" dirty="0" smtClean="0"/>
              <a:t>などを、タブレットから簡単</a:t>
            </a:r>
            <a:r>
              <a:rPr lang="ja-JP" altLang="en-US" sz="1200" dirty="0"/>
              <a:t>に操作できます。</a:t>
            </a:r>
          </a:p>
        </p:txBody>
      </p:sp>
      <p:sp>
        <p:nvSpPr>
          <p:cNvPr id="17" name="角丸四角形吹き出し 16"/>
          <p:cNvSpPr/>
          <p:nvPr/>
        </p:nvSpPr>
        <p:spPr>
          <a:xfrm>
            <a:off x="4953000" y="5943600"/>
            <a:ext cx="3657600" cy="838200"/>
          </a:xfrm>
          <a:prstGeom prst="wedgeRoundRectCallout">
            <a:avLst>
              <a:gd name="adj1" fmla="val -23671"/>
              <a:gd name="adj2" fmla="val -82854"/>
              <a:gd name="adj3" fmla="val 16667"/>
            </a:avLst>
          </a:prstGeom>
          <a:ln w="28575" cmpd="sng">
            <a:solidFill>
              <a:srgbClr val="4F81BD"/>
            </a:solidFill>
          </a:ln>
        </p:spPr>
        <p:style>
          <a:lnRef idx="2">
            <a:schemeClr val="accent6"/>
          </a:lnRef>
          <a:fillRef idx="1">
            <a:schemeClr val="lt1"/>
          </a:fillRef>
          <a:effectRef idx="0">
            <a:schemeClr val="accent6"/>
          </a:effectRef>
          <a:fontRef idx="minor">
            <a:schemeClr val="dk1"/>
          </a:fontRef>
        </p:style>
        <p:txBody>
          <a:bodyPr rtlCol="0" anchor="ctr"/>
          <a:lstStyle/>
          <a:p>
            <a:pPr marL="0" indent="0"/>
            <a:r>
              <a:rPr lang="ja-JP" altLang="en-US" sz="1200" b="1" dirty="0" smtClean="0"/>
              <a:t>その他</a:t>
            </a:r>
            <a:r>
              <a:rPr lang="en-US" altLang="ja-JP" sz="1200" b="1" dirty="0" smtClean="0"/>
              <a:t>UI</a:t>
            </a:r>
          </a:p>
          <a:p>
            <a:pPr marL="0" indent="0"/>
            <a:r>
              <a:rPr lang="ja-JP" altLang="en-US" sz="1200" dirty="0" smtClean="0"/>
              <a:t>自動</a:t>
            </a:r>
            <a:r>
              <a:rPr lang="ja-JP" altLang="en-US" sz="1200" dirty="0"/>
              <a:t>運転システムが使っている</a:t>
            </a:r>
            <a:r>
              <a:rPr lang="en-US" altLang="ja-JP" sz="1200" dirty="0"/>
              <a:t>3</a:t>
            </a:r>
            <a:r>
              <a:rPr lang="ja-JP" altLang="en-US" sz="1200" dirty="0"/>
              <a:t>次元地図情報を可視化し、車載ディスプレイや</a:t>
            </a:r>
            <a:r>
              <a:rPr lang="en-US" altLang="ja-JP" sz="1200" dirty="0"/>
              <a:t>Oculus</a:t>
            </a:r>
            <a:r>
              <a:rPr lang="ja-JP" altLang="en-US" sz="1200" dirty="0"/>
              <a:t>デバイスに投影することもできます</a:t>
            </a:r>
            <a:r>
              <a:rPr lang="ja-JP" altLang="en-US" sz="1200" dirty="0" smtClean="0"/>
              <a:t>。</a:t>
            </a:r>
            <a:endParaRPr lang="ja-JP" altLang="en-US" sz="1200" dirty="0"/>
          </a:p>
        </p:txBody>
      </p:sp>
      <p:sp>
        <p:nvSpPr>
          <p:cNvPr id="18" name="右中かっこ 17"/>
          <p:cNvSpPr/>
          <p:nvPr/>
        </p:nvSpPr>
        <p:spPr>
          <a:xfrm rot="5400000">
            <a:off x="5638800" y="3886200"/>
            <a:ext cx="533400" cy="2971800"/>
          </a:xfrm>
          <a:prstGeom prst="rightBrace">
            <a:avLst>
              <a:gd name="adj1" fmla="val 55952"/>
              <a:gd name="adj2" fmla="val 49525"/>
            </a:avLst>
          </a:prstGeom>
          <a:ln w="33020">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239429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ctrTitle"/>
          </p:nvPr>
        </p:nvSpPr>
        <p:spPr>
          <a:xfrm>
            <a:off x="228600" y="4114800"/>
            <a:ext cx="8915400" cy="533400"/>
          </a:xfrm>
        </p:spPr>
        <p:txBody>
          <a:bodyPr>
            <a:normAutofit/>
          </a:bodyPr>
          <a:lstStyle/>
          <a:p>
            <a:pPr fontAlgn="auto">
              <a:spcAft>
                <a:spcPts val="0"/>
              </a:spcAft>
              <a:defRPr/>
            </a:pPr>
            <a:r>
              <a:rPr lang="ja-JP" altLang="en-US" dirty="0">
                <a:cs typeface="メイリオ"/>
              </a:rPr>
              <a:t>主な機能の操作</a:t>
            </a:r>
            <a:r>
              <a:rPr lang="en-US" altLang="ja-JP" dirty="0">
                <a:cs typeface="メイリオ"/>
              </a:rPr>
              <a:t> – Quick start</a:t>
            </a:r>
            <a:r>
              <a:rPr lang="ja-JP" altLang="en-US" dirty="0">
                <a:cs typeface="メイリオ"/>
              </a:rPr>
              <a:t>版</a:t>
            </a:r>
            <a:endParaRPr dirty="0">
              <a:latin typeface="+mj-ea"/>
              <a:ea typeface="+mj-ea"/>
              <a:cs typeface="メイリオ"/>
            </a:endParaRPr>
          </a:p>
        </p:txBody>
      </p:sp>
      <p:sp>
        <p:nvSpPr>
          <p:cNvPr id="2" name="スライド番号プレースホルダー 1"/>
          <p:cNvSpPr>
            <a:spLocks noGrp="1"/>
          </p:cNvSpPr>
          <p:nvPr>
            <p:ph type="sldNum" sz="quarter" idx="12"/>
          </p:nvPr>
        </p:nvSpPr>
        <p:spPr/>
        <p:txBody>
          <a:bodyPr/>
          <a:lstStyle/>
          <a:p>
            <a:pPr>
              <a:defRPr kumimoji="1"/>
            </a:pPr>
            <a:fld id="{14E1D862-E954-484A-8D08-9DDF6DC6C2BD}" type="slidenum">
              <a:rPr lang="en-US" altLang="ja-JP" smtClean="0"/>
              <a:pPr>
                <a:defRPr kumimoji="1"/>
              </a:pPr>
              <a:t>5</a:t>
            </a:fld>
            <a:endParaRPr lang="ja-JP" altLang="en-US"/>
          </a:p>
        </p:txBody>
      </p:sp>
      <p:sp>
        <p:nvSpPr>
          <p:cNvPr id="4" name="正方形/長方形 3"/>
          <p:cNvSpPr/>
          <p:nvPr/>
        </p:nvSpPr>
        <p:spPr>
          <a:xfrm>
            <a:off x="5486400" y="5029200"/>
            <a:ext cx="3648628" cy="1569660"/>
          </a:xfrm>
          <a:prstGeom prst="rect">
            <a:avLst/>
          </a:prstGeom>
        </p:spPr>
        <p:txBody>
          <a:bodyPr wrap="square">
            <a:spAutoFit/>
          </a:bodyPr>
          <a:lstStyle/>
          <a:p>
            <a:pPr marL="126000" indent="-234000">
              <a:buFont typeface="+mj-lt"/>
              <a:buAutoNum type="arabicPeriod"/>
            </a:pPr>
            <a:r>
              <a:rPr lang="ja-JP" altLang="en-US" sz="1600" dirty="0" smtClean="0">
                <a:solidFill>
                  <a:schemeClr val="tx1">
                    <a:lumMod val="90000"/>
                    <a:lumOff val="10000"/>
                  </a:schemeClr>
                </a:solidFill>
                <a:latin typeface="+mj-ea"/>
                <a:ea typeface="+mj-ea"/>
              </a:rPr>
              <a:t>デモデータの準備</a:t>
            </a:r>
            <a:endParaRPr lang="en-US" altLang="ja-JP" sz="1600" dirty="0" smtClean="0">
              <a:solidFill>
                <a:schemeClr val="tx1">
                  <a:lumMod val="90000"/>
                  <a:lumOff val="10000"/>
                </a:schemeClr>
              </a:solidFill>
              <a:latin typeface="+mj-ea"/>
              <a:ea typeface="+mj-ea"/>
            </a:endParaRPr>
          </a:p>
          <a:p>
            <a:pPr marL="126000" indent="-234000">
              <a:buFont typeface="+mj-lt"/>
              <a:buAutoNum type="arabicPeriod"/>
            </a:pPr>
            <a:r>
              <a:rPr lang="en-US" altLang="ja-JP" sz="1600" dirty="0" smtClean="0">
                <a:solidFill>
                  <a:schemeClr val="tx1">
                    <a:lumMod val="90000"/>
                    <a:lumOff val="10000"/>
                  </a:schemeClr>
                </a:solidFill>
                <a:latin typeface="+mj-ea"/>
                <a:ea typeface="+mj-ea"/>
              </a:rPr>
              <a:t>Autoware</a:t>
            </a:r>
            <a:r>
              <a:rPr lang="ja-JP" altLang="en-US" sz="1600" dirty="0" smtClean="0">
                <a:solidFill>
                  <a:schemeClr val="tx1">
                    <a:lumMod val="90000"/>
                    <a:lumOff val="10000"/>
                  </a:schemeClr>
                </a:solidFill>
                <a:latin typeface="+mj-ea"/>
                <a:ea typeface="+mj-ea"/>
              </a:rPr>
              <a:t> の起動</a:t>
            </a:r>
            <a:endParaRPr lang="en-US" altLang="ja-JP" sz="1600" dirty="0" smtClean="0">
              <a:solidFill>
                <a:schemeClr val="tx1">
                  <a:lumMod val="90000"/>
                  <a:lumOff val="10000"/>
                </a:schemeClr>
              </a:solidFill>
              <a:latin typeface="+mj-ea"/>
              <a:ea typeface="+mj-ea"/>
            </a:endParaRPr>
          </a:p>
          <a:p>
            <a:pPr marL="126000" indent="-234000">
              <a:buFont typeface="+mj-lt"/>
              <a:buAutoNum type="arabicPeriod"/>
            </a:pPr>
            <a:r>
              <a:rPr lang="en-US" altLang="ja-JP" sz="1600" dirty="0" smtClean="0">
                <a:solidFill>
                  <a:schemeClr val="tx1">
                    <a:lumMod val="90000"/>
                    <a:lumOff val="10000"/>
                  </a:schemeClr>
                </a:solidFill>
                <a:latin typeface="+mj-ea"/>
                <a:ea typeface="+mj-ea"/>
              </a:rPr>
              <a:t>rosbag</a:t>
            </a:r>
            <a:r>
              <a:rPr lang="ja-JP" altLang="en-US" sz="1600" dirty="0" smtClean="0">
                <a:solidFill>
                  <a:schemeClr val="tx1">
                    <a:lumMod val="90000"/>
                    <a:lumOff val="10000"/>
                  </a:schemeClr>
                </a:solidFill>
                <a:latin typeface="+mj-ea"/>
                <a:ea typeface="+mj-ea"/>
              </a:rPr>
              <a:t> 再生の準備</a:t>
            </a:r>
            <a:endParaRPr lang="en-US" altLang="ja-JP" sz="1600" dirty="0" smtClean="0">
              <a:solidFill>
                <a:schemeClr val="tx1">
                  <a:lumMod val="90000"/>
                  <a:lumOff val="10000"/>
                </a:schemeClr>
              </a:solidFill>
              <a:latin typeface="+mj-ea"/>
              <a:ea typeface="+mj-ea"/>
            </a:endParaRPr>
          </a:p>
          <a:p>
            <a:pPr marL="126000" indent="-234000">
              <a:buFont typeface="+mj-lt"/>
              <a:buAutoNum type="arabicPeriod"/>
            </a:pPr>
            <a:r>
              <a:rPr lang="ja-JP" altLang="en-US" sz="1600" dirty="0" smtClean="0">
                <a:solidFill>
                  <a:schemeClr val="tx1">
                    <a:lumMod val="90000"/>
                    <a:lumOff val="10000"/>
                  </a:schemeClr>
                </a:solidFill>
                <a:latin typeface="+mj-ea"/>
                <a:ea typeface="+mj-ea"/>
              </a:rPr>
              <a:t>自己位置推定</a:t>
            </a:r>
            <a:endParaRPr lang="en-US" altLang="ja-JP" sz="1600" dirty="0" smtClean="0">
              <a:solidFill>
                <a:schemeClr val="tx1">
                  <a:lumMod val="90000"/>
                  <a:lumOff val="10000"/>
                </a:schemeClr>
              </a:solidFill>
              <a:latin typeface="+mj-ea"/>
              <a:ea typeface="+mj-ea"/>
            </a:endParaRPr>
          </a:p>
          <a:p>
            <a:pPr marL="126000" indent="-234000">
              <a:buFont typeface="+mj-lt"/>
              <a:buAutoNum type="arabicPeriod"/>
            </a:pPr>
            <a:r>
              <a:rPr lang="ja-JP" altLang="en-US" sz="1600" dirty="0" smtClean="0">
                <a:solidFill>
                  <a:schemeClr val="tx1">
                    <a:lumMod val="90000"/>
                    <a:lumOff val="10000"/>
                  </a:schemeClr>
                </a:solidFill>
                <a:latin typeface="+mj-ea"/>
                <a:ea typeface="+mj-ea"/>
              </a:rPr>
              <a:t>経路計画</a:t>
            </a:r>
          </a:p>
          <a:p>
            <a:pPr marL="126000" indent="-234000">
              <a:buFont typeface="+mj-lt"/>
              <a:buAutoNum type="arabicPeriod"/>
            </a:pPr>
            <a:r>
              <a:rPr lang="ja-JP" altLang="en-US" sz="1600" dirty="0" smtClean="0">
                <a:solidFill>
                  <a:schemeClr val="tx1">
                    <a:lumMod val="90000"/>
                    <a:lumOff val="10000"/>
                  </a:schemeClr>
                </a:solidFill>
                <a:latin typeface="+mj-ea"/>
                <a:ea typeface="+mj-ea"/>
              </a:rPr>
              <a:t>経路追従</a:t>
            </a:r>
            <a:endParaRPr lang="en-US" altLang="ja-JP" sz="1600" dirty="0" smtClean="0">
              <a:solidFill>
                <a:schemeClr val="tx1">
                  <a:lumMod val="90000"/>
                  <a:lumOff val="10000"/>
                </a:schemeClr>
              </a:solidFill>
              <a:latin typeface="+mj-ea"/>
              <a:ea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200400" y="1066800"/>
            <a:ext cx="5562600" cy="5486400"/>
          </a:xfrm>
          <a:prstGeom prst="rect">
            <a:avLst/>
          </a:prstGeom>
          <a:solidFill>
            <a:schemeClr val="bg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rgbClr val="FF0000"/>
                </a:solidFill>
              </a:rPr>
              <a:t>本マニュアルでは</a:t>
            </a:r>
            <a:endParaRPr kumimoji="1" lang="en-US" altLang="ja-JP" b="1" dirty="0" smtClean="0">
              <a:solidFill>
                <a:srgbClr val="FF0000"/>
              </a:solidFill>
            </a:endParaRPr>
          </a:p>
          <a:p>
            <a:pPr algn="ctr"/>
            <a:r>
              <a:rPr lang="ja-JP" altLang="en-US" b="1" dirty="0" smtClean="0">
                <a:solidFill>
                  <a:srgbClr val="FF0000"/>
                </a:solidFill>
              </a:rPr>
              <a:t>対象外となります。</a:t>
            </a:r>
            <a:endParaRPr kumimoji="1" lang="ja-JP" altLang="en-US" b="1" dirty="0">
              <a:solidFill>
                <a:srgbClr val="FF0000"/>
              </a:solidFill>
            </a:endParaRPr>
          </a:p>
        </p:txBody>
      </p:sp>
      <p:sp>
        <p:nvSpPr>
          <p:cNvPr id="3" name="テキスト プレースホルダー 2"/>
          <p:cNvSpPr>
            <a:spLocks noGrp="1"/>
          </p:cNvSpPr>
          <p:nvPr>
            <p:ph type="body" sz="quarter" idx="13"/>
          </p:nvPr>
        </p:nvSpPr>
        <p:spPr>
          <a:xfrm>
            <a:off x="304800" y="609600"/>
            <a:ext cx="8839200" cy="381000"/>
          </a:xfrm>
        </p:spPr>
        <p:txBody>
          <a:bodyPr/>
          <a:lstStyle/>
          <a:p>
            <a:r>
              <a:rPr lang="ja-JP" altLang="en-US" sz="1600" b="0" dirty="0" smtClean="0"/>
              <a:t>操作の流れ</a:t>
            </a:r>
            <a:endParaRPr kumimoji="1" lang="ja-JP" altLang="en-US" sz="1600" b="0" dirty="0"/>
          </a:p>
        </p:txBody>
      </p:sp>
      <p:sp>
        <p:nvSpPr>
          <p:cNvPr id="4" name="スライド番号プレースホルダー 3"/>
          <p:cNvSpPr>
            <a:spLocks noGrp="1"/>
          </p:cNvSpPr>
          <p:nvPr>
            <p:ph type="sldNum" sz="quarter" idx="15"/>
          </p:nvPr>
        </p:nvSpPr>
        <p:spPr>
          <a:effectLst/>
        </p:spPr>
        <p:txBody>
          <a:bodyPr/>
          <a:lstStyle/>
          <a:p>
            <a:pPr>
              <a:defRPr kumimoji="1"/>
            </a:pPr>
            <a:fld id="{376204FD-14C3-4581-B822-C33F34396D58}" type="slidenum">
              <a:rPr lang="en-US" altLang="ja-JP" smtClean="0"/>
              <a:pPr>
                <a:defRPr kumimoji="1"/>
              </a:pPr>
              <a:t>6</a:t>
            </a:fld>
            <a:endParaRPr lang="ja-JP" altLang="en-US"/>
          </a:p>
        </p:txBody>
      </p:sp>
      <p:grpSp>
        <p:nvGrpSpPr>
          <p:cNvPr id="2" name="図形グループ 1"/>
          <p:cNvGrpSpPr/>
          <p:nvPr/>
        </p:nvGrpSpPr>
        <p:grpSpPr>
          <a:xfrm>
            <a:off x="3276600" y="1143000"/>
            <a:ext cx="5486400" cy="5410200"/>
            <a:chOff x="381000" y="1066800"/>
            <a:chExt cx="5486400" cy="5410200"/>
          </a:xfrm>
        </p:grpSpPr>
        <p:sp>
          <p:nvSpPr>
            <p:cNvPr id="32" name="正方形/長方形 31"/>
            <p:cNvSpPr/>
            <p:nvPr/>
          </p:nvSpPr>
          <p:spPr>
            <a:xfrm>
              <a:off x="533400" y="32424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lumMod val="90000"/>
                      <a:lumOff val="10000"/>
                    </a:schemeClr>
                  </a:solidFill>
                </a:rPr>
                <a:t>2.</a:t>
              </a:r>
              <a:endParaRPr kumimoji="1" lang="ja-JP" altLang="en-US" sz="1200" dirty="0">
                <a:solidFill>
                  <a:schemeClr val="tx1">
                    <a:lumMod val="90000"/>
                    <a:lumOff val="10000"/>
                  </a:schemeClr>
                </a:solidFill>
              </a:endParaRPr>
            </a:p>
          </p:txBody>
        </p:sp>
        <p:sp>
          <p:nvSpPr>
            <p:cNvPr id="33" name="正方形/長方形 32"/>
            <p:cNvSpPr/>
            <p:nvPr/>
          </p:nvSpPr>
          <p:spPr>
            <a:xfrm>
              <a:off x="533400" y="24042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smtClean="0">
                  <a:solidFill>
                    <a:schemeClr val="tx1">
                      <a:lumMod val="90000"/>
                      <a:lumOff val="10000"/>
                    </a:schemeClr>
                  </a:solidFill>
                </a:rPr>
                <a:t>1.</a:t>
              </a:r>
              <a:r>
                <a:rPr lang="ja-JP" altLang="en-US" sz="1200" dirty="0" smtClean="0">
                  <a:solidFill>
                    <a:schemeClr val="tx1">
                      <a:lumMod val="90000"/>
                      <a:lumOff val="10000"/>
                    </a:schemeClr>
                  </a:solidFill>
                </a:rPr>
                <a:t> </a:t>
              </a:r>
              <a:endParaRPr lang="ja-JP" altLang="en-US" sz="1200" dirty="0">
                <a:solidFill>
                  <a:schemeClr val="tx1">
                    <a:lumMod val="90000"/>
                    <a:lumOff val="10000"/>
                  </a:schemeClr>
                </a:solidFill>
              </a:endParaRPr>
            </a:p>
          </p:txBody>
        </p:sp>
        <p:sp>
          <p:nvSpPr>
            <p:cNvPr id="34" name="正方形/長方形 33"/>
            <p:cNvSpPr/>
            <p:nvPr/>
          </p:nvSpPr>
          <p:spPr>
            <a:xfrm>
              <a:off x="381000" y="2057400"/>
              <a:ext cx="2514600" cy="44196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p>
          </p:txBody>
        </p:sp>
        <p:sp>
          <p:nvSpPr>
            <p:cNvPr id="35" name="正方形/長方形 34"/>
            <p:cNvSpPr/>
            <p:nvPr/>
          </p:nvSpPr>
          <p:spPr>
            <a:xfrm>
              <a:off x="533400" y="40806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lumMod val="90000"/>
                      <a:lumOff val="10000"/>
                    </a:schemeClr>
                  </a:solidFill>
                </a:rPr>
                <a:t>3.</a:t>
              </a:r>
              <a:r>
                <a:rPr kumimoji="1" lang="ja-JP" altLang="en-US" sz="1200" dirty="0" smtClean="0">
                  <a:solidFill>
                    <a:schemeClr val="tx1">
                      <a:lumMod val="90000"/>
                      <a:lumOff val="10000"/>
                    </a:schemeClr>
                  </a:solidFill>
                </a:rPr>
                <a:t> </a:t>
              </a:r>
              <a:endParaRPr kumimoji="1" lang="ja-JP" altLang="en-US" sz="1200" dirty="0">
                <a:solidFill>
                  <a:schemeClr val="tx1">
                    <a:lumMod val="90000"/>
                    <a:lumOff val="10000"/>
                  </a:schemeClr>
                </a:solidFill>
              </a:endParaRPr>
            </a:p>
          </p:txBody>
        </p:sp>
        <p:sp>
          <p:nvSpPr>
            <p:cNvPr id="36" name="正方形/長方形 35"/>
            <p:cNvSpPr/>
            <p:nvPr/>
          </p:nvSpPr>
          <p:spPr>
            <a:xfrm>
              <a:off x="533400" y="49188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smtClean="0">
                  <a:solidFill>
                    <a:schemeClr val="tx1">
                      <a:lumMod val="90000"/>
                      <a:lumOff val="10000"/>
                    </a:schemeClr>
                  </a:solidFill>
                </a:rPr>
                <a:t>4. </a:t>
              </a:r>
              <a:endParaRPr kumimoji="1" lang="ja-JP" altLang="en-US" sz="1200" dirty="0">
                <a:solidFill>
                  <a:schemeClr val="tx1">
                    <a:lumMod val="90000"/>
                    <a:lumOff val="10000"/>
                  </a:schemeClr>
                </a:solidFill>
              </a:endParaRPr>
            </a:p>
          </p:txBody>
        </p:sp>
        <p:sp>
          <p:nvSpPr>
            <p:cNvPr id="37" name="正方形/長方形 36"/>
            <p:cNvSpPr/>
            <p:nvPr/>
          </p:nvSpPr>
          <p:spPr>
            <a:xfrm>
              <a:off x="533400" y="57570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ja-JP" sz="1200" dirty="0" smtClean="0">
                  <a:solidFill>
                    <a:schemeClr val="tx1">
                      <a:lumMod val="90000"/>
                      <a:lumOff val="10000"/>
                    </a:schemeClr>
                  </a:solidFill>
                </a:rPr>
                <a:t>.</a:t>
              </a:r>
              <a:r>
                <a:rPr lang="en-US" altLang="ja-JP" sz="1200" dirty="0" smtClean="0">
                  <a:solidFill>
                    <a:schemeClr val="tx1">
                      <a:lumMod val="90000"/>
                      <a:lumOff val="10000"/>
                    </a:schemeClr>
                  </a:solidFill>
                </a:rPr>
                <a:t>.</a:t>
              </a:r>
              <a:r>
                <a:rPr kumimoji="1" lang="en-US" altLang="ja-JP" sz="1200" dirty="0" smtClean="0">
                  <a:solidFill>
                    <a:schemeClr val="tx1">
                      <a:lumMod val="90000"/>
                      <a:lumOff val="10000"/>
                    </a:schemeClr>
                  </a:solidFill>
                </a:rPr>
                <a:t>. </a:t>
              </a:r>
              <a:endParaRPr kumimoji="1" lang="ja-JP" altLang="en-US" sz="1200" dirty="0">
                <a:solidFill>
                  <a:schemeClr val="tx1">
                    <a:lumMod val="90000"/>
                    <a:lumOff val="10000"/>
                  </a:schemeClr>
                </a:solidFill>
              </a:endParaRPr>
            </a:p>
          </p:txBody>
        </p:sp>
        <p:sp>
          <p:nvSpPr>
            <p:cNvPr id="38" name="正方形/長方形 37"/>
            <p:cNvSpPr/>
            <p:nvPr/>
          </p:nvSpPr>
          <p:spPr>
            <a:xfrm>
              <a:off x="381000" y="1066800"/>
              <a:ext cx="2514600" cy="9906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rgbClr val="124288"/>
                  </a:solidFill>
                </a:rPr>
                <a:t>自動運転の実行</a:t>
              </a:r>
              <a:endParaRPr kumimoji="1" lang="en-US" altLang="ja-JP" b="1" dirty="0" smtClean="0">
                <a:solidFill>
                  <a:srgbClr val="124288"/>
                </a:solidFill>
              </a:endParaRPr>
            </a:p>
            <a:p>
              <a:pPr algn="ctr"/>
              <a:r>
                <a:rPr lang="ja-JP" altLang="en-US" sz="1100" dirty="0" smtClean="0">
                  <a:solidFill>
                    <a:schemeClr val="tx1">
                      <a:lumMod val="90000"/>
                      <a:lumOff val="10000"/>
                    </a:schemeClr>
                  </a:solidFill>
                </a:rPr>
                <a:t>実際の自動運転車を使って</a:t>
              </a:r>
              <a:endParaRPr lang="en-US" altLang="ja-JP" sz="1100" dirty="0" smtClean="0">
                <a:solidFill>
                  <a:schemeClr val="tx1">
                    <a:lumMod val="90000"/>
                    <a:lumOff val="10000"/>
                  </a:schemeClr>
                </a:solidFill>
              </a:endParaRPr>
            </a:p>
            <a:p>
              <a:pPr algn="ctr"/>
              <a:r>
                <a:rPr lang="ja-JP" altLang="en-US" sz="1100" dirty="0" smtClean="0">
                  <a:solidFill>
                    <a:schemeClr val="tx1">
                      <a:lumMod val="90000"/>
                      <a:lumOff val="10000"/>
                    </a:schemeClr>
                  </a:solidFill>
                </a:rPr>
                <a:t>自動走行を行います。</a:t>
              </a:r>
              <a:endParaRPr kumimoji="1" lang="ja-JP" altLang="en-US" sz="1100" dirty="0">
                <a:solidFill>
                  <a:schemeClr val="tx1">
                    <a:lumMod val="90000"/>
                    <a:lumOff val="10000"/>
                  </a:schemeClr>
                </a:solidFill>
              </a:endParaRPr>
            </a:p>
          </p:txBody>
        </p:sp>
        <p:cxnSp>
          <p:nvCxnSpPr>
            <p:cNvPr id="39" name="直線矢印コネクタ 38"/>
            <p:cNvCxnSpPr>
              <a:stCxn id="33" idx="2"/>
              <a:endCxn id="32" idx="0"/>
            </p:cNvCxnSpPr>
            <p:nvPr/>
          </p:nvCxnSpPr>
          <p:spPr>
            <a:xfrm>
              <a:off x="1596300" y="28956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32" idx="2"/>
              <a:endCxn id="35" idx="0"/>
            </p:cNvCxnSpPr>
            <p:nvPr/>
          </p:nvCxnSpPr>
          <p:spPr>
            <a:xfrm>
              <a:off x="1596300" y="37338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35" idx="2"/>
              <a:endCxn id="36" idx="0"/>
            </p:cNvCxnSpPr>
            <p:nvPr/>
          </p:nvCxnSpPr>
          <p:spPr>
            <a:xfrm>
              <a:off x="1596300" y="45720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36" idx="2"/>
              <a:endCxn id="37" idx="0"/>
            </p:cNvCxnSpPr>
            <p:nvPr/>
          </p:nvCxnSpPr>
          <p:spPr>
            <a:xfrm>
              <a:off x="1596300" y="54102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sp>
          <p:nvSpPr>
            <p:cNvPr id="44" name="正方形/長方形 43"/>
            <p:cNvSpPr/>
            <p:nvPr/>
          </p:nvSpPr>
          <p:spPr>
            <a:xfrm>
              <a:off x="3505200" y="32424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lumMod val="90000"/>
                      <a:lumOff val="10000"/>
                    </a:schemeClr>
                  </a:solidFill>
                </a:rPr>
                <a:t>2.</a:t>
              </a:r>
              <a:endParaRPr kumimoji="1" lang="ja-JP" altLang="en-US" sz="1200" dirty="0">
                <a:solidFill>
                  <a:schemeClr val="tx1">
                    <a:lumMod val="90000"/>
                    <a:lumOff val="10000"/>
                  </a:schemeClr>
                </a:solidFill>
              </a:endParaRPr>
            </a:p>
          </p:txBody>
        </p:sp>
        <p:sp>
          <p:nvSpPr>
            <p:cNvPr id="45" name="正方形/長方形 44"/>
            <p:cNvSpPr/>
            <p:nvPr/>
          </p:nvSpPr>
          <p:spPr>
            <a:xfrm>
              <a:off x="3505200" y="24042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smtClean="0">
                  <a:solidFill>
                    <a:schemeClr val="tx1">
                      <a:lumMod val="90000"/>
                      <a:lumOff val="10000"/>
                    </a:schemeClr>
                  </a:solidFill>
                </a:rPr>
                <a:t>1.</a:t>
              </a:r>
              <a:endParaRPr lang="ja-JP" altLang="en-US" sz="1200" dirty="0">
                <a:solidFill>
                  <a:schemeClr val="tx1">
                    <a:lumMod val="90000"/>
                    <a:lumOff val="10000"/>
                  </a:schemeClr>
                </a:solidFill>
              </a:endParaRPr>
            </a:p>
          </p:txBody>
        </p:sp>
        <p:sp>
          <p:nvSpPr>
            <p:cNvPr id="46" name="正方形/長方形 45"/>
            <p:cNvSpPr/>
            <p:nvPr/>
          </p:nvSpPr>
          <p:spPr>
            <a:xfrm>
              <a:off x="3352800" y="2057400"/>
              <a:ext cx="2514600" cy="44196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p>
          </p:txBody>
        </p:sp>
        <p:sp>
          <p:nvSpPr>
            <p:cNvPr id="47" name="正方形/長方形 46"/>
            <p:cNvSpPr/>
            <p:nvPr/>
          </p:nvSpPr>
          <p:spPr>
            <a:xfrm>
              <a:off x="3505200" y="40806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lumMod val="90000"/>
                      <a:lumOff val="10000"/>
                    </a:schemeClr>
                  </a:solidFill>
                </a:rPr>
                <a:t>3.</a:t>
              </a:r>
              <a:r>
                <a:rPr kumimoji="1" lang="ja-JP" altLang="en-US" sz="1200" dirty="0" smtClean="0">
                  <a:solidFill>
                    <a:schemeClr val="tx1">
                      <a:lumMod val="90000"/>
                      <a:lumOff val="10000"/>
                    </a:schemeClr>
                  </a:solidFill>
                </a:rPr>
                <a:t> </a:t>
              </a:r>
              <a:endParaRPr kumimoji="1" lang="ja-JP" altLang="en-US" sz="1200" dirty="0">
                <a:solidFill>
                  <a:schemeClr val="tx1">
                    <a:lumMod val="90000"/>
                    <a:lumOff val="10000"/>
                  </a:schemeClr>
                </a:solidFill>
              </a:endParaRPr>
            </a:p>
          </p:txBody>
        </p:sp>
        <p:sp>
          <p:nvSpPr>
            <p:cNvPr id="48" name="正方形/長方形 47"/>
            <p:cNvSpPr/>
            <p:nvPr/>
          </p:nvSpPr>
          <p:spPr>
            <a:xfrm>
              <a:off x="3505200" y="49188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smtClean="0">
                  <a:solidFill>
                    <a:schemeClr val="tx1">
                      <a:lumMod val="90000"/>
                      <a:lumOff val="10000"/>
                    </a:schemeClr>
                  </a:solidFill>
                </a:rPr>
                <a:t>4. </a:t>
              </a:r>
              <a:endParaRPr kumimoji="1" lang="ja-JP" altLang="en-US" sz="1200" dirty="0">
                <a:solidFill>
                  <a:schemeClr val="tx1">
                    <a:lumMod val="90000"/>
                    <a:lumOff val="10000"/>
                  </a:schemeClr>
                </a:solidFill>
              </a:endParaRPr>
            </a:p>
          </p:txBody>
        </p:sp>
        <p:sp>
          <p:nvSpPr>
            <p:cNvPr id="49" name="正方形/長方形 48"/>
            <p:cNvSpPr/>
            <p:nvPr/>
          </p:nvSpPr>
          <p:spPr>
            <a:xfrm>
              <a:off x="3505200" y="57570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lumMod val="90000"/>
                      <a:lumOff val="10000"/>
                    </a:schemeClr>
                  </a:solidFill>
                </a:rPr>
                <a:t>... </a:t>
              </a:r>
              <a:endParaRPr kumimoji="1" lang="ja-JP" altLang="en-US" sz="1200" dirty="0">
                <a:solidFill>
                  <a:schemeClr val="tx1">
                    <a:lumMod val="90000"/>
                    <a:lumOff val="10000"/>
                  </a:schemeClr>
                </a:solidFill>
              </a:endParaRPr>
            </a:p>
          </p:txBody>
        </p:sp>
        <p:sp>
          <p:nvSpPr>
            <p:cNvPr id="50" name="正方形/長方形 49"/>
            <p:cNvSpPr/>
            <p:nvPr/>
          </p:nvSpPr>
          <p:spPr>
            <a:xfrm>
              <a:off x="3352800" y="1066800"/>
              <a:ext cx="2514600" cy="9906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rgbClr val="124288"/>
                  </a:solidFill>
                </a:rPr>
                <a:t>データの再生</a:t>
              </a:r>
              <a:endParaRPr kumimoji="1" lang="en-US" altLang="ja-JP" b="1" dirty="0" smtClean="0">
                <a:solidFill>
                  <a:srgbClr val="124288"/>
                </a:solidFill>
              </a:endParaRPr>
            </a:p>
            <a:p>
              <a:pPr lvl="0" algn="ctr"/>
              <a:r>
                <a:rPr lang="ja-JP" altLang="en-US" sz="1100" dirty="0" smtClean="0">
                  <a:solidFill>
                    <a:srgbClr val="2A2E32">
                      <a:lumMod val="90000"/>
                      <a:lumOff val="10000"/>
                    </a:srgbClr>
                  </a:solidFill>
                </a:rPr>
                <a:t>「自動運転の実行」で記録した</a:t>
              </a:r>
              <a:r>
                <a:rPr lang="en-US" altLang="ja-JP" sz="1100" dirty="0" smtClean="0">
                  <a:solidFill>
                    <a:srgbClr val="2A2E32">
                      <a:lumMod val="90000"/>
                      <a:lumOff val="10000"/>
                    </a:srgbClr>
                  </a:solidFill>
                </a:rPr>
                <a:t>rosbag</a:t>
              </a:r>
              <a:r>
                <a:rPr lang="ja-JP" altLang="en-US" sz="1100" dirty="0" smtClean="0">
                  <a:solidFill>
                    <a:srgbClr val="2A2E32">
                      <a:lumMod val="90000"/>
                      <a:lumOff val="10000"/>
                    </a:srgbClr>
                  </a:solidFill>
                </a:rPr>
                <a:t>を</a:t>
              </a:r>
              <a:r>
                <a:rPr lang="en-US" altLang="ja-JP" sz="1100" dirty="0" smtClean="0">
                  <a:solidFill>
                    <a:srgbClr val="2A2E32">
                      <a:lumMod val="90000"/>
                      <a:lumOff val="10000"/>
                    </a:srgbClr>
                  </a:solidFill>
                </a:rPr>
                <a:t>RViz</a:t>
              </a:r>
              <a:r>
                <a:rPr lang="ja-JP" altLang="en-US" sz="1100" dirty="0" smtClean="0">
                  <a:solidFill>
                    <a:srgbClr val="2A2E32">
                      <a:lumMod val="90000"/>
                      <a:lumOff val="10000"/>
                    </a:srgbClr>
                  </a:solidFill>
                </a:rPr>
                <a:t>で再生します。</a:t>
              </a:r>
              <a:endParaRPr lang="ja-JP" altLang="en-US" sz="1100" dirty="0">
                <a:solidFill>
                  <a:srgbClr val="2A2E32">
                    <a:lumMod val="90000"/>
                    <a:lumOff val="10000"/>
                  </a:srgbClr>
                </a:solidFill>
              </a:endParaRPr>
            </a:p>
          </p:txBody>
        </p:sp>
        <p:cxnSp>
          <p:nvCxnSpPr>
            <p:cNvPr id="51" name="直線矢印コネクタ 50"/>
            <p:cNvCxnSpPr>
              <a:stCxn id="45" idx="2"/>
              <a:endCxn id="44" idx="0"/>
            </p:cNvCxnSpPr>
            <p:nvPr/>
          </p:nvCxnSpPr>
          <p:spPr>
            <a:xfrm>
              <a:off x="4568100" y="28956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52" name="直線矢印コネクタ 51"/>
            <p:cNvCxnSpPr>
              <a:stCxn id="44" idx="2"/>
              <a:endCxn id="47" idx="0"/>
            </p:cNvCxnSpPr>
            <p:nvPr/>
          </p:nvCxnSpPr>
          <p:spPr>
            <a:xfrm>
              <a:off x="4568100" y="37338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47" idx="2"/>
              <a:endCxn id="48" idx="0"/>
            </p:cNvCxnSpPr>
            <p:nvPr/>
          </p:nvCxnSpPr>
          <p:spPr>
            <a:xfrm>
              <a:off x="4568100" y="45720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54" name="直線矢印コネクタ 53"/>
            <p:cNvCxnSpPr>
              <a:stCxn id="48" idx="2"/>
              <a:endCxn id="49" idx="0"/>
            </p:cNvCxnSpPr>
            <p:nvPr/>
          </p:nvCxnSpPr>
          <p:spPr>
            <a:xfrm>
              <a:off x="4568100" y="5410200"/>
              <a:ext cx="0" cy="34680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grpSp>
      <p:grpSp>
        <p:nvGrpSpPr>
          <p:cNvPr id="6" name="図形グループ 5"/>
          <p:cNvGrpSpPr/>
          <p:nvPr/>
        </p:nvGrpSpPr>
        <p:grpSpPr>
          <a:xfrm>
            <a:off x="381000" y="1143000"/>
            <a:ext cx="2514600" cy="5410200"/>
            <a:chOff x="6248400" y="1066800"/>
            <a:chExt cx="2514600" cy="5410200"/>
          </a:xfrm>
        </p:grpSpPr>
        <p:sp>
          <p:nvSpPr>
            <p:cNvPr id="5" name="正方形/長方形 4"/>
            <p:cNvSpPr/>
            <p:nvPr/>
          </p:nvSpPr>
          <p:spPr>
            <a:xfrm>
              <a:off x="6400800" y="295656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lumMod val="90000"/>
                      <a:lumOff val="10000"/>
                    </a:schemeClr>
                  </a:solidFill>
                </a:rPr>
                <a:t>　</a:t>
              </a:r>
              <a:r>
                <a:rPr kumimoji="1" lang="en-US" altLang="ja-JP" sz="1200" dirty="0" smtClean="0">
                  <a:solidFill>
                    <a:schemeClr val="tx1">
                      <a:lumMod val="90000"/>
                      <a:lumOff val="10000"/>
                    </a:schemeClr>
                  </a:solidFill>
                </a:rPr>
                <a:t>2.</a:t>
              </a:r>
              <a:r>
                <a:rPr kumimoji="1" lang="ja-JP" altLang="en-US" sz="1200" dirty="0" smtClean="0">
                  <a:solidFill>
                    <a:schemeClr val="tx1">
                      <a:lumMod val="90000"/>
                      <a:lumOff val="10000"/>
                    </a:schemeClr>
                  </a:solidFill>
                </a:rPr>
                <a:t> </a:t>
              </a:r>
              <a:r>
                <a:rPr lang="pl-PL" altLang="ja-JP" sz="1200" dirty="0" smtClean="0">
                  <a:solidFill>
                    <a:schemeClr val="tx1">
                      <a:lumMod val="90000"/>
                      <a:lumOff val="10000"/>
                    </a:schemeClr>
                  </a:solidFill>
                </a:rPr>
                <a:t>Autoware</a:t>
              </a:r>
              <a:r>
                <a:rPr lang="ja-JP" altLang="en-US" sz="1200" dirty="0" smtClean="0">
                  <a:solidFill>
                    <a:schemeClr val="tx1">
                      <a:lumMod val="90000"/>
                      <a:lumOff val="10000"/>
                    </a:schemeClr>
                  </a:solidFill>
                </a:rPr>
                <a:t> </a:t>
              </a:r>
              <a:r>
                <a:rPr lang="ja-JP" altLang="pl-PL" sz="1200" dirty="0" smtClean="0">
                  <a:solidFill>
                    <a:schemeClr val="tx1">
                      <a:lumMod val="90000"/>
                      <a:lumOff val="10000"/>
                    </a:schemeClr>
                  </a:solidFill>
                </a:rPr>
                <a:t>の</a:t>
              </a:r>
              <a:r>
                <a:rPr lang="ja-JP" altLang="pl-PL" sz="1200" dirty="0">
                  <a:solidFill>
                    <a:schemeClr val="tx1">
                      <a:lumMod val="90000"/>
                      <a:lumOff val="10000"/>
                    </a:schemeClr>
                  </a:solidFill>
                </a:rPr>
                <a:t>起動</a:t>
              </a:r>
              <a:endParaRPr kumimoji="1" lang="ja-JP" altLang="en-US" sz="1200" dirty="0">
                <a:solidFill>
                  <a:schemeClr val="tx1">
                    <a:lumMod val="90000"/>
                    <a:lumOff val="10000"/>
                  </a:schemeClr>
                </a:solidFill>
              </a:endParaRPr>
            </a:p>
          </p:txBody>
        </p:sp>
        <p:sp>
          <p:nvSpPr>
            <p:cNvPr id="8" name="正方形/長方形 7"/>
            <p:cNvSpPr/>
            <p:nvPr/>
          </p:nvSpPr>
          <p:spPr>
            <a:xfrm>
              <a:off x="6400800" y="22098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lumMod val="90000"/>
                      <a:lumOff val="10000"/>
                    </a:schemeClr>
                  </a:solidFill>
                </a:rPr>
                <a:t>　</a:t>
              </a:r>
              <a:r>
                <a:rPr lang="en-US" altLang="ja-JP" sz="1200" dirty="0" smtClean="0">
                  <a:solidFill>
                    <a:schemeClr val="tx1">
                      <a:lumMod val="90000"/>
                      <a:lumOff val="10000"/>
                    </a:schemeClr>
                  </a:solidFill>
                </a:rPr>
                <a:t>1. </a:t>
              </a:r>
              <a:r>
                <a:rPr lang="ja-JP" altLang="en-US" sz="1200" dirty="0" smtClean="0">
                  <a:solidFill>
                    <a:schemeClr val="tx1">
                      <a:lumMod val="90000"/>
                      <a:lumOff val="10000"/>
                    </a:schemeClr>
                  </a:solidFill>
                </a:rPr>
                <a:t>デモデータ</a:t>
              </a:r>
              <a:r>
                <a:rPr lang="ja-JP" altLang="en-US" sz="1200" dirty="0">
                  <a:solidFill>
                    <a:schemeClr val="tx1">
                      <a:lumMod val="90000"/>
                      <a:lumOff val="10000"/>
                    </a:schemeClr>
                  </a:solidFill>
                </a:rPr>
                <a:t>の準備</a:t>
              </a:r>
            </a:p>
          </p:txBody>
        </p:sp>
        <p:sp>
          <p:nvSpPr>
            <p:cNvPr id="10" name="正方形/長方形 9"/>
            <p:cNvSpPr/>
            <p:nvPr/>
          </p:nvSpPr>
          <p:spPr>
            <a:xfrm>
              <a:off x="6248400" y="2057400"/>
              <a:ext cx="2514600" cy="44196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b="1" dirty="0"/>
            </a:p>
          </p:txBody>
        </p:sp>
        <p:sp>
          <p:nvSpPr>
            <p:cNvPr id="11" name="正方形/長方形 10"/>
            <p:cNvSpPr/>
            <p:nvPr/>
          </p:nvSpPr>
          <p:spPr>
            <a:xfrm>
              <a:off x="6400800" y="370332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lumMod val="90000"/>
                      <a:lumOff val="10000"/>
                    </a:schemeClr>
                  </a:solidFill>
                </a:rPr>
                <a:t>　</a:t>
              </a:r>
              <a:r>
                <a:rPr kumimoji="1" lang="en-US" altLang="ja-JP" sz="1200" dirty="0" smtClean="0">
                  <a:solidFill>
                    <a:schemeClr val="tx1">
                      <a:lumMod val="90000"/>
                      <a:lumOff val="10000"/>
                    </a:schemeClr>
                  </a:solidFill>
                </a:rPr>
                <a:t>3.</a:t>
              </a:r>
              <a:r>
                <a:rPr kumimoji="1" lang="ja-JP" altLang="en-US" sz="1200" dirty="0" smtClean="0">
                  <a:solidFill>
                    <a:schemeClr val="tx1">
                      <a:lumMod val="90000"/>
                      <a:lumOff val="10000"/>
                    </a:schemeClr>
                  </a:solidFill>
                </a:rPr>
                <a:t> </a:t>
              </a:r>
              <a:r>
                <a:rPr kumimoji="1" lang="en-US" altLang="ja-JP" sz="1200" dirty="0" smtClean="0">
                  <a:solidFill>
                    <a:schemeClr val="tx1">
                      <a:lumMod val="90000"/>
                      <a:lumOff val="10000"/>
                    </a:schemeClr>
                  </a:solidFill>
                </a:rPr>
                <a:t>rosbag</a:t>
              </a:r>
              <a:r>
                <a:rPr kumimoji="1" lang="ja-JP" altLang="en-US" sz="1200" dirty="0" smtClean="0">
                  <a:solidFill>
                    <a:schemeClr val="tx1">
                      <a:lumMod val="90000"/>
                      <a:lumOff val="10000"/>
                    </a:schemeClr>
                  </a:solidFill>
                </a:rPr>
                <a:t> </a:t>
              </a:r>
              <a:r>
                <a:rPr lang="ja-JP" altLang="en-US" sz="1200" dirty="0" smtClean="0">
                  <a:solidFill>
                    <a:schemeClr val="tx1">
                      <a:lumMod val="90000"/>
                      <a:lumOff val="10000"/>
                    </a:schemeClr>
                  </a:solidFill>
                </a:rPr>
                <a:t>再生の</a:t>
              </a:r>
              <a:r>
                <a:rPr lang="ja-JP" altLang="en-US" sz="1200" dirty="0">
                  <a:solidFill>
                    <a:schemeClr val="tx1">
                      <a:lumMod val="90000"/>
                      <a:lumOff val="10000"/>
                    </a:schemeClr>
                  </a:solidFill>
                </a:rPr>
                <a:t>準備</a:t>
              </a:r>
              <a:endParaRPr kumimoji="1" lang="ja-JP" altLang="en-US" sz="1200" dirty="0">
                <a:solidFill>
                  <a:schemeClr val="tx1">
                    <a:lumMod val="90000"/>
                    <a:lumOff val="10000"/>
                  </a:schemeClr>
                </a:solidFill>
              </a:endParaRPr>
            </a:p>
          </p:txBody>
        </p:sp>
        <p:sp>
          <p:nvSpPr>
            <p:cNvPr id="12" name="正方形/長方形 11"/>
            <p:cNvSpPr/>
            <p:nvPr/>
          </p:nvSpPr>
          <p:spPr>
            <a:xfrm>
              <a:off x="6400800" y="445008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lumMod val="90000"/>
                      <a:lumOff val="10000"/>
                    </a:schemeClr>
                  </a:solidFill>
                </a:rPr>
                <a:t>　</a:t>
              </a:r>
              <a:r>
                <a:rPr lang="en-US" altLang="ja-JP" sz="1200" dirty="0" smtClean="0">
                  <a:solidFill>
                    <a:schemeClr val="tx1">
                      <a:lumMod val="90000"/>
                      <a:lumOff val="10000"/>
                    </a:schemeClr>
                  </a:solidFill>
                </a:rPr>
                <a:t>4. </a:t>
              </a:r>
              <a:r>
                <a:rPr lang="ja-JP" altLang="en-US" sz="1200" dirty="0" smtClean="0">
                  <a:solidFill>
                    <a:schemeClr val="tx1">
                      <a:lumMod val="90000"/>
                      <a:lumOff val="10000"/>
                    </a:schemeClr>
                  </a:solidFill>
                </a:rPr>
                <a:t>自己</a:t>
              </a:r>
              <a:r>
                <a:rPr lang="ja-JP" altLang="en-US" sz="1200" dirty="0">
                  <a:solidFill>
                    <a:schemeClr val="tx1">
                      <a:lumMod val="90000"/>
                      <a:lumOff val="10000"/>
                    </a:schemeClr>
                  </a:solidFill>
                </a:rPr>
                <a:t>位置推定</a:t>
              </a:r>
              <a:endParaRPr kumimoji="1" lang="ja-JP" altLang="en-US" sz="1200" dirty="0">
                <a:solidFill>
                  <a:schemeClr val="tx1">
                    <a:lumMod val="90000"/>
                    <a:lumOff val="10000"/>
                  </a:schemeClr>
                </a:solidFill>
              </a:endParaRPr>
            </a:p>
          </p:txBody>
        </p:sp>
        <p:sp>
          <p:nvSpPr>
            <p:cNvPr id="13" name="正方形/長方形 12"/>
            <p:cNvSpPr/>
            <p:nvPr/>
          </p:nvSpPr>
          <p:spPr>
            <a:xfrm>
              <a:off x="6400800" y="519684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lumMod val="90000"/>
                      <a:lumOff val="10000"/>
                    </a:schemeClr>
                  </a:solidFill>
                </a:rPr>
                <a:t>　</a:t>
              </a:r>
              <a:r>
                <a:rPr kumimoji="1" lang="en-US" altLang="ja-JP" sz="1200" dirty="0" smtClean="0">
                  <a:solidFill>
                    <a:schemeClr val="tx1">
                      <a:lumMod val="90000"/>
                      <a:lumOff val="10000"/>
                    </a:schemeClr>
                  </a:solidFill>
                </a:rPr>
                <a:t>5. </a:t>
              </a:r>
              <a:r>
                <a:rPr lang="ja-JP" altLang="en-US" sz="1200" dirty="0" smtClean="0">
                  <a:solidFill>
                    <a:schemeClr val="tx1">
                      <a:lumMod val="90000"/>
                      <a:lumOff val="10000"/>
                    </a:schemeClr>
                  </a:solidFill>
                </a:rPr>
                <a:t>経路</a:t>
              </a:r>
              <a:r>
                <a:rPr lang="ja-JP" altLang="en-US" sz="1200" dirty="0">
                  <a:solidFill>
                    <a:schemeClr val="tx1">
                      <a:lumMod val="90000"/>
                      <a:lumOff val="10000"/>
                    </a:schemeClr>
                  </a:solidFill>
                </a:rPr>
                <a:t>計画</a:t>
              </a:r>
              <a:endParaRPr kumimoji="1" lang="ja-JP" altLang="en-US" sz="1200" dirty="0">
                <a:solidFill>
                  <a:schemeClr val="tx1">
                    <a:lumMod val="90000"/>
                    <a:lumOff val="10000"/>
                  </a:schemeClr>
                </a:solidFill>
              </a:endParaRPr>
            </a:p>
          </p:txBody>
        </p:sp>
        <p:sp>
          <p:nvSpPr>
            <p:cNvPr id="15" name="正方形/長方形 14"/>
            <p:cNvSpPr/>
            <p:nvPr/>
          </p:nvSpPr>
          <p:spPr>
            <a:xfrm>
              <a:off x="6248400" y="1066800"/>
              <a:ext cx="2514600" cy="990600"/>
            </a:xfrm>
            <a:prstGeom prst="rect">
              <a:avLst/>
            </a:prstGeom>
            <a:no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b="1" dirty="0" smtClean="0">
                  <a:solidFill>
                    <a:srgbClr val="124288"/>
                  </a:solidFill>
                </a:rPr>
                <a:t>デモデータ</a:t>
              </a:r>
              <a:r>
                <a:rPr lang="ja-JP" altLang="en-US" b="1" dirty="0" smtClean="0">
                  <a:solidFill>
                    <a:srgbClr val="124288"/>
                  </a:solidFill>
                </a:rPr>
                <a:t>の再生</a:t>
              </a:r>
              <a:endParaRPr kumimoji="1" lang="en-US" altLang="ja-JP" b="1" dirty="0" smtClean="0">
                <a:solidFill>
                  <a:srgbClr val="124288"/>
                </a:solidFill>
              </a:endParaRPr>
            </a:p>
            <a:p>
              <a:pPr lvl="0" algn="ctr"/>
              <a:r>
                <a:rPr lang="ja-JP" altLang="en-US" sz="1100" dirty="0" smtClean="0">
                  <a:solidFill>
                    <a:srgbClr val="2A2E32">
                      <a:lumMod val="90000"/>
                      <a:lumOff val="10000"/>
                    </a:srgbClr>
                  </a:solidFill>
                </a:rPr>
                <a:t>名古屋大学が用意したデモデータを</a:t>
              </a:r>
              <a:endParaRPr lang="en-US" altLang="ja-JP" sz="1100" dirty="0" smtClean="0">
                <a:solidFill>
                  <a:srgbClr val="2A2E32">
                    <a:lumMod val="90000"/>
                    <a:lumOff val="10000"/>
                  </a:srgbClr>
                </a:solidFill>
              </a:endParaRPr>
            </a:p>
            <a:p>
              <a:pPr lvl="0" algn="ctr"/>
              <a:r>
                <a:rPr lang="en-US" altLang="ja-JP" sz="1100" dirty="0" smtClean="0">
                  <a:solidFill>
                    <a:srgbClr val="2A2E32">
                      <a:lumMod val="90000"/>
                      <a:lumOff val="10000"/>
                    </a:srgbClr>
                  </a:solidFill>
                </a:rPr>
                <a:t>RViz</a:t>
              </a:r>
              <a:r>
                <a:rPr lang="ja-JP" altLang="en-US" sz="1100" dirty="0" smtClean="0">
                  <a:solidFill>
                    <a:srgbClr val="2A2E32">
                      <a:lumMod val="90000"/>
                      <a:lumOff val="10000"/>
                    </a:srgbClr>
                  </a:solidFill>
                </a:rPr>
                <a:t>で</a:t>
              </a:r>
              <a:r>
                <a:rPr kumimoji="1" lang="ja-JP" altLang="en-US" sz="1100" dirty="0" smtClean="0">
                  <a:solidFill>
                    <a:srgbClr val="2A2E32">
                      <a:lumMod val="90000"/>
                      <a:lumOff val="10000"/>
                    </a:srgbClr>
                  </a:solidFill>
                </a:rPr>
                <a:t>再生します。</a:t>
              </a:r>
              <a:endParaRPr kumimoji="1" lang="ja-JP" altLang="en-US" sz="1200" dirty="0">
                <a:solidFill>
                  <a:srgbClr val="124288"/>
                </a:solidFill>
              </a:endParaRPr>
            </a:p>
          </p:txBody>
        </p:sp>
        <p:cxnSp>
          <p:nvCxnSpPr>
            <p:cNvPr id="18" name="直線矢印コネクタ 17"/>
            <p:cNvCxnSpPr>
              <a:stCxn id="8" idx="2"/>
              <a:endCxn id="5" idx="0"/>
            </p:cNvCxnSpPr>
            <p:nvPr/>
          </p:nvCxnSpPr>
          <p:spPr>
            <a:xfrm>
              <a:off x="7463700" y="2701200"/>
              <a:ext cx="0" cy="25536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stCxn id="5" idx="2"/>
              <a:endCxn id="11" idx="0"/>
            </p:cNvCxnSpPr>
            <p:nvPr/>
          </p:nvCxnSpPr>
          <p:spPr>
            <a:xfrm>
              <a:off x="7463700" y="3447960"/>
              <a:ext cx="0" cy="25536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11" idx="2"/>
              <a:endCxn id="12" idx="0"/>
            </p:cNvCxnSpPr>
            <p:nvPr/>
          </p:nvCxnSpPr>
          <p:spPr>
            <a:xfrm>
              <a:off x="7463700" y="4194720"/>
              <a:ext cx="0" cy="25536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2" idx="2"/>
              <a:endCxn id="13" idx="0"/>
            </p:cNvCxnSpPr>
            <p:nvPr/>
          </p:nvCxnSpPr>
          <p:spPr>
            <a:xfrm>
              <a:off x="7463700" y="4941480"/>
              <a:ext cx="0" cy="25536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sp>
          <p:nvSpPr>
            <p:cNvPr id="57" name="正方形/長方形 56"/>
            <p:cNvSpPr/>
            <p:nvPr/>
          </p:nvSpPr>
          <p:spPr>
            <a:xfrm>
              <a:off x="6400800" y="5943600"/>
              <a:ext cx="2125800" cy="49140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lumMod val="90000"/>
                      <a:lumOff val="10000"/>
                    </a:schemeClr>
                  </a:solidFill>
                </a:rPr>
                <a:t>　</a:t>
              </a:r>
              <a:r>
                <a:rPr lang="en-US" altLang="ja-JP" sz="1200" dirty="0">
                  <a:solidFill>
                    <a:schemeClr val="tx1">
                      <a:lumMod val="90000"/>
                      <a:lumOff val="10000"/>
                    </a:schemeClr>
                  </a:solidFill>
                </a:rPr>
                <a:t>6</a:t>
              </a:r>
              <a:r>
                <a:rPr kumimoji="1" lang="en-US" altLang="ja-JP" sz="1200" dirty="0" smtClean="0">
                  <a:solidFill>
                    <a:schemeClr val="tx1">
                      <a:lumMod val="90000"/>
                      <a:lumOff val="10000"/>
                    </a:schemeClr>
                  </a:solidFill>
                </a:rPr>
                <a:t>. </a:t>
              </a:r>
              <a:r>
                <a:rPr lang="ja-JP" altLang="en-US" sz="1200" dirty="0" smtClean="0">
                  <a:solidFill>
                    <a:schemeClr val="tx1">
                      <a:lumMod val="90000"/>
                      <a:lumOff val="10000"/>
                    </a:schemeClr>
                  </a:solidFill>
                </a:rPr>
                <a:t>経路</a:t>
              </a:r>
              <a:r>
                <a:rPr lang="ja-JP" altLang="en-US" sz="1200" dirty="0">
                  <a:solidFill>
                    <a:schemeClr val="tx1">
                      <a:lumMod val="90000"/>
                      <a:lumOff val="10000"/>
                    </a:schemeClr>
                  </a:solidFill>
                </a:rPr>
                <a:t>追従</a:t>
              </a:r>
              <a:endParaRPr kumimoji="1" lang="ja-JP" altLang="en-US" sz="1200" dirty="0">
                <a:solidFill>
                  <a:schemeClr val="tx1">
                    <a:lumMod val="90000"/>
                    <a:lumOff val="10000"/>
                  </a:schemeClr>
                </a:solidFill>
              </a:endParaRPr>
            </a:p>
          </p:txBody>
        </p:sp>
        <p:cxnSp>
          <p:nvCxnSpPr>
            <p:cNvPr id="58" name="直線矢印コネクタ 57"/>
            <p:cNvCxnSpPr>
              <a:stCxn id="13" idx="2"/>
              <a:endCxn id="57" idx="0"/>
            </p:cNvCxnSpPr>
            <p:nvPr/>
          </p:nvCxnSpPr>
          <p:spPr>
            <a:xfrm>
              <a:off x="7463700" y="5688240"/>
              <a:ext cx="0" cy="255360"/>
            </a:xfrm>
            <a:prstGeom prst="straightConnector1">
              <a:avLst/>
            </a:prstGeom>
            <a:ln w="33020">
              <a:tailEnd type="arrow"/>
            </a:ln>
            <a:effectLst/>
          </p:spPr>
          <p:style>
            <a:lnRef idx="2">
              <a:schemeClr val="accent1"/>
            </a:lnRef>
            <a:fillRef idx="0">
              <a:schemeClr val="accent1"/>
            </a:fillRef>
            <a:effectRef idx="1">
              <a:schemeClr val="accent1"/>
            </a:effectRef>
            <a:fontRef idx="minor">
              <a:schemeClr val="tx1"/>
            </a:fontRef>
          </p:style>
        </p:cxnSp>
      </p:grpSp>
      <p:sp>
        <p:nvSpPr>
          <p:cNvPr id="59" name="タイトル 1"/>
          <p:cNvSpPr>
            <a:spLocks noGrp="1"/>
          </p:cNvSpPr>
          <p:nvPr>
            <p:ph type="title"/>
          </p:nvPr>
        </p:nvSpPr>
        <p:spPr>
          <a:xfrm>
            <a:off x="152400" y="0"/>
            <a:ext cx="8991600" cy="533400"/>
          </a:xfrm>
        </p:spPr>
        <p:txBody>
          <a:bodyPr>
            <a:normAutofit/>
          </a:bodyPr>
          <a:lstStyle/>
          <a:p>
            <a:r>
              <a:rPr kumimoji="1" lang="ja-JP" altLang="en-US" dirty="0" smtClean="0"/>
              <a:t>主な機能の操作</a:t>
            </a:r>
            <a:endParaRPr kumimoji="1" lang="ja-JP" altLang="en-US" dirty="0"/>
          </a:p>
        </p:txBody>
      </p:sp>
    </p:spTree>
    <p:extLst>
      <p:ext uri="{BB962C8B-B14F-4D97-AF65-F5344CB8AC3E}">
        <p14:creationId xmlns:p14="http://schemas.microsoft.com/office/powerpoint/2010/main" val="2518666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26400"/>
            <a:ext cx="8839200" cy="288000"/>
          </a:xfrm>
        </p:spPr>
        <p:txBody>
          <a:bodyPr anchor="ctr"/>
          <a:lstStyle/>
          <a:p>
            <a:r>
              <a:rPr kumimoji="1" lang="en-US" altLang="ja-JP" sz="1600" b="0" dirty="0" smtClean="0"/>
              <a:t>1.1.</a:t>
            </a:r>
            <a:r>
              <a:rPr kumimoji="1" lang="ja-JP" altLang="en-US" sz="1600" b="0" dirty="0" smtClean="0"/>
              <a:t> </a:t>
            </a:r>
            <a:r>
              <a:rPr lang="ja-JP" altLang="en-US" sz="1600" b="0" dirty="0" smtClean="0"/>
              <a:t>デモデータを格納するフォルダの作成</a:t>
            </a:r>
            <a:endParaRPr lang="ja-JP" altLang="en-US" sz="1600" b="0" dirty="0"/>
          </a:p>
        </p:txBody>
      </p:sp>
      <p:sp>
        <p:nvSpPr>
          <p:cNvPr id="4" name="コンテンツ プレースホルダー 3"/>
          <p:cNvSpPr>
            <a:spLocks noGrp="1"/>
          </p:cNvSpPr>
          <p:nvPr>
            <p:ph sz="quarter" idx="15"/>
          </p:nvPr>
        </p:nvSpPr>
        <p:spPr>
          <a:xfrm>
            <a:off x="381000" y="3124200"/>
            <a:ext cx="8763000" cy="2590800"/>
          </a:xfrm>
        </p:spPr>
        <p:txBody>
          <a:bodyPr/>
          <a:lstStyle/>
          <a:p>
            <a:r>
              <a:rPr lang="en-US" altLang="ja-JP" sz="1400" dirty="0"/>
              <a:t>デモデータを以下からダウンロードし</a:t>
            </a:r>
            <a:r>
              <a:rPr lang="en-US" altLang="ja-JP" sz="1400" dirty="0" smtClean="0"/>
              <a:t>、”~</a:t>
            </a:r>
            <a:r>
              <a:rPr lang="en-US" altLang="ja-JP" sz="1400" dirty="0"/>
              <a:t>/.</a:t>
            </a:r>
            <a:r>
              <a:rPr lang="en-US" altLang="ja-JP" sz="1400" dirty="0" err="1" smtClean="0"/>
              <a:t>autoware</a:t>
            </a:r>
            <a:r>
              <a:rPr lang="en-US" altLang="ja-JP" sz="1400" dirty="0" smtClean="0"/>
              <a:t>” に</a:t>
            </a:r>
            <a:r>
              <a:rPr lang="en-US" altLang="ja-JP" sz="1400" dirty="0"/>
              <a:t>配置</a:t>
            </a:r>
            <a:r>
              <a:rPr lang="ja-JP" altLang="en-US" sz="1400" dirty="0"/>
              <a:t>します</a:t>
            </a:r>
            <a:r>
              <a:rPr lang="en-US" altLang="ja-JP" sz="1400" dirty="0" smtClean="0"/>
              <a:t>。</a:t>
            </a:r>
          </a:p>
          <a:p>
            <a:pPr marL="457200" lvl="1" indent="0"/>
            <a:endParaRPr lang="en-US" altLang="ja-JP" sz="1000" dirty="0"/>
          </a:p>
          <a:p>
            <a:pPr marL="187325" lvl="1" indent="-6350"/>
            <a:r>
              <a:rPr lang="ja-JP" altLang="ja-JP" sz="1400" dirty="0" smtClean="0"/>
              <a:t>デモ用</a:t>
            </a:r>
            <a:r>
              <a:rPr lang="en-US" altLang="ja-JP" sz="1400" dirty="0"/>
              <a:t>の launch ファイルを生成するスクリプト</a:t>
            </a:r>
            <a:endParaRPr lang="ja-JP" altLang="ja-JP" sz="1400" dirty="0"/>
          </a:p>
          <a:p>
            <a:pPr marL="187325" lvl="1" indent="-6350"/>
            <a:r>
              <a:rPr lang="en-US" altLang="ja-JP" sz="1400" u="sng" dirty="0" smtClean="0">
                <a:latin typeface="Arial"/>
                <a:ea typeface="メイリオ"/>
                <a:cs typeface="Arial"/>
                <a:hlinkClick r:id="rId2"/>
              </a:rPr>
              <a:t>http</a:t>
            </a:r>
            <a:r>
              <a:rPr lang="en-US" altLang="ja-JP" sz="1400" u="sng" dirty="0">
                <a:latin typeface="Arial"/>
                <a:ea typeface="メイリオ"/>
                <a:cs typeface="Arial"/>
                <a:hlinkClick r:id="rId2"/>
              </a:rPr>
              <a:t>://db3.ertl.jp/autoware/sample_data/</a:t>
            </a:r>
            <a:r>
              <a:rPr lang="en-US" altLang="ja-JP" sz="1400" u="sng" dirty="0" smtClean="0">
                <a:latin typeface="Arial"/>
                <a:ea typeface="メイリオ"/>
                <a:cs typeface="Arial"/>
                <a:hlinkClick r:id="rId2"/>
              </a:rPr>
              <a:t>my_launch.sh</a:t>
            </a:r>
            <a:endParaRPr lang="en-US" altLang="ja-JP" sz="1400" dirty="0">
              <a:latin typeface="Arial"/>
              <a:ea typeface="メイリオ"/>
              <a:cs typeface="Arial"/>
            </a:endParaRPr>
          </a:p>
          <a:p>
            <a:pPr marL="187325" lvl="1" indent="-6350"/>
            <a:endParaRPr lang="en-US" altLang="ja-JP" sz="1000" dirty="0" smtClean="0"/>
          </a:p>
          <a:p>
            <a:pPr marL="187325" lvl="1" indent="-6350"/>
            <a:r>
              <a:rPr lang="ja-JP" altLang="ja-JP" sz="1400" dirty="0" smtClean="0"/>
              <a:t>守</a:t>
            </a:r>
            <a:r>
              <a:rPr lang="ja-JP" altLang="ja-JP" sz="1400" dirty="0"/>
              <a:t>山地区の地図・キャリブレーション・</a:t>
            </a:r>
            <a:r>
              <a:rPr lang="ja-JP" altLang="ja-JP" sz="1400" dirty="0" smtClean="0"/>
              <a:t>経路</a:t>
            </a:r>
            <a:r>
              <a:rPr lang="ja-JP" altLang="en-US" sz="1400" dirty="0" smtClean="0"/>
              <a:t>データ</a:t>
            </a:r>
            <a:endParaRPr lang="ja-JP" altLang="ja-JP" sz="1400" dirty="0"/>
          </a:p>
          <a:p>
            <a:pPr marL="187325" lvl="1" indent="-6350"/>
            <a:r>
              <a:rPr lang="en-US" altLang="ja-JP" sz="1400" u="sng" dirty="0">
                <a:latin typeface="Arial"/>
                <a:ea typeface="メイリオ"/>
                <a:cs typeface="Arial"/>
                <a:hlinkClick r:id="rId3"/>
              </a:rPr>
              <a:t>http://db3.ertl.jp/autoware/sample_data/</a:t>
            </a:r>
            <a:r>
              <a:rPr lang="en-US" altLang="ja-JP" sz="1400" u="sng" dirty="0" smtClean="0">
                <a:latin typeface="Arial"/>
                <a:ea typeface="メイリオ"/>
                <a:cs typeface="Arial"/>
                <a:hlinkClick r:id="rId3"/>
              </a:rPr>
              <a:t>sample_moriyama_data.tar.gz</a:t>
            </a:r>
            <a:endParaRPr lang="en-US" altLang="ja-JP" sz="1400" u="sng" dirty="0">
              <a:latin typeface="Arial"/>
              <a:ea typeface="メイリオ"/>
              <a:cs typeface="Arial"/>
            </a:endParaRPr>
          </a:p>
          <a:p>
            <a:pPr marL="187325" lvl="1" indent="-6350"/>
            <a:endParaRPr lang="en-US" altLang="ja-JP" sz="1000" dirty="0" smtClean="0"/>
          </a:p>
          <a:p>
            <a:pPr marL="187325" lvl="1" indent="-6350"/>
            <a:r>
              <a:rPr lang="en-US" altLang="ja-JP" sz="1400" dirty="0" smtClean="0"/>
              <a:t>rosbag</a:t>
            </a:r>
            <a:r>
              <a:rPr lang="ja-JP" altLang="en-US" sz="1400" dirty="0" smtClean="0"/>
              <a:t> データ</a:t>
            </a:r>
            <a:endParaRPr lang="ja-JP" altLang="ja-JP" sz="1400" dirty="0"/>
          </a:p>
          <a:p>
            <a:pPr marL="187325" lvl="1" indent="-6350"/>
            <a:r>
              <a:rPr lang="en-US" altLang="ja-JP" sz="1400" u="sng" dirty="0">
                <a:latin typeface="Arial"/>
                <a:ea typeface="メイリオ"/>
                <a:cs typeface="Arial"/>
                <a:hlinkClick r:id="rId4"/>
              </a:rPr>
              <a:t>http://db3.ertl.jp/autoware/sample_data/sample_moriyama_150324.</a:t>
            </a:r>
            <a:r>
              <a:rPr lang="en-US" altLang="ja-JP" sz="1400" u="sng" dirty="0" smtClean="0">
                <a:latin typeface="Arial"/>
                <a:ea typeface="メイリオ"/>
                <a:cs typeface="Arial"/>
                <a:hlinkClick r:id="rId4"/>
              </a:rPr>
              <a:t>tar.gz</a:t>
            </a:r>
            <a:endParaRPr lang="en-US" altLang="ja-JP" sz="1400" u="sng" dirty="0" smtClean="0">
              <a:latin typeface="Arial"/>
              <a:ea typeface="メイリオ"/>
              <a:cs typeface="Arial"/>
            </a:endParaRPr>
          </a:p>
          <a:p>
            <a:pPr marL="187325" lvl="1" indent="-6350"/>
            <a:r>
              <a:rPr lang="en-US" altLang="ja-JP" sz="1200" dirty="0" smtClean="0"/>
              <a:t> 注</a:t>
            </a:r>
            <a:r>
              <a:rPr lang="en-US" altLang="ja-JP" sz="1200" dirty="0"/>
              <a:t>) この </a:t>
            </a:r>
            <a:r>
              <a:rPr lang="en-US" altLang="ja-JP" sz="1200" dirty="0" smtClean="0"/>
              <a:t>rosbag</a:t>
            </a:r>
            <a:r>
              <a:rPr lang="en-US" altLang="ja-JP" sz="1200" dirty="0"/>
              <a:t> データには画像情報が含まれてい</a:t>
            </a:r>
            <a:r>
              <a:rPr lang="ja-JP" altLang="ja-JP" sz="1200" dirty="0"/>
              <a:t>ないため、</a:t>
            </a:r>
            <a:r>
              <a:rPr lang="en-US" altLang="ja-JP" sz="1200" dirty="0"/>
              <a:t>物体検出(Detection)は</a:t>
            </a:r>
            <a:r>
              <a:rPr lang="ja-JP" altLang="ja-JP" sz="1200" dirty="0"/>
              <a:t>でき</a:t>
            </a:r>
            <a:r>
              <a:rPr lang="en-US" altLang="ja-JP" sz="1200" dirty="0"/>
              <a:t>ません</a:t>
            </a:r>
            <a:endParaRPr lang="ja-JP" altLang="ja-JP" sz="1200" dirty="0"/>
          </a:p>
        </p:txBody>
      </p:sp>
      <p:sp>
        <p:nvSpPr>
          <p:cNvPr id="9" name="スライド番号プレースホルダー 8"/>
          <p:cNvSpPr>
            <a:spLocks noGrp="1"/>
          </p:cNvSpPr>
          <p:nvPr>
            <p:ph type="sldNum" sz="quarter" idx="23"/>
          </p:nvPr>
        </p:nvSpPr>
        <p:spPr/>
        <p:txBody>
          <a:bodyPr/>
          <a:lstStyle/>
          <a:p>
            <a:pPr>
              <a:defRPr kumimoji="1"/>
            </a:pPr>
            <a:fld id="{434B01D5-C144-498B-A881-82CDAB4E58F5}" type="slidenum">
              <a:rPr lang="en-US" altLang="ja-JP" smtClean="0"/>
              <a:pPr>
                <a:defRPr kumimoji="1"/>
              </a:pPr>
              <a:t>7</a:t>
            </a:fld>
            <a:endParaRPr lang="ja-JP" altLang="en-US"/>
          </a:p>
        </p:txBody>
      </p:sp>
      <p:sp>
        <p:nvSpPr>
          <p:cNvPr id="10" name="角丸四角形吹き出し 9"/>
          <p:cNvSpPr/>
          <p:nvPr/>
        </p:nvSpPr>
        <p:spPr>
          <a:xfrm>
            <a:off x="5638800" y="3505200"/>
            <a:ext cx="3352800" cy="838200"/>
          </a:xfrm>
          <a:prstGeom prst="wedgeRoundRectCallout">
            <a:avLst>
              <a:gd name="adj1" fmla="val -67207"/>
              <a:gd name="adj2" fmla="val -57225"/>
              <a:gd name="adj3" fmla="val 16667"/>
            </a:avLst>
          </a:prstGeom>
          <a:ln w="3175" cmpd="sng"/>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dirty="0"/>
              <a:t>＊「</a:t>
            </a:r>
            <a:r>
              <a:rPr lang="en-US" altLang="ja-JP" sz="1200" dirty="0" smtClean="0"/>
              <a:t>.</a:t>
            </a:r>
            <a:r>
              <a:rPr lang="en-US" altLang="ja-JP" sz="1200" dirty="0" err="1" smtClean="0"/>
              <a:t>autoware</a:t>
            </a:r>
            <a:r>
              <a:rPr lang="ja-JP" altLang="en-US" sz="1200" dirty="0" smtClean="0"/>
              <a:t>」フォルダが表示されない</a:t>
            </a:r>
            <a:r>
              <a:rPr lang="ja-JP" altLang="en-US" sz="1200" dirty="0"/>
              <a:t>場合</a:t>
            </a:r>
            <a:r>
              <a:rPr lang="ja-JP" altLang="en-US" sz="1200" dirty="0" smtClean="0"/>
              <a:t>はファイル</a:t>
            </a:r>
            <a:r>
              <a:rPr lang="en-US" altLang="ja-JP" sz="1200" dirty="0" smtClean="0"/>
              <a:t>(Files)</a:t>
            </a:r>
            <a:r>
              <a:rPr lang="ja-JP" altLang="en-US" sz="1200" dirty="0" smtClean="0"/>
              <a:t>の </a:t>
            </a:r>
            <a:r>
              <a:rPr lang="en-US" altLang="ja-JP" sz="1200" dirty="0" smtClean="0"/>
              <a:t>[</a:t>
            </a:r>
            <a:r>
              <a:rPr lang="ja-JP" altLang="en-US" sz="1200" dirty="0" smtClean="0"/>
              <a:t>表示</a:t>
            </a:r>
            <a:r>
              <a:rPr lang="en-US" altLang="ja-JP" sz="1200" dirty="0" smtClean="0"/>
              <a:t>(View)]</a:t>
            </a:r>
            <a:r>
              <a:rPr lang="en-US" altLang="ja-JP" sz="1200" dirty="0"/>
              <a:t>-</a:t>
            </a:r>
            <a:r>
              <a:rPr lang="en-US" altLang="ja-JP" sz="1200" dirty="0" smtClean="0"/>
              <a:t>[</a:t>
            </a:r>
            <a:r>
              <a:rPr lang="ja-JP" altLang="en-US" sz="1200" dirty="0" smtClean="0"/>
              <a:t>隠しファイルを表示する</a:t>
            </a:r>
            <a:r>
              <a:rPr lang="en-US" altLang="ja-JP" sz="1200" dirty="0" smtClean="0"/>
              <a:t>(Show </a:t>
            </a:r>
            <a:r>
              <a:rPr lang="en-US" altLang="ja-JP" sz="1200" dirty="0"/>
              <a:t>Hidden </a:t>
            </a:r>
            <a:r>
              <a:rPr lang="en-US" altLang="ja-JP" sz="1200" dirty="0" smtClean="0"/>
              <a:t>Files)]</a:t>
            </a:r>
            <a:r>
              <a:rPr lang="ja-JP" altLang="en-US" sz="1200" dirty="0"/>
              <a:t>にチェックを入れる。</a:t>
            </a:r>
            <a:endParaRPr kumimoji="1" lang="ja-JP" altLang="en-US" sz="1200" dirty="0"/>
          </a:p>
        </p:txBody>
      </p:sp>
      <p:sp>
        <p:nvSpPr>
          <p:cNvPr id="14" name="タイトル 1"/>
          <p:cNvSpPr>
            <a:spLocks noGrp="1"/>
          </p:cNvSpPr>
          <p:nvPr>
            <p:ph type="title"/>
          </p:nvPr>
        </p:nvSpPr>
        <p:spPr>
          <a:xfrm>
            <a:off x="152400" y="0"/>
            <a:ext cx="8991600" cy="533400"/>
          </a:xfrm>
        </p:spPr>
        <p:txBody>
          <a:bodyPr>
            <a:normAutofit/>
          </a:bodyPr>
          <a:lstStyle/>
          <a:p>
            <a:r>
              <a:rPr lang="en-US" altLang="ja-JP" dirty="0"/>
              <a:t>1</a:t>
            </a:r>
            <a:r>
              <a:rPr lang="en-US" altLang="ja-JP" dirty="0" smtClean="0"/>
              <a:t>.</a:t>
            </a:r>
            <a:r>
              <a:rPr lang="ja-JP" altLang="en-US" dirty="0" smtClean="0"/>
              <a:t> デモデータ</a:t>
            </a:r>
            <a:r>
              <a:rPr lang="ja-JP" altLang="en-US" dirty="0"/>
              <a:t>の準備</a:t>
            </a:r>
            <a:endParaRPr lang="en-US" altLang="en-US" dirty="0"/>
          </a:p>
        </p:txBody>
      </p:sp>
      <p:sp>
        <p:nvSpPr>
          <p:cNvPr id="13" name="テキスト プレースホルダー 2"/>
          <p:cNvSpPr>
            <a:spLocks noGrp="1"/>
          </p:cNvSpPr>
          <p:nvPr>
            <p:ph type="body" sz="quarter" idx="13"/>
          </p:nvPr>
        </p:nvSpPr>
        <p:spPr>
          <a:xfrm>
            <a:off x="304800" y="2743200"/>
            <a:ext cx="8839200" cy="288000"/>
          </a:xfrm>
        </p:spPr>
        <p:txBody>
          <a:bodyPr anchor="ctr"/>
          <a:lstStyle/>
          <a:p>
            <a:r>
              <a:rPr kumimoji="1" lang="en-US" altLang="ja-JP" sz="1600" b="0" dirty="0" smtClean="0"/>
              <a:t>1.2.</a:t>
            </a:r>
            <a:r>
              <a:rPr kumimoji="1" lang="ja-JP" altLang="en-US" sz="1600" b="0" dirty="0" smtClean="0"/>
              <a:t> </a:t>
            </a:r>
            <a:r>
              <a:rPr lang="ja-JP" altLang="en-US" sz="1600" b="0" dirty="0" smtClean="0"/>
              <a:t>デモデータ</a:t>
            </a:r>
            <a:r>
              <a:rPr lang="ja-JP" altLang="en-US" sz="1600" b="0" dirty="0"/>
              <a:t>の</a:t>
            </a:r>
            <a:r>
              <a:rPr lang="ja-JP" altLang="en-US" sz="1600" b="0" dirty="0" smtClean="0"/>
              <a:t>ダウンロード</a:t>
            </a:r>
            <a:endParaRPr lang="ja-JP" altLang="en-US" sz="1600" b="0" dirty="0"/>
          </a:p>
        </p:txBody>
      </p:sp>
      <p:sp>
        <p:nvSpPr>
          <p:cNvPr id="11" name="コンテンツ プレースホルダー 5"/>
          <p:cNvSpPr>
            <a:spLocks noGrp="1"/>
          </p:cNvSpPr>
          <p:nvPr>
            <p:ph sz="quarter" idx="17"/>
          </p:nvPr>
        </p:nvSpPr>
        <p:spPr>
          <a:xfrm>
            <a:off x="381000" y="990600"/>
            <a:ext cx="8001000" cy="914400"/>
          </a:xfrm>
        </p:spPr>
        <p:txBody>
          <a:bodyPr/>
          <a:lstStyle/>
          <a:p>
            <a:r>
              <a:rPr lang="en-US" altLang="ja-JP" sz="1400" dirty="0" smtClean="0"/>
              <a:t>デモ</a:t>
            </a:r>
            <a:r>
              <a:rPr lang="en-US" altLang="ja-JP" sz="1400" dirty="0"/>
              <a:t>データ</a:t>
            </a:r>
            <a:r>
              <a:rPr lang="en-US" altLang="ja-JP" sz="1400" dirty="0" smtClean="0"/>
              <a:t>を</a:t>
            </a:r>
            <a:r>
              <a:rPr lang="ja-JP" altLang="en-US" sz="1400" dirty="0" smtClean="0"/>
              <a:t>格納するフォルダ　</a:t>
            </a:r>
            <a:r>
              <a:rPr lang="en-US" altLang="ja-JP" sz="1400" dirty="0" smtClean="0"/>
              <a:t>“.</a:t>
            </a:r>
            <a:r>
              <a:rPr lang="en-US" altLang="ja-JP" sz="1400" dirty="0" err="1" smtClean="0"/>
              <a:t>autoware</a:t>
            </a:r>
            <a:r>
              <a:rPr lang="en-US" altLang="ja-JP" sz="1400" dirty="0" smtClean="0"/>
              <a:t>“</a:t>
            </a:r>
            <a:r>
              <a:rPr lang="ja-JP" altLang="en-US" sz="1400" dirty="0" smtClean="0"/>
              <a:t>を作成します</a:t>
            </a:r>
            <a:r>
              <a:rPr lang="en-US" altLang="ja-JP" sz="1400" dirty="0" smtClean="0"/>
              <a:t>。</a:t>
            </a:r>
          </a:p>
          <a:p>
            <a:pPr marL="0" indent="6350"/>
            <a:endParaRPr lang="en-US" altLang="ja-JP" sz="1000" dirty="0">
              <a:latin typeface="Arial"/>
              <a:cs typeface="Arial"/>
            </a:endParaRPr>
          </a:p>
          <a:p>
            <a:pPr marL="180975" indent="6350"/>
            <a:r>
              <a:rPr lang="en-US" altLang="ja-JP" sz="1400" dirty="0" smtClean="0">
                <a:latin typeface="メイリオ"/>
                <a:ea typeface="メイリオ"/>
                <a:cs typeface="メイリオ"/>
              </a:rPr>
              <a:t>~$ </a:t>
            </a:r>
            <a:r>
              <a:rPr lang="ja-JP" altLang="en-US" sz="1400" b="1" dirty="0" smtClean="0">
                <a:latin typeface="メイリオ"/>
                <a:ea typeface="メイリオ"/>
                <a:cs typeface="メイリオ"/>
              </a:rPr>
              <a:t>m</a:t>
            </a:r>
            <a:r>
              <a:rPr lang="en-US" altLang="ja-JP" sz="1400" b="1" dirty="0" err="1" smtClean="0">
                <a:latin typeface="メイリオ"/>
                <a:ea typeface="メイリオ"/>
                <a:cs typeface="メイリオ"/>
              </a:rPr>
              <a:t>kdir</a:t>
            </a:r>
            <a:r>
              <a:rPr lang="ja-JP" altLang="en-US" sz="1400" b="1" dirty="0" smtClean="0">
                <a:latin typeface="メイリオ"/>
                <a:ea typeface="メイリオ"/>
                <a:cs typeface="メイリオ"/>
              </a:rPr>
              <a:t> </a:t>
            </a:r>
            <a:r>
              <a:rPr lang="en-US" altLang="ja-JP" sz="1400" b="1" dirty="0" smtClean="0">
                <a:latin typeface="メイリオ"/>
                <a:ea typeface="メイリオ"/>
                <a:cs typeface="メイリオ"/>
              </a:rPr>
              <a:t>.</a:t>
            </a:r>
            <a:r>
              <a:rPr lang="en-US" altLang="ja-JP" sz="1400" b="1" dirty="0" err="1" smtClean="0">
                <a:latin typeface="メイリオ"/>
                <a:ea typeface="メイリオ"/>
                <a:cs typeface="メイリオ"/>
              </a:rPr>
              <a:t>autoware</a:t>
            </a:r>
            <a:endParaRPr kumimoji="1" lang="ja-JP" altLang="en-US" sz="1400" dirty="0">
              <a:latin typeface="メイリオ"/>
              <a:ea typeface="メイリオ"/>
              <a:cs typeface="メイリオ"/>
            </a:endParaRPr>
          </a:p>
        </p:txBody>
      </p:sp>
    </p:spTree>
    <p:extLst>
      <p:ext uri="{BB962C8B-B14F-4D97-AF65-F5344CB8AC3E}">
        <p14:creationId xmlns:p14="http://schemas.microsoft.com/office/powerpoint/2010/main" val="3768049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ー 8"/>
          <p:cNvSpPr>
            <a:spLocks noGrp="1"/>
          </p:cNvSpPr>
          <p:nvPr>
            <p:ph type="sldNum" sz="quarter" idx="23"/>
          </p:nvPr>
        </p:nvSpPr>
        <p:spPr/>
        <p:txBody>
          <a:bodyPr/>
          <a:lstStyle/>
          <a:p>
            <a:pPr>
              <a:defRPr kumimoji="1"/>
            </a:pPr>
            <a:fld id="{434B01D5-C144-498B-A881-82CDAB4E58F5}" type="slidenum">
              <a:rPr lang="en-US" altLang="ja-JP" smtClean="0"/>
              <a:pPr>
                <a:defRPr kumimoji="1"/>
              </a:pPr>
              <a:t>8</a:t>
            </a:fld>
            <a:endParaRPr lang="ja-JP" altLang="en-US"/>
          </a:p>
        </p:txBody>
      </p:sp>
      <p:sp>
        <p:nvSpPr>
          <p:cNvPr id="11" name="テキスト プレースホルダー 4"/>
          <p:cNvSpPr>
            <a:spLocks noGrp="1"/>
          </p:cNvSpPr>
          <p:nvPr>
            <p:ph type="body" sz="quarter" idx="16"/>
          </p:nvPr>
        </p:nvSpPr>
        <p:spPr>
          <a:xfrm>
            <a:off x="304800" y="2667000"/>
            <a:ext cx="8839200" cy="288000"/>
          </a:xfr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r>
              <a:rPr lang="en-US" altLang="ja-JP" sz="1600" b="0" dirty="0" smtClean="0"/>
              <a:t>1.4.</a:t>
            </a:r>
            <a:r>
              <a:rPr lang="ja-JP" altLang="en-US" sz="1600" b="0" dirty="0" smtClean="0"/>
              <a:t> スクリプト</a:t>
            </a:r>
            <a:r>
              <a:rPr lang="ja-JP" altLang="en-US" sz="1600" b="0" dirty="0"/>
              <a:t>の実行</a:t>
            </a:r>
            <a:endParaRPr lang="ja-JP" altLang="ja-JP" sz="1600" b="0" dirty="0"/>
          </a:p>
        </p:txBody>
      </p:sp>
      <p:sp>
        <p:nvSpPr>
          <p:cNvPr id="12" name="コンテンツ プレースホルダー 5"/>
          <p:cNvSpPr>
            <a:spLocks noGrp="1"/>
          </p:cNvSpPr>
          <p:nvPr>
            <p:ph sz="quarter" idx="17"/>
          </p:nvPr>
        </p:nvSpPr>
        <p:spPr>
          <a:xfrm>
            <a:off x="381000" y="3031200"/>
            <a:ext cx="8004048" cy="3141000"/>
          </a:xfrm>
        </p:spPr>
        <p:txBody>
          <a:bodyPr/>
          <a:lstStyle/>
          <a:p>
            <a:pPr marL="11113" indent="0"/>
            <a:r>
              <a:rPr lang="en-US" altLang="ja-JP" sz="1400" dirty="0" smtClean="0"/>
              <a:t>1. </a:t>
            </a:r>
            <a:r>
              <a:rPr lang="en-US" altLang="ja-JP" sz="1400" dirty="0" err="1" smtClean="0"/>
              <a:t>以下</a:t>
            </a:r>
            <a:r>
              <a:rPr lang="en-US" altLang="ja-JP" sz="1400" dirty="0" err="1"/>
              <a:t>のスクリプトを実行して、launch</a:t>
            </a:r>
            <a:r>
              <a:rPr lang="en-US" altLang="ja-JP" sz="1400" dirty="0"/>
              <a:t> ファイルを生成</a:t>
            </a:r>
            <a:r>
              <a:rPr lang="ja-JP" altLang="en-US" sz="1400" dirty="0"/>
              <a:t>します</a:t>
            </a:r>
            <a:r>
              <a:rPr lang="en-US" altLang="ja-JP" sz="1400" dirty="0" smtClean="0"/>
              <a:t>。</a:t>
            </a:r>
            <a:endParaRPr lang="en-US" altLang="ja-JP" sz="500" dirty="0"/>
          </a:p>
          <a:p>
            <a:pPr marL="11113" indent="0"/>
            <a:endParaRPr lang="en-US" altLang="ja-JP" sz="800" b="1" dirty="0" smtClean="0">
              <a:cs typeface="Arial"/>
            </a:endParaRPr>
          </a:p>
          <a:p>
            <a:pPr marL="180975" indent="0"/>
            <a:r>
              <a:rPr lang="en-US" altLang="ja-JP" sz="1400" dirty="0" smtClean="0">
                <a:solidFill>
                  <a:srgbClr val="2A2E32"/>
                </a:solidFill>
                <a:cs typeface="メイリオ"/>
              </a:rPr>
              <a:t>~</a:t>
            </a:r>
            <a:r>
              <a:rPr lang="en-US" altLang="ja-JP" sz="1400" dirty="0">
                <a:solidFill>
                  <a:srgbClr val="2A2E32"/>
                </a:solidFill>
                <a:cs typeface="メイリオ"/>
              </a:rPr>
              <a:t>/.</a:t>
            </a:r>
            <a:r>
              <a:rPr lang="en-US" altLang="ja-JP" sz="1400" dirty="0" err="1">
                <a:solidFill>
                  <a:srgbClr val="2A2E32"/>
                </a:solidFill>
                <a:cs typeface="メイリオ"/>
              </a:rPr>
              <a:t>autoware</a:t>
            </a:r>
            <a:r>
              <a:rPr lang="en-US" altLang="ja-JP" sz="1400" dirty="0" smtClean="0">
                <a:solidFill>
                  <a:srgbClr val="2A2E32"/>
                </a:solidFill>
                <a:cs typeface="メイリオ"/>
              </a:rPr>
              <a:t>$</a:t>
            </a:r>
            <a:r>
              <a:rPr lang="en-US" altLang="ja-JP" sz="1400" b="1" dirty="0" smtClean="0">
                <a:cs typeface="メイリオ"/>
              </a:rPr>
              <a:t> </a:t>
            </a:r>
            <a:r>
              <a:rPr lang="en-US" altLang="ja-JP" sz="1400" b="1" dirty="0" err="1">
                <a:cs typeface="メイリオ"/>
              </a:rPr>
              <a:t>sh</a:t>
            </a:r>
            <a:r>
              <a:rPr lang="en-US" altLang="ja-JP" sz="1400" b="1" dirty="0">
                <a:cs typeface="メイリオ"/>
              </a:rPr>
              <a:t> </a:t>
            </a:r>
            <a:r>
              <a:rPr lang="en-US" altLang="ja-JP" sz="1400" b="1" dirty="0" err="1" smtClean="0">
                <a:cs typeface="メイリオ"/>
              </a:rPr>
              <a:t>my_launch.sh</a:t>
            </a:r>
            <a:endParaRPr lang="en-US" altLang="ja-JP" sz="1400" b="1" dirty="0" smtClean="0">
              <a:cs typeface="メイリオ"/>
            </a:endParaRPr>
          </a:p>
          <a:p>
            <a:pPr marL="180975" indent="0"/>
            <a:endParaRPr kumimoji="1" lang="en-US" altLang="ja-JP" sz="1400" dirty="0" smtClean="0"/>
          </a:p>
          <a:p>
            <a:pPr lvl="0" hangingPunct="0"/>
            <a:r>
              <a:rPr lang="ja-JP" altLang="ja-JP" sz="1400" dirty="0" smtClean="0"/>
              <a:t>2</a:t>
            </a:r>
            <a:r>
              <a:rPr lang="en-US" altLang="ja-JP" sz="1400" dirty="0" smtClean="0"/>
              <a:t>.</a:t>
            </a:r>
            <a:r>
              <a:rPr lang="ja-JP" altLang="en-US" sz="1400" dirty="0" smtClean="0"/>
              <a:t> </a:t>
            </a:r>
            <a:r>
              <a:rPr lang="ja-JP" altLang="ja-JP" sz="1400" dirty="0" smtClean="0"/>
              <a:t>実行</a:t>
            </a:r>
            <a:r>
              <a:rPr lang="ja-JP" altLang="ja-JP" sz="1400" dirty="0"/>
              <a:t>すると、以下の</a:t>
            </a:r>
            <a:r>
              <a:rPr lang="en-US" altLang="ja-JP" sz="1400" dirty="0"/>
              <a:t> launch </a:t>
            </a:r>
            <a:r>
              <a:rPr lang="ja-JP" altLang="ja-JP" sz="1400" dirty="0"/>
              <a:t>ファイルが生成されます</a:t>
            </a:r>
            <a:r>
              <a:rPr lang="ja-JP" altLang="ja-JP" sz="1400" dirty="0" smtClean="0"/>
              <a:t>。</a:t>
            </a:r>
            <a:endParaRPr lang="en-US" altLang="ja-JP" sz="1400" dirty="0" smtClean="0"/>
          </a:p>
          <a:p>
            <a:pPr lvl="0" hangingPunct="0"/>
            <a:endParaRPr lang="en-US" altLang="ja-JP" sz="1000" dirty="0"/>
          </a:p>
          <a:p>
            <a:pPr marL="180975" lvl="0" indent="20638" hangingPunct="0"/>
            <a:r>
              <a:rPr lang="en-US" altLang="ja-JP" sz="1400" dirty="0" err="1" smtClean="0"/>
              <a:t>my_launch</a:t>
            </a:r>
            <a:r>
              <a:rPr lang="en-US" altLang="ja-JP" sz="1400" dirty="0"/>
              <a:t>/</a:t>
            </a:r>
            <a:endParaRPr lang="ja-JP" altLang="ja-JP" sz="1400" dirty="0"/>
          </a:p>
          <a:p>
            <a:pPr marL="180975" indent="20638"/>
            <a:r>
              <a:rPr lang="en-US" altLang="ja-JP" sz="1400" dirty="0" err="1" smtClean="0"/>
              <a:t>my_map.launch</a:t>
            </a:r>
            <a:r>
              <a:rPr lang="en-US" altLang="ja-JP" sz="1400" dirty="0"/>
              <a:t>	</a:t>
            </a:r>
            <a:r>
              <a:rPr lang="en-US" altLang="ja-JP" sz="1400" dirty="0" smtClean="0"/>
              <a:t>	</a:t>
            </a:r>
            <a:r>
              <a:rPr lang="ja-JP" altLang="en-US" sz="1400" dirty="0" smtClean="0"/>
              <a:t>　　　　　　</a:t>
            </a:r>
            <a:r>
              <a:rPr lang="en-US" altLang="ja-JP" sz="1400" dirty="0" smtClean="0"/>
              <a:t># </a:t>
            </a:r>
            <a:r>
              <a:rPr lang="ja-JP" altLang="en-US" sz="1400" dirty="0" smtClean="0"/>
              <a:t>地図のロード</a:t>
            </a:r>
            <a:endParaRPr lang="en-US" altLang="ja-JP" sz="1400" dirty="0"/>
          </a:p>
          <a:p>
            <a:pPr marL="180975" indent="20638"/>
            <a:r>
              <a:rPr lang="en-US" altLang="ja-JP" sz="1400" dirty="0" err="1" smtClean="0"/>
              <a:t>my_sensing.launch</a:t>
            </a:r>
            <a:r>
              <a:rPr lang="en-US" altLang="ja-JP" sz="1400" dirty="0"/>
              <a:t>	</a:t>
            </a:r>
            <a:r>
              <a:rPr lang="ja-JP" altLang="en-US" sz="1400" dirty="0" smtClean="0"/>
              <a:t>　</a:t>
            </a:r>
            <a:r>
              <a:rPr lang="en-US" altLang="ja-JP" sz="1400" dirty="0" smtClean="0"/>
              <a:t># </a:t>
            </a:r>
            <a:r>
              <a:rPr lang="ja-JP" altLang="en-US" sz="1400" dirty="0" smtClean="0"/>
              <a:t>デバイスドライバのロード</a:t>
            </a:r>
            <a:endParaRPr lang="en-US" altLang="ja-JP" sz="1400" dirty="0"/>
          </a:p>
          <a:p>
            <a:pPr marL="180975" indent="20638"/>
            <a:r>
              <a:rPr lang="en-US" altLang="ja-JP" sz="1400" dirty="0" err="1" smtClean="0"/>
              <a:t>my_localization.launch</a:t>
            </a:r>
            <a:r>
              <a:rPr lang="en-US" altLang="ja-JP" sz="1400" dirty="0"/>
              <a:t>	</a:t>
            </a:r>
            <a:r>
              <a:rPr lang="ja-JP" altLang="en-US" sz="1400" dirty="0" smtClean="0"/>
              <a:t>　</a:t>
            </a:r>
            <a:r>
              <a:rPr lang="en-US" altLang="ja-JP" sz="1400" dirty="0" smtClean="0"/>
              <a:t># </a:t>
            </a:r>
            <a:r>
              <a:rPr lang="ja-JP" altLang="en-US" sz="1400" dirty="0" smtClean="0"/>
              <a:t>自己位置推定</a:t>
            </a:r>
            <a:endParaRPr lang="ja-JP" altLang="ja-JP" sz="1400" dirty="0"/>
          </a:p>
          <a:p>
            <a:pPr marL="180975" indent="20638"/>
            <a:r>
              <a:rPr lang="en-US" altLang="ja-JP" sz="1400" dirty="0" err="1" smtClean="0"/>
              <a:t>my_detection.launch</a:t>
            </a:r>
            <a:r>
              <a:rPr lang="en-US" altLang="ja-JP" sz="1400" dirty="0"/>
              <a:t>	</a:t>
            </a:r>
            <a:r>
              <a:rPr lang="ja-JP" altLang="en-US" sz="1400" dirty="0" smtClean="0"/>
              <a:t>　</a:t>
            </a:r>
            <a:r>
              <a:rPr lang="en-US" altLang="ja-JP" sz="1400" dirty="0" smtClean="0"/>
              <a:t># </a:t>
            </a:r>
            <a:r>
              <a:rPr lang="ja-JP" altLang="en-US" sz="1400" dirty="0" smtClean="0"/>
              <a:t>物体検出</a:t>
            </a:r>
            <a:endParaRPr lang="ja-JP" altLang="ja-JP" sz="1400" dirty="0"/>
          </a:p>
          <a:p>
            <a:pPr marL="180975" indent="20638"/>
            <a:r>
              <a:rPr lang="en-US" altLang="ja-JP" sz="1400" dirty="0" err="1" smtClean="0"/>
              <a:t>my_mission_planning.launch</a:t>
            </a:r>
            <a:r>
              <a:rPr lang="en-US" altLang="ja-JP" sz="1400" dirty="0"/>
              <a:t>		</a:t>
            </a:r>
            <a:r>
              <a:rPr lang="ja-JP" altLang="en-US" sz="1400" dirty="0" smtClean="0"/>
              <a:t>　</a:t>
            </a:r>
            <a:r>
              <a:rPr lang="en-US" altLang="ja-JP" sz="1400" dirty="0" smtClean="0"/>
              <a:t># </a:t>
            </a:r>
            <a:r>
              <a:rPr lang="ja-JP" altLang="en-US" sz="1400" dirty="0" smtClean="0"/>
              <a:t>経路計画</a:t>
            </a:r>
            <a:endParaRPr lang="en-US" altLang="ja-JP" sz="1400" dirty="0"/>
          </a:p>
          <a:p>
            <a:pPr marL="180975" indent="20638"/>
            <a:r>
              <a:rPr lang="en-US" altLang="ja-JP" sz="1400" dirty="0" err="1" smtClean="0"/>
              <a:t>my_motion_planning.launch</a:t>
            </a:r>
            <a:r>
              <a:rPr lang="en-US" altLang="ja-JP" sz="1400" dirty="0"/>
              <a:t>		</a:t>
            </a:r>
            <a:r>
              <a:rPr lang="ja-JP" altLang="en-US" sz="1400" dirty="0" smtClean="0"/>
              <a:t>　</a:t>
            </a:r>
            <a:r>
              <a:rPr lang="en-US" altLang="ja-JP" sz="1400" dirty="0" smtClean="0"/>
              <a:t># </a:t>
            </a:r>
            <a:r>
              <a:rPr lang="ja-JP" altLang="en-US" sz="1400" dirty="0" smtClean="0"/>
              <a:t>経路追従</a:t>
            </a:r>
            <a:endParaRPr lang="ja-JP" altLang="ja-JP" sz="1400" dirty="0"/>
          </a:p>
          <a:p>
            <a:pPr marL="180975" indent="20638"/>
            <a:endParaRPr kumimoji="1" lang="ja-JP" altLang="en-US" sz="1200" dirty="0"/>
          </a:p>
        </p:txBody>
      </p:sp>
      <p:sp>
        <p:nvSpPr>
          <p:cNvPr id="14" name="タイトル 1"/>
          <p:cNvSpPr>
            <a:spLocks noGrp="1"/>
          </p:cNvSpPr>
          <p:nvPr>
            <p:ph type="title"/>
          </p:nvPr>
        </p:nvSpPr>
        <p:spPr>
          <a:xfrm>
            <a:off x="152400" y="0"/>
            <a:ext cx="8991600" cy="533400"/>
          </a:xfrm>
        </p:spPr>
        <p:txBody>
          <a:bodyPr>
            <a:normAutofit/>
          </a:bodyPr>
          <a:lstStyle/>
          <a:p>
            <a:r>
              <a:rPr lang="en-US" altLang="ja-JP" dirty="0"/>
              <a:t>1</a:t>
            </a:r>
            <a:r>
              <a:rPr lang="en-US" altLang="ja-JP" dirty="0" smtClean="0"/>
              <a:t>.</a:t>
            </a:r>
            <a:r>
              <a:rPr lang="ja-JP" altLang="en-US" dirty="0" smtClean="0"/>
              <a:t> デモデータ</a:t>
            </a:r>
            <a:r>
              <a:rPr lang="ja-JP" altLang="en-US" dirty="0"/>
              <a:t>の準備</a:t>
            </a:r>
            <a:endParaRPr lang="en-US" altLang="en-US" dirty="0"/>
          </a:p>
        </p:txBody>
      </p:sp>
      <p:sp>
        <p:nvSpPr>
          <p:cNvPr id="6" name="テキスト プレースホルダー 4"/>
          <p:cNvSpPr>
            <a:spLocks noGrp="1"/>
          </p:cNvSpPr>
          <p:nvPr>
            <p:ph type="body" sz="quarter" idx="16"/>
          </p:nvPr>
        </p:nvSpPr>
        <p:spPr>
          <a:xfrm>
            <a:off x="301752" y="626400"/>
            <a:ext cx="8842248" cy="288000"/>
          </a:xfr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p>
            <a:r>
              <a:rPr lang="en-US" altLang="ja-JP" sz="1600" b="0" dirty="0" smtClean="0"/>
              <a:t>1.3.</a:t>
            </a:r>
            <a:r>
              <a:rPr lang="ja-JP" altLang="en-US" sz="1600" b="0" dirty="0" smtClean="0"/>
              <a:t> </a:t>
            </a:r>
            <a:r>
              <a:rPr lang="ja-JP" altLang="ja-JP" sz="1600" b="0" dirty="0" smtClean="0"/>
              <a:t>デモデータ</a:t>
            </a:r>
            <a:r>
              <a:rPr lang="ja-JP" altLang="ja-JP" sz="1600" b="0" dirty="0"/>
              <a:t>の</a:t>
            </a:r>
            <a:r>
              <a:rPr lang="ja-JP" altLang="ja-JP" sz="1600" b="0" dirty="0" smtClean="0"/>
              <a:t>展開</a:t>
            </a:r>
            <a:endParaRPr lang="ja-JP" altLang="ja-JP" sz="1600" b="0" dirty="0"/>
          </a:p>
        </p:txBody>
      </p:sp>
      <p:sp>
        <p:nvSpPr>
          <p:cNvPr id="7" name="コンテンツ プレースホルダー 5"/>
          <p:cNvSpPr>
            <a:spLocks noGrp="1"/>
          </p:cNvSpPr>
          <p:nvPr>
            <p:ph sz="quarter" idx="17"/>
          </p:nvPr>
        </p:nvSpPr>
        <p:spPr>
          <a:xfrm>
            <a:off x="381000" y="990600"/>
            <a:ext cx="8001000" cy="1371600"/>
          </a:xfrm>
        </p:spPr>
        <p:txBody>
          <a:bodyPr/>
          <a:lstStyle/>
          <a:p>
            <a:r>
              <a:rPr lang="en-US" altLang="ja-JP" sz="1400" dirty="0"/>
              <a:t>ダウンロードしたデモデータを </a:t>
            </a:r>
            <a:r>
              <a:rPr lang="en-US" altLang="ja-JP" sz="1400" dirty="0" smtClean="0"/>
              <a:t> “~</a:t>
            </a:r>
            <a:r>
              <a:rPr lang="en-US" altLang="ja-JP" sz="1400" dirty="0"/>
              <a:t>/.</a:t>
            </a:r>
            <a:r>
              <a:rPr lang="en-US" altLang="ja-JP" sz="1400" dirty="0" err="1"/>
              <a:t>autoware</a:t>
            </a:r>
            <a:r>
              <a:rPr lang="en-US" altLang="ja-JP" sz="1400" dirty="0" smtClean="0"/>
              <a:t>/” </a:t>
            </a:r>
            <a:r>
              <a:rPr lang="en-US" altLang="ja-JP" sz="1400" dirty="0"/>
              <a:t>以下に展開</a:t>
            </a:r>
            <a:r>
              <a:rPr lang="ja-JP" altLang="en-US" sz="1400" dirty="0"/>
              <a:t>します</a:t>
            </a:r>
            <a:r>
              <a:rPr lang="en-US" altLang="ja-JP" sz="1400" dirty="0" smtClean="0"/>
              <a:t>。</a:t>
            </a:r>
          </a:p>
          <a:p>
            <a:pPr marL="258763" indent="20638"/>
            <a:endParaRPr lang="en-US" altLang="ja-JP" sz="1000" b="1" dirty="0">
              <a:cs typeface="Arial"/>
            </a:endParaRPr>
          </a:p>
          <a:p>
            <a:pPr marL="180975" indent="6350"/>
            <a:r>
              <a:rPr lang="en-US" altLang="ja-JP" sz="1400" dirty="0" smtClean="0">
                <a:cs typeface="メイリオ"/>
              </a:rPr>
              <a:t>~$ </a:t>
            </a:r>
            <a:r>
              <a:rPr lang="en-US" altLang="ja-JP" sz="1400" b="1" dirty="0" smtClean="0">
                <a:cs typeface="メイリオ"/>
              </a:rPr>
              <a:t>cd .</a:t>
            </a:r>
            <a:r>
              <a:rPr lang="en-US" altLang="ja-JP" sz="1400" b="1" dirty="0" err="1" smtClean="0">
                <a:cs typeface="メイリオ"/>
              </a:rPr>
              <a:t>autoware</a:t>
            </a:r>
            <a:endParaRPr lang="en-US" altLang="ja-JP" sz="1400" b="1" dirty="0" smtClean="0">
              <a:cs typeface="メイリオ"/>
            </a:endParaRPr>
          </a:p>
          <a:p>
            <a:pPr marL="180975" indent="6350"/>
            <a:r>
              <a:rPr lang="en-US" altLang="ja-JP" sz="1400" dirty="0" smtClean="0">
                <a:cs typeface="メイリオ"/>
              </a:rPr>
              <a:t>~/.</a:t>
            </a:r>
            <a:r>
              <a:rPr lang="en-US" altLang="ja-JP" sz="1400" dirty="0" err="1" smtClean="0">
                <a:cs typeface="メイリオ"/>
              </a:rPr>
              <a:t>autoware</a:t>
            </a:r>
            <a:r>
              <a:rPr lang="en-US" altLang="ja-JP" sz="1400" dirty="0" smtClean="0">
                <a:cs typeface="メイリオ"/>
              </a:rPr>
              <a:t>$</a:t>
            </a:r>
            <a:r>
              <a:rPr lang="en-US" altLang="ja-JP" sz="1400" b="1" dirty="0" smtClean="0">
                <a:cs typeface="メイリオ"/>
              </a:rPr>
              <a:t> </a:t>
            </a:r>
            <a:r>
              <a:rPr lang="en-US" altLang="ja-JP" sz="1400" b="1" dirty="0">
                <a:cs typeface="メイリオ"/>
              </a:rPr>
              <a:t>tar </a:t>
            </a:r>
            <a:r>
              <a:rPr lang="en-US" altLang="ja-JP" sz="1400" b="1" dirty="0" err="1">
                <a:cs typeface="メイリオ"/>
              </a:rPr>
              <a:t>xfz</a:t>
            </a:r>
            <a:r>
              <a:rPr lang="en-US" altLang="ja-JP" sz="1400" b="1" dirty="0">
                <a:cs typeface="メイリオ"/>
              </a:rPr>
              <a:t> </a:t>
            </a:r>
            <a:r>
              <a:rPr lang="en-US" altLang="ja-JP" sz="1400" b="1" dirty="0" err="1" smtClean="0">
                <a:cs typeface="メイリオ"/>
              </a:rPr>
              <a:t>sample_moriyama_data.tar.gz</a:t>
            </a:r>
            <a:endParaRPr lang="en-US" altLang="ja-JP" sz="1400" b="1" dirty="0">
              <a:cs typeface="メイリオ"/>
            </a:endParaRPr>
          </a:p>
          <a:p>
            <a:pPr marL="180975" indent="6350"/>
            <a:r>
              <a:rPr lang="en-US" altLang="ja-JP" sz="1400" dirty="0" smtClean="0">
                <a:cs typeface="メイリオ"/>
              </a:rPr>
              <a:t>~/.</a:t>
            </a:r>
            <a:r>
              <a:rPr lang="en-US" altLang="ja-JP" sz="1400" dirty="0" err="1" smtClean="0">
                <a:cs typeface="メイリオ"/>
              </a:rPr>
              <a:t>autoware</a:t>
            </a:r>
            <a:r>
              <a:rPr lang="en-US" altLang="ja-JP" sz="1400" dirty="0" smtClean="0">
                <a:cs typeface="メイリオ"/>
              </a:rPr>
              <a:t>$</a:t>
            </a:r>
            <a:r>
              <a:rPr lang="en-US" altLang="ja-JP" sz="1400" b="1" dirty="0" smtClean="0">
                <a:cs typeface="メイリオ"/>
              </a:rPr>
              <a:t> </a:t>
            </a:r>
            <a:r>
              <a:rPr lang="en-US" altLang="ja-JP" sz="1400" b="1" dirty="0">
                <a:cs typeface="メイリオ"/>
              </a:rPr>
              <a:t>tar </a:t>
            </a:r>
            <a:r>
              <a:rPr lang="en-US" altLang="ja-JP" sz="1400" b="1" dirty="0" err="1">
                <a:cs typeface="メイリオ"/>
              </a:rPr>
              <a:t>xfz</a:t>
            </a:r>
            <a:r>
              <a:rPr lang="en-US" altLang="ja-JP" sz="1400" b="1" dirty="0">
                <a:cs typeface="メイリオ"/>
              </a:rPr>
              <a:t> sample_moriyama_150324.</a:t>
            </a:r>
            <a:r>
              <a:rPr lang="en-US" altLang="ja-JP" sz="1400" b="1" dirty="0" smtClean="0">
                <a:cs typeface="メイリオ"/>
              </a:rPr>
              <a:t>tar.gz</a:t>
            </a:r>
            <a:endParaRPr lang="ja-JP" altLang="ja-JP" sz="1400" b="1" dirty="0">
              <a:cs typeface="メイリオ"/>
            </a:endParaRPr>
          </a:p>
          <a:p>
            <a:pPr marL="180975" indent="6350"/>
            <a:endParaRPr lang="ja-JP" altLang="en-US" b="1" dirty="0">
              <a:cs typeface="Arial"/>
            </a:endParaRPr>
          </a:p>
        </p:txBody>
      </p:sp>
    </p:spTree>
    <p:extLst>
      <p:ext uri="{BB962C8B-B14F-4D97-AF65-F5344CB8AC3E}">
        <p14:creationId xmlns:p14="http://schemas.microsoft.com/office/powerpoint/2010/main" val="1888698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304800" y="630600"/>
            <a:ext cx="8839200" cy="360000"/>
          </a:xfrm>
        </p:spPr>
        <p:txBody>
          <a:bodyPr anchor="ctr"/>
          <a:lstStyle/>
          <a:p>
            <a:r>
              <a:rPr lang="en-US" altLang="ja-JP" b="0" dirty="0" smtClean="0"/>
              <a:t>2.1.</a:t>
            </a:r>
            <a:r>
              <a:rPr lang="ja-JP" altLang="en-US" b="0" dirty="0" smtClean="0"/>
              <a:t> </a:t>
            </a:r>
            <a:r>
              <a:rPr lang="en-US" altLang="ja-JP" b="0" dirty="0" smtClean="0"/>
              <a:t>Runtime Manager</a:t>
            </a:r>
            <a:r>
              <a:rPr lang="ja-JP" altLang="en-US" b="0" dirty="0" smtClean="0"/>
              <a:t> の起動</a:t>
            </a:r>
            <a:endParaRPr lang="en-US" altLang="ja-JP" b="0" dirty="0" smtClean="0"/>
          </a:p>
        </p:txBody>
      </p:sp>
      <p:sp>
        <p:nvSpPr>
          <p:cNvPr id="5" name="スライド番号プレースホルダー 4"/>
          <p:cNvSpPr>
            <a:spLocks noGrp="1"/>
          </p:cNvSpPr>
          <p:nvPr>
            <p:ph type="sldNum" sz="quarter" idx="17"/>
          </p:nvPr>
        </p:nvSpPr>
        <p:spPr/>
        <p:txBody>
          <a:bodyPr/>
          <a:lstStyle/>
          <a:p>
            <a:pPr>
              <a:defRPr kumimoji="1"/>
            </a:pPr>
            <a:fld id="{4E6CCC12-C52E-4F2A-955D-F64A76216B75}" type="slidenum">
              <a:rPr lang="en-US" altLang="ja-JP" smtClean="0"/>
              <a:pPr>
                <a:defRPr kumimoji="1"/>
              </a:pPr>
              <a:t>9</a:t>
            </a:fld>
            <a:endParaRPr lang="ja-JP" altLang="en-US"/>
          </a:p>
        </p:txBody>
      </p:sp>
      <p:pic>
        <p:nvPicPr>
          <p:cNvPr id="7" name="図 6"/>
          <p:cNvPicPr>
            <a:picLocks noChangeAspect="1"/>
          </p:cNvPicPr>
          <p:nvPr/>
        </p:nvPicPr>
        <p:blipFill>
          <a:blip r:embed="rId2"/>
          <a:stretch>
            <a:fillRect/>
          </a:stretch>
        </p:blipFill>
        <p:spPr>
          <a:xfrm>
            <a:off x="3124200" y="4572000"/>
            <a:ext cx="2819400" cy="1191705"/>
          </a:xfrm>
          <a:prstGeom prst="rect">
            <a:avLst/>
          </a:prstGeom>
        </p:spPr>
      </p:pic>
      <p:sp>
        <p:nvSpPr>
          <p:cNvPr id="9" name="テキスト プレースホルダー 2"/>
          <p:cNvSpPr txBox="1">
            <a:spLocks/>
          </p:cNvSpPr>
          <p:nvPr/>
        </p:nvSpPr>
        <p:spPr bwMode="auto">
          <a:xfrm>
            <a:off x="304800" y="3221400"/>
            <a:ext cx="8839200" cy="360000"/>
          </a:xfrm>
          <a:prstGeom prst="rect">
            <a:avLst/>
          </a:prstGeom>
          <a:solidFill>
            <a:schemeClr val="accent6">
              <a:shade val="7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latinLnBrk="0" hangingPunct="1">
              <a:spcBef>
                <a:spcPct val="20000"/>
              </a:spcBef>
              <a:spcAft>
                <a:spcPct val="0"/>
              </a:spcAft>
              <a:defRPr kumimoji="1" lang="ja-JP" sz="1100" b="1">
                <a:solidFill>
                  <a:schemeClr val="bg1"/>
                </a:solidFill>
                <a:latin typeface="+mn-ea"/>
                <a:ea typeface="+mn-ea"/>
                <a:cs typeface="+mn-cs"/>
              </a:defRPr>
            </a:lvl1pPr>
            <a:lvl2pPr marL="742950" indent="-285750" algn="l" rtl="0" eaLnBrk="1" fontAlgn="base" latinLnBrk="0" hangingPunct="1">
              <a:spcBef>
                <a:spcPct val="20000"/>
              </a:spcBef>
              <a:spcAft>
                <a:spcPct val="0"/>
              </a:spcAft>
              <a:defRPr kumimoji="1" lang="ja-JP" sz="1100">
                <a:solidFill>
                  <a:schemeClr val="tx1"/>
                </a:solidFill>
                <a:latin typeface="+mn-lt"/>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lt"/>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lt"/>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lt"/>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r>
              <a:rPr lang="en-US" altLang="ja-JP" sz="1600" b="0" dirty="0" smtClean="0"/>
              <a:t>2.2.</a:t>
            </a:r>
            <a:r>
              <a:rPr lang="ja-JP" altLang="en-US" sz="1600" b="0" dirty="0" smtClean="0"/>
              <a:t> 管理者権限の付与</a:t>
            </a:r>
            <a:endParaRPr lang="en-US" altLang="ja-JP" sz="1600" b="0" dirty="0" smtClean="0"/>
          </a:p>
        </p:txBody>
      </p:sp>
      <p:sp>
        <p:nvSpPr>
          <p:cNvPr id="10" name="コンテンツ プレースホルダー 3"/>
          <p:cNvSpPr txBox="1">
            <a:spLocks/>
          </p:cNvSpPr>
          <p:nvPr/>
        </p:nvSpPr>
        <p:spPr bwMode="auto">
          <a:xfrm>
            <a:off x="381000" y="3657600"/>
            <a:ext cx="8610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latinLnBrk="0" hangingPunct="1">
              <a:spcBef>
                <a:spcPct val="20000"/>
              </a:spcBef>
              <a:spcAft>
                <a:spcPct val="0"/>
              </a:spcAft>
              <a:defRPr kumimoji="1" lang="ja-JP" sz="1100">
                <a:solidFill>
                  <a:schemeClr val="tx1"/>
                </a:solidFill>
                <a:latin typeface="+mn-ea"/>
                <a:ea typeface="+mn-ea"/>
                <a:cs typeface="+mn-cs"/>
              </a:defRPr>
            </a:lvl1pPr>
            <a:lvl2pPr marL="742950" indent="-285750" algn="l" rtl="0" eaLnBrk="1" fontAlgn="base" latinLnBrk="0" hangingPunct="1">
              <a:spcBef>
                <a:spcPct val="20000"/>
              </a:spcBef>
              <a:spcAft>
                <a:spcPct val="0"/>
              </a:spcAft>
              <a:defRPr kumimoji="1" lang="ja-JP" sz="1100">
                <a:solidFill>
                  <a:schemeClr val="tx1"/>
                </a:solidFill>
                <a:latin typeface="+mn-ea"/>
                <a:ea typeface="+mn-ea"/>
                <a:cs typeface="+mn-cs"/>
              </a:defRPr>
            </a:lvl2pPr>
            <a:lvl3pPr marL="1143000" indent="-228600" algn="l" rtl="0" eaLnBrk="1" fontAlgn="base" latinLnBrk="0" hangingPunct="1">
              <a:spcBef>
                <a:spcPct val="20000"/>
              </a:spcBef>
              <a:spcAft>
                <a:spcPct val="0"/>
              </a:spcAft>
              <a:defRPr kumimoji="1" lang="ja-JP" sz="1100">
                <a:solidFill>
                  <a:schemeClr val="tx1"/>
                </a:solidFill>
                <a:latin typeface="+mn-ea"/>
                <a:ea typeface="+mn-ea"/>
                <a:cs typeface="+mn-cs"/>
              </a:defRPr>
            </a:lvl3pPr>
            <a:lvl4pPr marL="1600200" indent="-228600" algn="l" rtl="0" eaLnBrk="1" fontAlgn="base" latinLnBrk="0" hangingPunct="1">
              <a:spcBef>
                <a:spcPct val="20000"/>
              </a:spcBef>
              <a:spcAft>
                <a:spcPct val="0"/>
              </a:spcAft>
              <a:defRPr kumimoji="1" lang="ja-JP" sz="1100">
                <a:solidFill>
                  <a:schemeClr val="tx1"/>
                </a:solidFill>
                <a:latin typeface="+mn-ea"/>
                <a:ea typeface="+mn-ea"/>
                <a:cs typeface="+mn-cs"/>
              </a:defRPr>
            </a:lvl4pPr>
            <a:lvl5pPr marL="2057400" indent="-228600" algn="l" rtl="0" eaLnBrk="1" fontAlgn="base" latinLnBrk="0" hangingPunct="1">
              <a:spcBef>
                <a:spcPct val="20000"/>
              </a:spcBef>
              <a:spcAft>
                <a:spcPct val="0"/>
              </a:spcAft>
              <a:defRPr kumimoji="1" lang="ja-JP" sz="1100">
                <a:solidFill>
                  <a:schemeClr val="tx1"/>
                </a:solidFill>
                <a:latin typeface="+mn-ea"/>
                <a:ea typeface="+mn-ea"/>
                <a:cs typeface="+mn-cs"/>
              </a:defRPr>
            </a:lvl5pPr>
            <a:lvl6pPr marL="2514600" indent="-228600" algn="l" rtl="0" eaLnBrk="1" latinLnBrk="0" hangingPunct="1">
              <a:spcBef>
                <a:spcPct val="20000"/>
              </a:spcBef>
              <a:buChar char="•"/>
              <a:defRPr kumimoji="1" lang="ja-JP" sz="2000">
                <a:solidFill>
                  <a:schemeClr val="tx1"/>
                </a:solidFill>
                <a:latin typeface="+mn-lt"/>
                <a:ea typeface="+mn-ea"/>
                <a:cs typeface="+mn-cs"/>
              </a:defRPr>
            </a:lvl6pPr>
            <a:lvl7pPr marL="2971800" indent="-228600" algn="l" rtl="0" eaLnBrk="1" latinLnBrk="0" hangingPunct="1">
              <a:spcBef>
                <a:spcPct val="20000"/>
              </a:spcBef>
              <a:buChar char="•"/>
              <a:defRPr kumimoji="1" lang="ja-JP" sz="2000">
                <a:solidFill>
                  <a:schemeClr val="tx1"/>
                </a:solidFill>
                <a:latin typeface="+mn-lt"/>
                <a:ea typeface="+mn-ea"/>
                <a:cs typeface="+mn-cs"/>
              </a:defRPr>
            </a:lvl7pPr>
            <a:lvl8pPr marL="3429000" indent="-228600" algn="l" rtl="0" eaLnBrk="1" latinLnBrk="0" hangingPunct="1">
              <a:spcBef>
                <a:spcPct val="20000"/>
              </a:spcBef>
              <a:buChar char="•"/>
              <a:defRPr kumimoji="1" lang="ja-JP" sz="2000">
                <a:solidFill>
                  <a:schemeClr val="tx1"/>
                </a:solidFill>
                <a:latin typeface="+mn-lt"/>
                <a:ea typeface="+mn-ea"/>
                <a:cs typeface="+mn-cs"/>
              </a:defRPr>
            </a:lvl8pPr>
            <a:lvl9pPr marL="3886200" indent="-228600" algn="l" rtl="0" eaLnBrk="1" latinLnBrk="0" hangingPunct="1">
              <a:spcBef>
                <a:spcPct val="20000"/>
              </a:spcBef>
              <a:buChar char="•"/>
              <a:defRPr kumimoji="1" lang="ja-JP" sz="2000">
                <a:solidFill>
                  <a:schemeClr val="tx1"/>
                </a:solidFill>
                <a:latin typeface="+mn-lt"/>
                <a:ea typeface="+mn-ea"/>
                <a:cs typeface="+mn-cs"/>
              </a:defRPr>
            </a:lvl9pPr>
            <a:extLst/>
          </a:lstStyle>
          <a:p>
            <a:pPr marL="0" indent="0"/>
            <a:r>
              <a:rPr lang="ja-JP" altLang="en-US" sz="1400" dirty="0" smtClean="0"/>
              <a:t>自己位置推定などの機能を実行するには、</a:t>
            </a:r>
            <a:r>
              <a:rPr lang="en-US" altLang="ja-JP" sz="1400" dirty="0" smtClean="0"/>
              <a:t>PC </a:t>
            </a:r>
            <a:r>
              <a:rPr lang="ja-JP" altLang="en-US" sz="1400" dirty="0" smtClean="0"/>
              <a:t>の管理者権限が必要です。</a:t>
            </a:r>
            <a:endParaRPr lang="en-US" altLang="ja-JP" sz="1400" dirty="0"/>
          </a:p>
          <a:p>
            <a:pPr marL="0" indent="0"/>
            <a:endParaRPr lang="en-US" altLang="ja-JP" sz="1000" dirty="0" smtClean="0"/>
          </a:p>
          <a:p>
            <a:pPr marL="184150" lvl="1" indent="-184150"/>
            <a:r>
              <a:rPr lang="en-US" altLang="ja-JP" sz="1400" dirty="0" smtClean="0">
                <a:latin typeface="Arial"/>
                <a:cs typeface="Arial"/>
              </a:rPr>
              <a:t>1.</a:t>
            </a:r>
            <a:r>
              <a:rPr lang="ja-JP" altLang="en-US" sz="1400" dirty="0" smtClean="0">
                <a:latin typeface="Arial"/>
                <a:cs typeface="Arial"/>
              </a:rPr>
              <a:t> </a:t>
            </a:r>
            <a:r>
              <a:rPr lang="ja-JP" altLang="en-US" sz="1400" dirty="0" smtClean="0"/>
              <a:t>パスワード入力ウィンドウが表示されるので、ログインパスワードを入力し、「</a:t>
            </a:r>
            <a:r>
              <a:rPr lang="en-US" altLang="ja-JP" sz="1400" dirty="0" smtClean="0"/>
              <a:t>OK</a:t>
            </a:r>
            <a:r>
              <a:rPr lang="ja-JP" altLang="en-US" sz="1400" dirty="0" smtClean="0"/>
              <a:t>」ボタンをクリックします。</a:t>
            </a:r>
          </a:p>
          <a:p>
            <a:pPr marL="3175" indent="0"/>
            <a:endParaRPr lang="en-US" altLang="ja-JP" sz="1400" dirty="0"/>
          </a:p>
          <a:p>
            <a:pPr marL="3175" indent="0"/>
            <a:endParaRPr lang="en-US" altLang="ja-JP" sz="1400" dirty="0"/>
          </a:p>
          <a:p>
            <a:pPr marL="3175" indent="0"/>
            <a:endParaRPr lang="en-US" altLang="ja-JP" sz="1400" dirty="0" smtClean="0"/>
          </a:p>
          <a:p>
            <a:pPr marL="3175" indent="0"/>
            <a:endParaRPr lang="en-US" altLang="ja-JP" sz="1400" dirty="0" smtClean="0"/>
          </a:p>
          <a:p>
            <a:pPr marL="3175" indent="0"/>
            <a:endParaRPr lang="en-US" altLang="ja-JP" sz="1400" dirty="0"/>
          </a:p>
          <a:p>
            <a:pPr marL="3175" indent="0"/>
            <a:endParaRPr lang="ja-JP" altLang="en-US" sz="1400" dirty="0" smtClean="0"/>
          </a:p>
          <a:p>
            <a:pPr marL="3175" indent="0"/>
            <a:r>
              <a:rPr lang="en-US" altLang="ja-JP" sz="1400" dirty="0" smtClean="0">
                <a:latin typeface="Arial"/>
                <a:cs typeface="Arial"/>
              </a:rPr>
              <a:t>2.</a:t>
            </a:r>
            <a:r>
              <a:rPr lang="ja-JP" altLang="en-US" sz="1400" dirty="0" smtClean="0">
                <a:latin typeface="Arial"/>
                <a:cs typeface="Arial"/>
              </a:rPr>
              <a:t> </a:t>
            </a:r>
            <a:r>
              <a:rPr lang="en-US" altLang="ja-JP" sz="1400" dirty="0" smtClean="0"/>
              <a:t>Runtime</a:t>
            </a:r>
            <a:r>
              <a:rPr lang="ja-JP" altLang="en-US" sz="1400" dirty="0" smtClean="0"/>
              <a:t> </a:t>
            </a:r>
            <a:r>
              <a:rPr lang="en-US" altLang="ja-JP" sz="1400" dirty="0" smtClean="0"/>
              <a:t>Manager </a:t>
            </a:r>
            <a:r>
              <a:rPr lang="ja-JP" altLang="en-US" sz="1400" dirty="0" smtClean="0"/>
              <a:t>ウィンドウが表示されます。</a:t>
            </a:r>
          </a:p>
          <a:p>
            <a:endParaRPr lang="ja-JP" altLang="en-US" sz="1400" dirty="0" smtClean="0"/>
          </a:p>
        </p:txBody>
      </p:sp>
      <p:sp>
        <p:nvSpPr>
          <p:cNvPr id="12" name="タイトル 1"/>
          <p:cNvSpPr>
            <a:spLocks noGrp="1"/>
          </p:cNvSpPr>
          <p:nvPr>
            <p:ph type="title"/>
          </p:nvPr>
        </p:nvSpPr>
        <p:spPr>
          <a:xfrm>
            <a:off x="152400" y="0"/>
            <a:ext cx="8991600" cy="533400"/>
          </a:xfrm>
        </p:spPr>
        <p:txBody>
          <a:bodyPr>
            <a:normAutofit/>
          </a:bodyPr>
          <a:lstStyle/>
          <a:p>
            <a:r>
              <a:rPr lang="en-US" altLang="ja-JP" dirty="0"/>
              <a:t>2.</a:t>
            </a:r>
            <a:r>
              <a:rPr lang="ja-JP" altLang="en-US" dirty="0"/>
              <a:t> </a:t>
            </a:r>
            <a:r>
              <a:rPr lang="pl-PL" altLang="ja-JP" dirty="0" smtClean="0"/>
              <a:t>Autoware </a:t>
            </a:r>
            <a:r>
              <a:rPr lang="ja-JP" altLang="pl-PL" dirty="0" smtClean="0"/>
              <a:t>の</a:t>
            </a:r>
            <a:r>
              <a:rPr lang="ja-JP" altLang="pl-PL" dirty="0"/>
              <a:t>起動</a:t>
            </a:r>
            <a:endParaRPr lang="en-US" altLang="en-US" dirty="0"/>
          </a:p>
        </p:txBody>
      </p:sp>
      <p:sp>
        <p:nvSpPr>
          <p:cNvPr id="11" name="コンテンツ プレースホルダー 3"/>
          <p:cNvSpPr>
            <a:spLocks noGrp="1"/>
          </p:cNvSpPr>
          <p:nvPr>
            <p:ph sz="quarter" idx="15"/>
          </p:nvPr>
        </p:nvSpPr>
        <p:spPr>
          <a:xfrm>
            <a:off x="381000" y="1066800"/>
            <a:ext cx="8763000" cy="2209800"/>
          </a:xfrm>
        </p:spPr>
        <p:txBody>
          <a:bodyPr/>
          <a:lstStyle/>
          <a:p>
            <a:pPr marL="3175" lvl="1" indent="0"/>
            <a:r>
              <a:rPr lang="en-US" altLang="ja-JP" sz="1400" kern="1200" dirty="0" smtClean="0">
                <a:cs typeface="Arial"/>
              </a:rPr>
              <a:t>1.</a:t>
            </a:r>
            <a:r>
              <a:rPr lang="ja-JP" altLang="en-US" sz="1400" kern="1200" dirty="0" smtClean="0">
                <a:cs typeface="Arial"/>
              </a:rPr>
              <a:t> </a:t>
            </a:r>
            <a:r>
              <a:rPr lang="en-US" altLang="ja-JP" sz="1400" kern="1200" dirty="0" smtClean="0"/>
              <a:t>run</a:t>
            </a:r>
            <a:r>
              <a:rPr lang="ja-JP" altLang="en-US" sz="1400" kern="1200" dirty="0" smtClean="0"/>
              <a:t>シェルスクリプトを実行します。</a:t>
            </a:r>
            <a:endParaRPr lang="en-US" altLang="ja-JP" sz="1400" kern="1200" dirty="0" smtClean="0"/>
          </a:p>
          <a:p>
            <a:pPr marL="87313" lvl="1" indent="0"/>
            <a:r>
              <a:rPr lang="ja-JP" altLang="en-US" sz="1400" kern="1200" dirty="0" smtClean="0"/>
              <a:t>  以下のどちらかの手順で実行できます。</a:t>
            </a:r>
            <a:endParaRPr lang="en-US" altLang="ja-JP" sz="1400" kern="1200" dirty="0" smtClean="0"/>
          </a:p>
          <a:p>
            <a:pPr marL="292050" lvl="1" indent="0"/>
            <a:endParaRPr lang="en-US" altLang="ja-JP" sz="800" dirty="0" smtClean="0"/>
          </a:p>
          <a:p>
            <a:pPr marL="571500" lvl="1" indent="-171450">
              <a:buFont typeface="Arial"/>
              <a:buChar char="•"/>
            </a:pPr>
            <a:r>
              <a:rPr lang="en-US" altLang="ja-JP" sz="1200" dirty="0" smtClean="0"/>
              <a:t>ROS PC </a:t>
            </a:r>
            <a:r>
              <a:rPr lang="ja-JP" altLang="en-US" sz="1200" dirty="0" smtClean="0"/>
              <a:t>で</a:t>
            </a:r>
            <a:r>
              <a:rPr lang="en-US" altLang="ja-JP" sz="1200" dirty="0" smtClean="0"/>
              <a:t> </a:t>
            </a:r>
            <a:r>
              <a:rPr lang="ja-JP" altLang="en-US" sz="1200" dirty="0" smtClean="0"/>
              <a:t>ファイル</a:t>
            </a:r>
            <a:r>
              <a:rPr lang="en-US" altLang="ja-JP" sz="1200" dirty="0" smtClean="0"/>
              <a:t>(Files) </a:t>
            </a:r>
            <a:r>
              <a:rPr lang="ja-JP" altLang="en-US" sz="1200" dirty="0" smtClean="0"/>
              <a:t>を立ち上げ、</a:t>
            </a:r>
            <a:r>
              <a:rPr lang="en-US" altLang="ja-JP" sz="1200" dirty="0" smtClean="0"/>
              <a:t> </a:t>
            </a:r>
            <a:r>
              <a:rPr lang="en-US" altLang="ja-JP" sz="1200" b="1" dirty="0" smtClean="0"/>
              <a:t>~/Autoware/</a:t>
            </a:r>
            <a:r>
              <a:rPr lang="en-US" altLang="ja-JP" sz="1200" b="1" dirty="0" err="1" smtClean="0"/>
              <a:t>ros</a:t>
            </a:r>
            <a:r>
              <a:rPr lang="en-US" altLang="en-US" sz="1200" b="1" dirty="0" smtClean="0"/>
              <a:t> </a:t>
            </a:r>
            <a:r>
              <a:rPr lang="ja-JP" altLang="en-US" sz="1200" dirty="0" smtClean="0"/>
              <a:t>を開き、</a:t>
            </a:r>
            <a:r>
              <a:rPr lang="en-US" altLang="ja-JP" sz="1200" dirty="0" smtClean="0"/>
              <a:t>run </a:t>
            </a:r>
            <a:r>
              <a:rPr lang="ja-JP" altLang="en-US" sz="1200" dirty="0" smtClean="0"/>
              <a:t>シェルスクリプトを</a:t>
            </a:r>
            <a:r>
              <a:rPr lang="ja-JP" altLang="en-US" dirty="0" smtClean="0"/>
              <a:t>ダブルクリックする。</a:t>
            </a:r>
            <a:endParaRPr lang="en-US" altLang="ja-JP" dirty="0" smtClean="0"/>
          </a:p>
          <a:p>
            <a:pPr marL="571500" lvl="1" indent="-171450">
              <a:buFont typeface="Arial"/>
              <a:buChar char="•"/>
            </a:pPr>
            <a:r>
              <a:rPr lang="en-US" altLang="ja-JP" sz="1200" dirty="0" smtClean="0"/>
              <a:t>ROS PC </a:t>
            </a:r>
            <a:r>
              <a:rPr lang="ja-JP" altLang="en-US" sz="1200" dirty="0" smtClean="0"/>
              <a:t>で</a:t>
            </a:r>
            <a:r>
              <a:rPr lang="en-US" altLang="ja-JP" sz="1200" dirty="0" smtClean="0"/>
              <a:t> </a:t>
            </a:r>
            <a:r>
              <a:rPr lang="en-US" altLang="ja-JP" dirty="0"/>
              <a:t>GNOME</a:t>
            </a:r>
            <a:r>
              <a:rPr lang="ja-JP" altLang="en-US" dirty="0"/>
              <a:t>端末</a:t>
            </a:r>
            <a:r>
              <a:rPr lang="en-US" altLang="ja-JP" dirty="0"/>
              <a:t>(Terminal</a:t>
            </a:r>
            <a:r>
              <a:rPr lang="en-US" altLang="ja-JP" dirty="0" smtClean="0"/>
              <a:t>) </a:t>
            </a:r>
            <a:r>
              <a:rPr lang="ja-JP" altLang="en-US" sz="1200" dirty="0" smtClean="0"/>
              <a:t>を立ち上げ、</a:t>
            </a:r>
            <a:r>
              <a:rPr lang="en-US" altLang="ja-JP" sz="1200" dirty="0" err="1" smtClean="0"/>
              <a:t>ros</a:t>
            </a:r>
            <a:r>
              <a:rPr lang="ja-JP" altLang="en-US" sz="1200" dirty="0" smtClean="0"/>
              <a:t> フォルダに移動（</a:t>
            </a:r>
            <a:r>
              <a:rPr lang="en-US" altLang="ja-JP" sz="1200" b="1" dirty="0" smtClean="0"/>
              <a:t>cd Autoware/</a:t>
            </a:r>
            <a:r>
              <a:rPr lang="en-US" altLang="ja-JP" sz="1200" b="1" dirty="0" err="1" smtClean="0"/>
              <a:t>ros</a:t>
            </a:r>
            <a:r>
              <a:rPr lang="ja-JP" altLang="en-US" sz="1200" dirty="0" smtClean="0"/>
              <a:t>）して</a:t>
            </a:r>
            <a:r>
              <a:rPr lang="ja-JP" altLang="en-US" dirty="0" smtClean="0"/>
              <a:t> </a:t>
            </a:r>
            <a:r>
              <a:rPr lang="en-US" altLang="ja-JP" sz="1200" b="1" dirty="0" smtClean="0"/>
              <a:t>./run </a:t>
            </a:r>
            <a:r>
              <a:rPr lang="ja-JP" altLang="en-US" sz="1200" dirty="0" smtClean="0"/>
              <a:t>と入力する。</a:t>
            </a:r>
            <a:endParaRPr lang="en-US" altLang="ja-JP" sz="1200" dirty="0" smtClean="0"/>
          </a:p>
          <a:p>
            <a:pPr marL="0" indent="0"/>
            <a:endParaRPr lang="en-US" altLang="ja-JP" b="1" dirty="0" smtClean="0">
              <a:cs typeface="Arial"/>
            </a:endParaRPr>
          </a:p>
          <a:p>
            <a:pPr marL="3175" indent="0"/>
            <a:r>
              <a:rPr lang="en-US" altLang="ja-JP" dirty="0" smtClean="0">
                <a:cs typeface="Arial"/>
              </a:rPr>
              <a:t>2.</a:t>
            </a:r>
            <a:r>
              <a:rPr lang="ja-JP" altLang="en-US" sz="1400" dirty="0" smtClean="0"/>
              <a:t>「</a:t>
            </a:r>
            <a:r>
              <a:rPr lang="ja-JP" altLang="ja-JP" sz="1400" dirty="0" smtClean="0"/>
              <a:t>r</a:t>
            </a:r>
            <a:r>
              <a:rPr lang="en-US" altLang="ja-JP" sz="1400" dirty="0" err="1" smtClean="0"/>
              <a:t>oscore</a:t>
            </a:r>
            <a:r>
              <a:rPr lang="ja-JP" altLang="en-US" sz="1400" dirty="0"/>
              <a:t>」ターミナルと「</a:t>
            </a:r>
            <a:r>
              <a:rPr lang="en-US" altLang="ja-JP" sz="1400" dirty="0" err="1"/>
              <a:t>runtime_manager</a:t>
            </a:r>
            <a:r>
              <a:rPr lang="ja-JP" altLang="en-US" sz="1400" dirty="0"/>
              <a:t>」ターミナルが</a:t>
            </a:r>
            <a:r>
              <a:rPr lang="ja-JP" altLang="en-US" sz="1400" dirty="0" smtClean="0"/>
              <a:t>起動</a:t>
            </a:r>
            <a:r>
              <a:rPr lang="ja-JP" altLang="en-US" dirty="0" smtClean="0"/>
              <a:t>します</a:t>
            </a:r>
            <a:r>
              <a:rPr lang="ja-JP" altLang="en-US" sz="1400" dirty="0" smtClean="0"/>
              <a:t>。</a:t>
            </a:r>
            <a:endParaRPr lang="en-US" altLang="ja-JP" sz="1600" dirty="0" smtClean="0"/>
          </a:p>
        </p:txBody>
      </p:sp>
    </p:spTree>
    <p:extLst>
      <p:ext uri="{BB962C8B-B14F-4D97-AF65-F5344CB8AC3E}">
        <p14:creationId xmlns:p14="http://schemas.microsoft.com/office/powerpoint/2010/main" val="4273710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Keeno">
  <a:themeElements>
    <a:clrScheme name="Keeno4">
      <a:dk1>
        <a:srgbClr val="2A2E32"/>
      </a:dk1>
      <a:lt1>
        <a:sysClr val="window" lastClr="FFFFFF"/>
      </a:lt1>
      <a:dk2>
        <a:srgbClr val="1F497D"/>
      </a:dk2>
      <a:lt2>
        <a:srgbClr val="EEECE1"/>
      </a:lt2>
      <a:accent1>
        <a:srgbClr val="4F81BD"/>
      </a:accent1>
      <a:accent2>
        <a:srgbClr val="BB4E4B"/>
      </a:accent2>
      <a:accent3>
        <a:srgbClr val="FAFAFA"/>
      </a:accent3>
      <a:accent4>
        <a:srgbClr val="A1D4EE"/>
      </a:accent4>
      <a:accent5>
        <a:srgbClr val="A6C56F"/>
      </a:accent5>
      <a:accent6>
        <a:srgbClr val="758B95"/>
      </a:accent6>
      <a:hlink>
        <a:srgbClr val="0000AE"/>
      </a:hlink>
      <a:folHlink>
        <a:srgbClr val="802545"/>
      </a:folHlink>
    </a:clrScheme>
    <a:fontScheme name="インスピレーション">
      <a:majorFont>
        <a:latin typeface="News Gothic MT"/>
        <a:ea typeface=""/>
        <a:cs typeface=""/>
        <a:font script="Jpan" typeface="メイリオ"/>
      </a:majorFont>
      <a:minorFont>
        <a:latin typeface="News Gothic MT"/>
        <a:ea typeface=""/>
        <a:cs typeface=""/>
        <a:font script="Jpan" typeface="メイリオ"/>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1250</Words>
  <Application>Microsoft Office PowerPoint</Application>
  <PresentationFormat>画面に合わせる (4:3)</PresentationFormat>
  <Paragraphs>198</Paragraphs>
  <Slides>16</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ＭＳ Ｐゴシック</vt:lpstr>
      <vt:lpstr>News Gothic MT</vt:lpstr>
      <vt:lpstr>メイリオ</vt:lpstr>
      <vt:lpstr>Arial</vt:lpstr>
      <vt:lpstr>Calibri</vt:lpstr>
      <vt:lpstr>Wingdings</vt:lpstr>
      <vt:lpstr>Keeno</vt:lpstr>
      <vt:lpstr>Autoware - Quick Start</vt:lpstr>
      <vt:lpstr>1. Autoware</vt:lpstr>
      <vt:lpstr>1. Autoware</vt:lpstr>
      <vt:lpstr>2. ユーザインタフェース</vt:lpstr>
      <vt:lpstr>主な機能の操作 – Quick start版</vt:lpstr>
      <vt:lpstr>主な機能の操作</vt:lpstr>
      <vt:lpstr>1. デモデータの準備</vt:lpstr>
      <vt:lpstr>1. デモデータの準備</vt:lpstr>
      <vt:lpstr>2. Autoware の起動</vt:lpstr>
      <vt:lpstr>3. rosbag 再生の準備</vt:lpstr>
      <vt:lpstr>3. rosbag 再生の準備</vt:lpstr>
      <vt:lpstr>4. 自己位置推定</vt:lpstr>
      <vt:lpstr>4. 自己位置推定</vt:lpstr>
      <vt:lpstr>5. 経路計画</vt:lpstr>
      <vt:lpstr>6. 経路追従</vt:lpstr>
      <vt:lpstr>PowerPoint プレゼンテーション</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modified xsi:type="dcterms:W3CDTF">2017-05-06T08:03:41Z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1041</vt:i4>
  </property>
  <property fmtid="{D5CDD505-2E9C-101B-9397-08002B2CF9AE}" pid="3" name="_Version">
    <vt:lpwstr>12.0.4518</vt:lpwstr>
  </property>
</Properties>
</file>