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8" r:id="rId4"/>
    <p:sldId id="277" r:id="rId5"/>
    <p:sldId id="257" r:id="rId6"/>
    <p:sldId id="260" r:id="rId7"/>
    <p:sldId id="269" r:id="rId8"/>
    <p:sldId id="263" r:id="rId9"/>
    <p:sldId id="278" r:id="rId10"/>
    <p:sldId id="261" r:id="rId11"/>
    <p:sldId id="264" r:id="rId12"/>
    <p:sldId id="279" r:id="rId13"/>
    <p:sldId id="280" r:id="rId14"/>
    <p:sldId id="274" r:id="rId15"/>
    <p:sldId id="276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7B6B8B-C20D-4207-A7C5-765EC97F7ED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CF617923-5D61-4EFC-9CF8-BD2CBC1F42A0}">
      <dgm:prSet custT="1"/>
      <dgm:spPr/>
      <dgm:t>
        <a:bodyPr/>
        <a:lstStyle/>
        <a:p>
          <a:r>
            <a:rPr lang="fr-FR" sz="3200"/>
            <a:t>Context</a:t>
          </a:r>
        </a:p>
      </dgm:t>
    </dgm:pt>
    <dgm:pt modelId="{4120832C-D42C-48E7-9F82-0BE201E191C2}" type="parTrans" cxnId="{785FEA6B-FBCC-4164-A0E8-340544FD8F4F}">
      <dgm:prSet/>
      <dgm:spPr/>
      <dgm:t>
        <a:bodyPr/>
        <a:lstStyle/>
        <a:p>
          <a:endParaRPr lang="fr-FR" sz="4000"/>
        </a:p>
      </dgm:t>
    </dgm:pt>
    <dgm:pt modelId="{5409D0A3-BF47-44E7-9F16-F6E28AEBC21B}" type="sibTrans" cxnId="{785FEA6B-FBCC-4164-A0E8-340544FD8F4F}">
      <dgm:prSet/>
      <dgm:spPr/>
      <dgm:t>
        <a:bodyPr/>
        <a:lstStyle/>
        <a:p>
          <a:endParaRPr lang="fr-FR" sz="4000"/>
        </a:p>
      </dgm:t>
    </dgm:pt>
    <dgm:pt modelId="{38959537-AA6E-410E-80FA-4CF1DB265D8D}">
      <dgm:prSet custT="1"/>
      <dgm:spPr/>
      <dgm:t>
        <a:bodyPr/>
        <a:lstStyle/>
        <a:p>
          <a:r>
            <a:rPr lang="fr-FR" sz="3200"/>
            <a:t>Description of the study</a:t>
          </a:r>
          <a:endParaRPr lang="fr-FR" sz="3200" dirty="0"/>
        </a:p>
      </dgm:t>
    </dgm:pt>
    <dgm:pt modelId="{AB2CD597-A56E-4A55-957B-FA827B7A9311}" type="parTrans" cxnId="{256785E6-4E98-4FE7-AEFB-01FFF15BC945}">
      <dgm:prSet/>
      <dgm:spPr/>
      <dgm:t>
        <a:bodyPr/>
        <a:lstStyle/>
        <a:p>
          <a:endParaRPr lang="fr-FR" sz="4000"/>
        </a:p>
      </dgm:t>
    </dgm:pt>
    <dgm:pt modelId="{E34A0AFD-CDA6-4AB3-BCA3-161FC4CC4092}" type="sibTrans" cxnId="{256785E6-4E98-4FE7-AEFB-01FFF15BC945}">
      <dgm:prSet/>
      <dgm:spPr/>
      <dgm:t>
        <a:bodyPr/>
        <a:lstStyle/>
        <a:p>
          <a:endParaRPr lang="fr-FR" sz="4000"/>
        </a:p>
      </dgm:t>
    </dgm:pt>
    <dgm:pt modelId="{63E81F2E-3452-463B-A3C9-89CECDEE890F}">
      <dgm:prSet custT="1"/>
      <dgm:spPr/>
      <dgm:t>
        <a:bodyPr/>
        <a:lstStyle/>
        <a:p>
          <a:r>
            <a:rPr lang="fr-FR" sz="3200"/>
            <a:t>Description of the data</a:t>
          </a:r>
          <a:endParaRPr lang="fr-FR" sz="3200" dirty="0"/>
        </a:p>
      </dgm:t>
    </dgm:pt>
    <dgm:pt modelId="{F38B38D6-C6F4-4786-B830-00FD24E54C7C}" type="parTrans" cxnId="{3245D987-7247-47EB-A09D-77C53500F3C2}">
      <dgm:prSet/>
      <dgm:spPr/>
      <dgm:t>
        <a:bodyPr/>
        <a:lstStyle/>
        <a:p>
          <a:endParaRPr lang="fr-FR" sz="4000"/>
        </a:p>
      </dgm:t>
    </dgm:pt>
    <dgm:pt modelId="{244F1772-9CB0-422A-845F-100002D6D6DD}" type="sibTrans" cxnId="{3245D987-7247-47EB-A09D-77C53500F3C2}">
      <dgm:prSet/>
      <dgm:spPr/>
      <dgm:t>
        <a:bodyPr/>
        <a:lstStyle/>
        <a:p>
          <a:endParaRPr lang="fr-FR" sz="4000"/>
        </a:p>
      </dgm:t>
    </dgm:pt>
    <dgm:pt modelId="{70FB9651-076A-46BF-B52A-C7971BE34283}">
      <dgm:prSet custT="1"/>
      <dgm:spPr/>
      <dgm:t>
        <a:bodyPr/>
        <a:lstStyle/>
        <a:p>
          <a:r>
            <a:rPr lang="fr-FR" sz="3200"/>
            <a:t>Distribution of the data</a:t>
          </a:r>
          <a:endParaRPr lang="fr-FR" sz="3200" dirty="0"/>
        </a:p>
      </dgm:t>
    </dgm:pt>
    <dgm:pt modelId="{ACB1F2FC-E7DC-4E79-ADD2-FE4E49AF2C01}" type="parTrans" cxnId="{4BED8349-0DC3-4230-B794-521DA795A0D7}">
      <dgm:prSet/>
      <dgm:spPr/>
      <dgm:t>
        <a:bodyPr/>
        <a:lstStyle/>
        <a:p>
          <a:endParaRPr lang="fr-FR" sz="4000"/>
        </a:p>
      </dgm:t>
    </dgm:pt>
    <dgm:pt modelId="{08B90CD7-B61B-4126-9F42-9EDF149C5898}" type="sibTrans" cxnId="{4BED8349-0DC3-4230-B794-521DA795A0D7}">
      <dgm:prSet/>
      <dgm:spPr/>
      <dgm:t>
        <a:bodyPr/>
        <a:lstStyle/>
        <a:p>
          <a:endParaRPr lang="fr-FR" sz="4000"/>
        </a:p>
      </dgm:t>
    </dgm:pt>
    <dgm:pt modelId="{FB50A3E1-9837-46EA-B561-5244C793A179}">
      <dgm:prSet custT="1"/>
      <dgm:spPr/>
      <dgm:t>
        <a:bodyPr/>
        <a:lstStyle/>
        <a:p>
          <a:r>
            <a:rPr lang="fr-FR" sz="3200" dirty="0" err="1"/>
            <a:t>Linear</a:t>
          </a:r>
          <a:r>
            <a:rPr lang="fr-FR" sz="3200" dirty="0"/>
            <a:t> </a:t>
          </a:r>
          <a:r>
            <a:rPr lang="fr-FR" sz="3200" dirty="0" err="1"/>
            <a:t>regression</a:t>
          </a:r>
          <a:endParaRPr lang="fr-FR" sz="3200" dirty="0"/>
        </a:p>
      </dgm:t>
    </dgm:pt>
    <dgm:pt modelId="{1817BBC3-1EF1-43B7-B21B-0847A736318F}" type="parTrans" cxnId="{073B2BA6-4657-419F-ACD1-E39883807E17}">
      <dgm:prSet/>
      <dgm:spPr/>
      <dgm:t>
        <a:bodyPr/>
        <a:lstStyle/>
        <a:p>
          <a:endParaRPr lang="fr-FR" sz="4000"/>
        </a:p>
      </dgm:t>
    </dgm:pt>
    <dgm:pt modelId="{C3DE8DAA-9B8A-4D8E-96A3-B17D07D63AF6}" type="sibTrans" cxnId="{073B2BA6-4657-419F-ACD1-E39883807E17}">
      <dgm:prSet/>
      <dgm:spPr/>
      <dgm:t>
        <a:bodyPr/>
        <a:lstStyle/>
        <a:p>
          <a:endParaRPr lang="fr-FR" sz="4000"/>
        </a:p>
      </dgm:t>
    </dgm:pt>
    <dgm:pt modelId="{86F947D9-099B-413E-A360-D386E13498AB}">
      <dgm:prSet custT="1"/>
      <dgm:spPr/>
      <dgm:t>
        <a:bodyPr/>
        <a:lstStyle/>
        <a:p>
          <a:r>
            <a:rPr lang="fr-FR" sz="3200" dirty="0"/>
            <a:t>Polynomial </a:t>
          </a:r>
          <a:r>
            <a:rPr lang="fr-FR" sz="3200" dirty="0" err="1"/>
            <a:t>regression</a:t>
          </a:r>
          <a:endParaRPr lang="fr-FR" sz="3200" dirty="0"/>
        </a:p>
      </dgm:t>
    </dgm:pt>
    <dgm:pt modelId="{1D2463E9-E47D-4D42-A84C-715C8FCF57C0}" type="parTrans" cxnId="{E9B24E83-A74C-4CE2-99EF-4FE36417FC72}">
      <dgm:prSet/>
      <dgm:spPr/>
      <dgm:t>
        <a:bodyPr/>
        <a:lstStyle/>
        <a:p>
          <a:endParaRPr lang="fr-FR" sz="4000"/>
        </a:p>
      </dgm:t>
    </dgm:pt>
    <dgm:pt modelId="{88A46A59-DD84-40E2-8B72-36E5B415DB87}" type="sibTrans" cxnId="{E9B24E83-A74C-4CE2-99EF-4FE36417FC72}">
      <dgm:prSet/>
      <dgm:spPr/>
      <dgm:t>
        <a:bodyPr/>
        <a:lstStyle/>
        <a:p>
          <a:endParaRPr lang="fr-FR" sz="4000"/>
        </a:p>
      </dgm:t>
    </dgm:pt>
    <dgm:pt modelId="{6E81B176-8884-463B-8A5A-F7D4702BBCE4}">
      <dgm:prSet custT="1"/>
      <dgm:spPr/>
      <dgm:t>
        <a:bodyPr/>
        <a:lstStyle/>
        <a:p>
          <a:r>
            <a:rPr lang="fr-FR" sz="2800" dirty="0" err="1"/>
            <a:t>Random</a:t>
          </a:r>
          <a:r>
            <a:rPr lang="fr-FR" sz="2800" dirty="0"/>
            <a:t> </a:t>
          </a:r>
          <a:r>
            <a:rPr lang="fr-FR" sz="2800" dirty="0" err="1"/>
            <a:t>forest</a:t>
          </a:r>
          <a:r>
            <a:rPr lang="fr-FR" sz="2800" dirty="0"/>
            <a:t> </a:t>
          </a:r>
          <a:r>
            <a:rPr lang="fr-FR" sz="2800" dirty="0" err="1"/>
            <a:t>regressor</a:t>
          </a:r>
          <a:r>
            <a:rPr lang="fr-FR" sz="2800" dirty="0"/>
            <a:t>/Support </a:t>
          </a:r>
          <a:r>
            <a:rPr lang="fr-FR" sz="2800" dirty="0" err="1"/>
            <a:t>vector</a:t>
          </a:r>
          <a:r>
            <a:rPr lang="fr-FR" sz="2800" dirty="0"/>
            <a:t> </a:t>
          </a:r>
          <a:r>
            <a:rPr lang="fr-FR" sz="2800" dirty="0" err="1"/>
            <a:t>regression</a:t>
          </a:r>
          <a:endParaRPr lang="fr-FR" sz="2800" dirty="0"/>
        </a:p>
      </dgm:t>
    </dgm:pt>
    <dgm:pt modelId="{C6BBE940-656C-457D-B05C-DD0C8A0C8658}" type="parTrans" cxnId="{0E247607-FB17-4B4D-BBCD-D1969F64C09C}">
      <dgm:prSet/>
      <dgm:spPr/>
      <dgm:t>
        <a:bodyPr/>
        <a:lstStyle/>
        <a:p>
          <a:endParaRPr lang="fr-FR" sz="4000"/>
        </a:p>
      </dgm:t>
    </dgm:pt>
    <dgm:pt modelId="{4303848A-62BC-4291-A760-24E4798D9FBE}" type="sibTrans" cxnId="{0E247607-FB17-4B4D-BBCD-D1969F64C09C}">
      <dgm:prSet/>
      <dgm:spPr/>
      <dgm:t>
        <a:bodyPr/>
        <a:lstStyle/>
        <a:p>
          <a:endParaRPr lang="fr-FR" sz="4000"/>
        </a:p>
      </dgm:t>
    </dgm:pt>
    <dgm:pt modelId="{0C4B5F36-82C0-4374-9D15-21910A5EBAF3}">
      <dgm:prSet custT="1"/>
      <dgm:spPr/>
      <dgm:t>
        <a:bodyPr/>
        <a:lstStyle/>
        <a:p>
          <a:r>
            <a:rPr lang="fr-FR" sz="3200"/>
            <a:t>Conclusion and outlook</a:t>
          </a:r>
          <a:endParaRPr lang="fr-FR" sz="3200" dirty="0"/>
        </a:p>
      </dgm:t>
    </dgm:pt>
    <dgm:pt modelId="{94653F3D-D096-4987-A07A-4E0ED097DB53}" type="parTrans" cxnId="{E8C7BCF5-E3A1-472C-B336-5AB059251C5A}">
      <dgm:prSet/>
      <dgm:spPr/>
      <dgm:t>
        <a:bodyPr/>
        <a:lstStyle/>
        <a:p>
          <a:endParaRPr lang="fr-FR" sz="4000"/>
        </a:p>
      </dgm:t>
    </dgm:pt>
    <dgm:pt modelId="{F0B4A26A-EC68-4027-A003-A52C585E8AD5}" type="sibTrans" cxnId="{E8C7BCF5-E3A1-472C-B336-5AB059251C5A}">
      <dgm:prSet/>
      <dgm:spPr/>
      <dgm:t>
        <a:bodyPr/>
        <a:lstStyle/>
        <a:p>
          <a:endParaRPr lang="fr-FR" sz="4000"/>
        </a:p>
      </dgm:t>
    </dgm:pt>
    <dgm:pt modelId="{AE773192-3326-4322-9156-C9F9FD2BF1EE}" type="pres">
      <dgm:prSet presAssocID="{6C7B6B8B-C20D-4207-A7C5-765EC97F7ED8}" presName="linear" presStyleCnt="0">
        <dgm:presLayoutVars>
          <dgm:dir/>
          <dgm:animLvl val="lvl"/>
          <dgm:resizeHandles val="exact"/>
        </dgm:presLayoutVars>
      </dgm:prSet>
      <dgm:spPr/>
    </dgm:pt>
    <dgm:pt modelId="{1686E911-4256-4549-9994-C11998FD95C1}" type="pres">
      <dgm:prSet presAssocID="{CF617923-5D61-4EFC-9CF8-BD2CBC1F42A0}" presName="parentLin" presStyleCnt="0"/>
      <dgm:spPr/>
    </dgm:pt>
    <dgm:pt modelId="{94FF4B51-B8F6-4B50-9494-DAD87B83DB45}" type="pres">
      <dgm:prSet presAssocID="{CF617923-5D61-4EFC-9CF8-BD2CBC1F42A0}" presName="parentLeftMargin" presStyleLbl="node1" presStyleIdx="0" presStyleCnt="8"/>
      <dgm:spPr/>
    </dgm:pt>
    <dgm:pt modelId="{777A7695-8BCB-4711-B0D1-130D8B9DE099}" type="pres">
      <dgm:prSet presAssocID="{CF617923-5D61-4EFC-9CF8-BD2CBC1F42A0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C3A63F14-9047-4EBE-A31E-D962C5FCA0AC}" type="pres">
      <dgm:prSet presAssocID="{CF617923-5D61-4EFC-9CF8-BD2CBC1F42A0}" presName="negativeSpace" presStyleCnt="0"/>
      <dgm:spPr/>
    </dgm:pt>
    <dgm:pt modelId="{62D6E858-0F9B-4D12-A4A3-69E07B1D694A}" type="pres">
      <dgm:prSet presAssocID="{CF617923-5D61-4EFC-9CF8-BD2CBC1F42A0}" presName="childText" presStyleLbl="conFgAcc1" presStyleIdx="0" presStyleCnt="8">
        <dgm:presLayoutVars>
          <dgm:bulletEnabled val="1"/>
        </dgm:presLayoutVars>
      </dgm:prSet>
      <dgm:spPr/>
    </dgm:pt>
    <dgm:pt modelId="{439C35DE-FAFA-471E-872C-DBE0D6F120D2}" type="pres">
      <dgm:prSet presAssocID="{5409D0A3-BF47-44E7-9F16-F6E28AEBC21B}" presName="spaceBetweenRectangles" presStyleCnt="0"/>
      <dgm:spPr/>
    </dgm:pt>
    <dgm:pt modelId="{3A9430FB-5FC8-42DD-A85B-52CAEC63079E}" type="pres">
      <dgm:prSet presAssocID="{38959537-AA6E-410E-80FA-4CF1DB265D8D}" presName="parentLin" presStyleCnt="0"/>
      <dgm:spPr/>
    </dgm:pt>
    <dgm:pt modelId="{1AFA98B9-DF3F-442E-AFF1-07912F5C77BD}" type="pres">
      <dgm:prSet presAssocID="{38959537-AA6E-410E-80FA-4CF1DB265D8D}" presName="parentLeftMargin" presStyleLbl="node1" presStyleIdx="0" presStyleCnt="8"/>
      <dgm:spPr/>
    </dgm:pt>
    <dgm:pt modelId="{19419A19-C908-4111-9B9B-02B365755CB6}" type="pres">
      <dgm:prSet presAssocID="{38959537-AA6E-410E-80FA-4CF1DB265D8D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6CE1529A-784B-42CD-85C3-0F006298A625}" type="pres">
      <dgm:prSet presAssocID="{38959537-AA6E-410E-80FA-4CF1DB265D8D}" presName="negativeSpace" presStyleCnt="0"/>
      <dgm:spPr/>
    </dgm:pt>
    <dgm:pt modelId="{3597CB80-4E3E-4CAD-9E24-EADA5F1EA052}" type="pres">
      <dgm:prSet presAssocID="{38959537-AA6E-410E-80FA-4CF1DB265D8D}" presName="childText" presStyleLbl="conFgAcc1" presStyleIdx="1" presStyleCnt="8">
        <dgm:presLayoutVars>
          <dgm:bulletEnabled val="1"/>
        </dgm:presLayoutVars>
      </dgm:prSet>
      <dgm:spPr/>
    </dgm:pt>
    <dgm:pt modelId="{B4853A28-A298-4C90-ADF1-78193219A0BC}" type="pres">
      <dgm:prSet presAssocID="{E34A0AFD-CDA6-4AB3-BCA3-161FC4CC4092}" presName="spaceBetweenRectangles" presStyleCnt="0"/>
      <dgm:spPr/>
    </dgm:pt>
    <dgm:pt modelId="{0EDB90F5-72D0-4F7F-A1B4-D1288898888E}" type="pres">
      <dgm:prSet presAssocID="{63E81F2E-3452-463B-A3C9-89CECDEE890F}" presName="parentLin" presStyleCnt="0"/>
      <dgm:spPr/>
    </dgm:pt>
    <dgm:pt modelId="{FCAD962F-FB3F-40BC-96B4-F0C957245B46}" type="pres">
      <dgm:prSet presAssocID="{63E81F2E-3452-463B-A3C9-89CECDEE890F}" presName="parentLeftMargin" presStyleLbl="node1" presStyleIdx="1" presStyleCnt="8"/>
      <dgm:spPr/>
    </dgm:pt>
    <dgm:pt modelId="{ED16F5D8-AD4C-4EF4-ADC6-C3CFC34338D0}" type="pres">
      <dgm:prSet presAssocID="{63E81F2E-3452-463B-A3C9-89CECDEE890F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5A3794B-607C-480A-BC3A-19342280EDA2}" type="pres">
      <dgm:prSet presAssocID="{63E81F2E-3452-463B-A3C9-89CECDEE890F}" presName="negativeSpace" presStyleCnt="0"/>
      <dgm:spPr/>
    </dgm:pt>
    <dgm:pt modelId="{C89FEFA1-78A1-418D-9924-3B1B481C4F61}" type="pres">
      <dgm:prSet presAssocID="{63E81F2E-3452-463B-A3C9-89CECDEE890F}" presName="childText" presStyleLbl="conFgAcc1" presStyleIdx="2" presStyleCnt="8">
        <dgm:presLayoutVars>
          <dgm:bulletEnabled val="1"/>
        </dgm:presLayoutVars>
      </dgm:prSet>
      <dgm:spPr/>
    </dgm:pt>
    <dgm:pt modelId="{D1B09F2E-A0CC-450D-A045-D4D6378A956A}" type="pres">
      <dgm:prSet presAssocID="{244F1772-9CB0-422A-845F-100002D6D6DD}" presName="spaceBetweenRectangles" presStyleCnt="0"/>
      <dgm:spPr/>
    </dgm:pt>
    <dgm:pt modelId="{E26CD782-25A5-499D-AB86-8B35986E0D8B}" type="pres">
      <dgm:prSet presAssocID="{70FB9651-076A-46BF-B52A-C7971BE34283}" presName="parentLin" presStyleCnt="0"/>
      <dgm:spPr/>
    </dgm:pt>
    <dgm:pt modelId="{5623B8CE-5741-4B59-97D2-525DB81A836F}" type="pres">
      <dgm:prSet presAssocID="{70FB9651-076A-46BF-B52A-C7971BE34283}" presName="parentLeftMargin" presStyleLbl="node1" presStyleIdx="2" presStyleCnt="8"/>
      <dgm:spPr/>
    </dgm:pt>
    <dgm:pt modelId="{AB3F34DE-2229-48BC-84A9-AE81D9F68D15}" type="pres">
      <dgm:prSet presAssocID="{70FB9651-076A-46BF-B52A-C7971BE34283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8381DDE8-81EE-47C2-BE78-1070F9102D54}" type="pres">
      <dgm:prSet presAssocID="{70FB9651-076A-46BF-B52A-C7971BE34283}" presName="negativeSpace" presStyleCnt="0"/>
      <dgm:spPr/>
    </dgm:pt>
    <dgm:pt modelId="{AD2811FF-FAE3-4996-B91B-D4CB193F7B11}" type="pres">
      <dgm:prSet presAssocID="{70FB9651-076A-46BF-B52A-C7971BE34283}" presName="childText" presStyleLbl="conFgAcc1" presStyleIdx="3" presStyleCnt="8">
        <dgm:presLayoutVars>
          <dgm:bulletEnabled val="1"/>
        </dgm:presLayoutVars>
      </dgm:prSet>
      <dgm:spPr/>
    </dgm:pt>
    <dgm:pt modelId="{DCE07567-229E-47D2-8D47-59D14B8E4720}" type="pres">
      <dgm:prSet presAssocID="{08B90CD7-B61B-4126-9F42-9EDF149C5898}" presName="spaceBetweenRectangles" presStyleCnt="0"/>
      <dgm:spPr/>
    </dgm:pt>
    <dgm:pt modelId="{482A44DD-2CA3-4180-89EF-27D8B4352773}" type="pres">
      <dgm:prSet presAssocID="{FB50A3E1-9837-46EA-B561-5244C793A179}" presName="parentLin" presStyleCnt="0"/>
      <dgm:spPr/>
    </dgm:pt>
    <dgm:pt modelId="{1E1CD573-C1F1-422C-B3AE-8F98D1BA7945}" type="pres">
      <dgm:prSet presAssocID="{FB50A3E1-9837-46EA-B561-5244C793A179}" presName="parentLeftMargin" presStyleLbl="node1" presStyleIdx="3" presStyleCnt="8"/>
      <dgm:spPr/>
    </dgm:pt>
    <dgm:pt modelId="{03BC2B62-C92C-42CD-9699-439E7ED070EE}" type="pres">
      <dgm:prSet presAssocID="{FB50A3E1-9837-46EA-B561-5244C793A179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321E22E1-5097-4358-8449-47C695788889}" type="pres">
      <dgm:prSet presAssocID="{FB50A3E1-9837-46EA-B561-5244C793A179}" presName="negativeSpace" presStyleCnt="0"/>
      <dgm:spPr/>
    </dgm:pt>
    <dgm:pt modelId="{AC91F506-7FA1-45F6-A148-BBE64657B899}" type="pres">
      <dgm:prSet presAssocID="{FB50A3E1-9837-46EA-B561-5244C793A179}" presName="childText" presStyleLbl="conFgAcc1" presStyleIdx="4" presStyleCnt="8">
        <dgm:presLayoutVars>
          <dgm:bulletEnabled val="1"/>
        </dgm:presLayoutVars>
      </dgm:prSet>
      <dgm:spPr/>
    </dgm:pt>
    <dgm:pt modelId="{C8591426-C7F0-4929-BD60-CABED42F0039}" type="pres">
      <dgm:prSet presAssocID="{C3DE8DAA-9B8A-4D8E-96A3-B17D07D63AF6}" presName="spaceBetweenRectangles" presStyleCnt="0"/>
      <dgm:spPr/>
    </dgm:pt>
    <dgm:pt modelId="{89D900B0-699E-4FF8-A01E-8EACE9B5B0E5}" type="pres">
      <dgm:prSet presAssocID="{86F947D9-099B-413E-A360-D386E13498AB}" presName="parentLin" presStyleCnt="0"/>
      <dgm:spPr/>
    </dgm:pt>
    <dgm:pt modelId="{5DB3965C-1637-4766-ADA4-F28CF0FA7934}" type="pres">
      <dgm:prSet presAssocID="{86F947D9-099B-413E-A360-D386E13498AB}" presName="parentLeftMargin" presStyleLbl="node1" presStyleIdx="4" presStyleCnt="8"/>
      <dgm:spPr/>
    </dgm:pt>
    <dgm:pt modelId="{DD81DE49-6139-4F7A-B93E-DCED603AD8B4}" type="pres">
      <dgm:prSet presAssocID="{86F947D9-099B-413E-A360-D386E13498AB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DBDAF146-F6F5-4EC4-8C7F-414D2DBEB58C}" type="pres">
      <dgm:prSet presAssocID="{86F947D9-099B-413E-A360-D386E13498AB}" presName="negativeSpace" presStyleCnt="0"/>
      <dgm:spPr/>
    </dgm:pt>
    <dgm:pt modelId="{B369CD34-739A-43EC-ACB5-DCB9E81F53F7}" type="pres">
      <dgm:prSet presAssocID="{86F947D9-099B-413E-A360-D386E13498AB}" presName="childText" presStyleLbl="conFgAcc1" presStyleIdx="5" presStyleCnt="8">
        <dgm:presLayoutVars>
          <dgm:bulletEnabled val="1"/>
        </dgm:presLayoutVars>
      </dgm:prSet>
      <dgm:spPr/>
    </dgm:pt>
    <dgm:pt modelId="{1796E468-50A2-4DEE-90EB-72CFC1BC9498}" type="pres">
      <dgm:prSet presAssocID="{88A46A59-DD84-40E2-8B72-36E5B415DB87}" presName="spaceBetweenRectangles" presStyleCnt="0"/>
      <dgm:spPr/>
    </dgm:pt>
    <dgm:pt modelId="{8CB5FB82-0072-4DFE-9E56-46DB18013F84}" type="pres">
      <dgm:prSet presAssocID="{6E81B176-8884-463B-8A5A-F7D4702BBCE4}" presName="parentLin" presStyleCnt="0"/>
      <dgm:spPr/>
    </dgm:pt>
    <dgm:pt modelId="{CA52FE08-3A21-4D2F-8A9C-2384D81561D6}" type="pres">
      <dgm:prSet presAssocID="{6E81B176-8884-463B-8A5A-F7D4702BBCE4}" presName="parentLeftMargin" presStyleLbl="node1" presStyleIdx="5" presStyleCnt="8"/>
      <dgm:spPr/>
    </dgm:pt>
    <dgm:pt modelId="{468128E2-5CCD-4203-8A0A-DC580B0D1F9A}" type="pres">
      <dgm:prSet presAssocID="{6E81B176-8884-463B-8A5A-F7D4702BBCE4}" presName="parentText" presStyleLbl="node1" presStyleIdx="6" presStyleCnt="8" custScaleX="142857">
        <dgm:presLayoutVars>
          <dgm:chMax val="0"/>
          <dgm:bulletEnabled val="1"/>
        </dgm:presLayoutVars>
      </dgm:prSet>
      <dgm:spPr/>
    </dgm:pt>
    <dgm:pt modelId="{FF7B146F-2770-4960-BDFC-49551D44278E}" type="pres">
      <dgm:prSet presAssocID="{6E81B176-8884-463B-8A5A-F7D4702BBCE4}" presName="negativeSpace" presStyleCnt="0"/>
      <dgm:spPr/>
    </dgm:pt>
    <dgm:pt modelId="{82189EBA-3DB2-446F-8CBF-E9EFAB106E06}" type="pres">
      <dgm:prSet presAssocID="{6E81B176-8884-463B-8A5A-F7D4702BBCE4}" presName="childText" presStyleLbl="conFgAcc1" presStyleIdx="6" presStyleCnt="8">
        <dgm:presLayoutVars>
          <dgm:bulletEnabled val="1"/>
        </dgm:presLayoutVars>
      </dgm:prSet>
      <dgm:spPr/>
    </dgm:pt>
    <dgm:pt modelId="{47FA10C6-071B-4CF6-A9E6-07A6B6370D28}" type="pres">
      <dgm:prSet presAssocID="{4303848A-62BC-4291-A760-24E4798D9FBE}" presName="spaceBetweenRectangles" presStyleCnt="0"/>
      <dgm:spPr/>
    </dgm:pt>
    <dgm:pt modelId="{614C578B-647F-40A6-9F74-EA776C7AEEE7}" type="pres">
      <dgm:prSet presAssocID="{0C4B5F36-82C0-4374-9D15-21910A5EBAF3}" presName="parentLin" presStyleCnt="0"/>
      <dgm:spPr/>
    </dgm:pt>
    <dgm:pt modelId="{E6E7D9C9-D6EF-42C4-9CBF-BE7D60F54D52}" type="pres">
      <dgm:prSet presAssocID="{0C4B5F36-82C0-4374-9D15-21910A5EBAF3}" presName="parentLeftMargin" presStyleLbl="node1" presStyleIdx="6" presStyleCnt="8"/>
      <dgm:spPr/>
    </dgm:pt>
    <dgm:pt modelId="{CB640473-51ED-4AFA-8003-E39FCECB2227}" type="pres">
      <dgm:prSet presAssocID="{0C4B5F36-82C0-4374-9D15-21910A5EBAF3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C97919E1-3070-4009-A5B5-F99EEEE16824}" type="pres">
      <dgm:prSet presAssocID="{0C4B5F36-82C0-4374-9D15-21910A5EBAF3}" presName="negativeSpace" presStyleCnt="0"/>
      <dgm:spPr/>
    </dgm:pt>
    <dgm:pt modelId="{BBCB3F72-9B48-4D29-85FE-C83505D1DD99}" type="pres">
      <dgm:prSet presAssocID="{0C4B5F36-82C0-4374-9D15-21910A5EBAF3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6269C701-7BA5-49AD-B3DB-C516BFADD054}" type="presOf" srcId="{6E81B176-8884-463B-8A5A-F7D4702BBCE4}" destId="{CA52FE08-3A21-4D2F-8A9C-2384D81561D6}" srcOrd="0" destOrd="0" presId="urn:microsoft.com/office/officeart/2005/8/layout/list1"/>
    <dgm:cxn modelId="{2894F906-F5F1-4603-8FF1-69029849B328}" type="presOf" srcId="{6C7B6B8B-C20D-4207-A7C5-765EC97F7ED8}" destId="{AE773192-3326-4322-9156-C9F9FD2BF1EE}" srcOrd="0" destOrd="0" presId="urn:microsoft.com/office/officeart/2005/8/layout/list1"/>
    <dgm:cxn modelId="{0E247607-FB17-4B4D-BBCD-D1969F64C09C}" srcId="{6C7B6B8B-C20D-4207-A7C5-765EC97F7ED8}" destId="{6E81B176-8884-463B-8A5A-F7D4702BBCE4}" srcOrd="6" destOrd="0" parTransId="{C6BBE940-656C-457D-B05C-DD0C8A0C8658}" sibTransId="{4303848A-62BC-4291-A760-24E4798D9FBE}"/>
    <dgm:cxn modelId="{5E0A2A2D-E36F-4F4A-982D-2BAD0B52B8D0}" type="presOf" srcId="{CF617923-5D61-4EFC-9CF8-BD2CBC1F42A0}" destId="{777A7695-8BCB-4711-B0D1-130D8B9DE099}" srcOrd="1" destOrd="0" presId="urn:microsoft.com/office/officeart/2005/8/layout/list1"/>
    <dgm:cxn modelId="{55D0E130-6B27-44BA-B460-D3F539A4AE12}" type="presOf" srcId="{0C4B5F36-82C0-4374-9D15-21910A5EBAF3}" destId="{CB640473-51ED-4AFA-8003-E39FCECB2227}" srcOrd="1" destOrd="0" presId="urn:microsoft.com/office/officeart/2005/8/layout/list1"/>
    <dgm:cxn modelId="{CD9C1D32-8C92-46D2-AF4B-89A2EB153D78}" type="presOf" srcId="{38959537-AA6E-410E-80FA-4CF1DB265D8D}" destId="{19419A19-C908-4111-9B9B-02B365755CB6}" srcOrd="1" destOrd="0" presId="urn:microsoft.com/office/officeart/2005/8/layout/list1"/>
    <dgm:cxn modelId="{DEE2433F-74BC-4FAE-B985-E1EE862220F5}" type="presOf" srcId="{CF617923-5D61-4EFC-9CF8-BD2CBC1F42A0}" destId="{94FF4B51-B8F6-4B50-9494-DAD87B83DB45}" srcOrd="0" destOrd="0" presId="urn:microsoft.com/office/officeart/2005/8/layout/list1"/>
    <dgm:cxn modelId="{0DA4FB5E-EE78-4F60-82E8-8C2BE0F2F190}" type="presOf" srcId="{FB50A3E1-9837-46EA-B561-5244C793A179}" destId="{03BC2B62-C92C-42CD-9699-439E7ED070EE}" srcOrd="1" destOrd="0" presId="urn:microsoft.com/office/officeart/2005/8/layout/list1"/>
    <dgm:cxn modelId="{59733168-4E78-4EA7-A597-D0E3E1CA2771}" type="presOf" srcId="{38959537-AA6E-410E-80FA-4CF1DB265D8D}" destId="{1AFA98B9-DF3F-442E-AFF1-07912F5C77BD}" srcOrd="0" destOrd="0" presId="urn:microsoft.com/office/officeart/2005/8/layout/list1"/>
    <dgm:cxn modelId="{4BED8349-0DC3-4230-B794-521DA795A0D7}" srcId="{6C7B6B8B-C20D-4207-A7C5-765EC97F7ED8}" destId="{70FB9651-076A-46BF-B52A-C7971BE34283}" srcOrd="3" destOrd="0" parTransId="{ACB1F2FC-E7DC-4E79-ADD2-FE4E49AF2C01}" sibTransId="{08B90CD7-B61B-4126-9F42-9EDF149C5898}"/>
    <dgm:cxn modelId="{785FEA6B-FBCC-4164-A0E8-340544FD8F4F}" srcId="{6C7B6B8B-C20D-4207-A7C5-765EC97F7ED8}" destId="{CF617923-5D61-4EFC-9CF8-BD2CBC1F42A0}" srcOrd="0" destOrd="0" parTransId="{4120832C-D42C-48E7-9F82-0BE201E191C2}" sibTransId="{5409D0A3-BF47-44E7-9F16-F6E28AEBC21B}"/>
    <dgm:cxn modelId="{E9B24E83-A74C-4CE2-99EF-4FE36417FC72}" srcId="{6C7B6B8B-C20D-4207-A7C5-765EC97F7ED8}" destId="{86F947D9-099B-413E-A360-D386E13498AB}" srcOrd="5" destOrd="0" parTransId="{1D2463E9-E47D-4D42-A84C-715C8FCF57C0}" sibTransId="{88A46A59-DD84-40E2-8B72-36E5B415DB87}"/>
    <dgm:cxn modelId="{3245D987-7247-47EB-A09D-77C53500F3C2}" srcId="{6C7B6B8B-C20D-4207-A7C5-765EC97F7ED8}" destId="{63E81F2E-3452-463B-A3C9-89CECDEE890F}" srcOrd="2" destOrd="0" parTransId="{F38B38D6-C6F4-4786-B830-00FD24E54C7C}" sibTransId="{244F1772-9CB0-422A-845F-100002D6D6DD}"/>
    <dgm:cxn modelId="{A7A43B92-936F-420E-A36E-AFE6E6D672E4}" type="presOf" srcId="{70FB9651-076A-46BF-B52A-C7971BE34283}" destId="{5623B8CE-5741-4B59-97D2-525DB81A836F}" srcOrd="0" destOrd="0" presId="urn:microsoft.com/office/officeart/2005/8/layout/list1"/>
    <dgm:cxn modelId="{DF59AA98-0F5F-40C1-A24F-D5F4B1DC9A69}" type="presOf" srcId="{86F947D9-099B-413E-A360-D386E13498AB}" destId="{DD81DE49-6139-4F7A-B93E-DCED603AD8B4}" srcOrd="1" destOrd="0" presId="urn:microsoft.com/office/officeart/2005/8/layout/list1"/>
    <dgm:cxn modelId="{586FF3A1-5F61-433D-9C14-BD113D6EF4C8}" type="presOf" srcId="{63E81F2E-3452-463B-A3C9-89CECDEE890F}" destId="{FCAD962F-FB3F-40BC-96B4-F0C957245B46}" srcOrd="0" destOrd="0" presId="urn:microsoft.com/office/officeart/2005/8/layout/list1"/>
    <dgm:cxn modelId="{073B2BA6-4657-419F-ACD1-E39883807E17}" srcId="{6C7B6B8B-C20D-4207-A7C5-765EC97F7ED8}" destId="{FB50A3E1-9837-46EA-B561-5244C793A179}" srcOrd="4" destOrd="0" parTransId="{1817BBC3-1EF1-43B7-B21B-0847A736318F}" sibTransId="{C3DE8DAA-9B8A-4D8E-96A3-B17D07D63AF6}"/>
    <dgm:cxn modelId="{756B3AAB-5ECB-46A2-8CF3-51754237FFD2}" type="presOf" srcId="{70FB9651-076A-46BF-B52A-C7971BE34283}" destId="{AB3F34DE-2229-48BC-84A9-AE81D9F68D15}" srcOrd="1" destOrd="0" presId="urn:microsoft.com/office/officeart/2005/8/layout/list1"/>
    <dgm:cxn modelId="{60F5B4B9-C4A9-4A47-BAFD-C774158EE0DD}" type="presOf" srcId="{86F947D9-099B-413E-A360-D386E13498AB}" destId="{5DB3965C-1637-4766-ADA4-F28CF0FA7934}" srcOrd="0" destOrd="0" presId="urn:microsoft.com/office/officeart/2005/8/layout/list1"/>
    <dgm:cxn modelId="{9076F8C0-C850-420E-BDDA-6BF51969CC92}" type="presOf" srcId="{0C4B5F36-82C0-4374-9D15-21910A5EBAF3}" destId="{E6E7D9C9-D6EF-42C4-9CBF-BE7D60F54D52}" srcOrd="0" destOrd="0" presId="urn:microsoft.com/office/officeart/2005/8/layout/list1"/>
    <dgm:cxn modelId="{9AAC26E1-AA1A-4329-8A78-23D33AA0A305}" type="presOf" srcId="{63E81F2E-3452-463B-A3C9-89CECDEE890F}" destId="{ED16F5D8-AD4C-4EF4-ADC6-C3CFC34338D0}" srcOrd="1" destOrd="0" presId="urn:microsoft.com/office/officeart/2005/8/layout/list1"/>
    <dgm:cxn modelId="{E7E6D1E2-605A-46BE-A27F-1E19DCC86380}" type="presOf" srcId="{6E81B176-8884-463B-8A5A-F7D4702BBCE4}" destId="{468128E2-5CCD-4203-8A0A-DC580B0D1F9A}" srcOrd="1" destOrd="0" presId="urn:microsoft.com/office/officeart/2005/8/layout/list1"/>
    <dgm:cxn modelId="{256785E6-4E98-4FE7-AEFB-01FFF15BC945}" srcId="{6C7B6B8B-C20D-4207-A7C5-765EC97F7ED8}" destId="{38959537-AA6E-410E-80FA-4CF1DB265D8D}" srcOrd="1" destOrd="0" parTransId="{AB2CD597-A56E-4A55-957B-FA827B7A9311}" sibTransId="{E34A0AFD-CDA6-4AB3-BCA3-161FC4CC4092}"/>
    <dgm:cxn modelId="{756E04F3-4C55-4E5E-941F-10F9CC05B483}" type="presOf" srcId="{FB50A3E1-9837-46EA-B561-5244C793A179}" destId="{1E1CD573-C1F1-422C-B3AE-8F98D1BA7945}" srcOrd="0" destOrd="0" presId="urn:microsoft.com/office/officeart/2005/8/layout/list1"/>
    <dgm:cxn modelId="{E8C7BCF5-E3A1-472C-B336-5AB059251C5A}" srcId="{6C7B6B8B-C20D-4207-A7C5-765EC97F7ED8}" destId="{0C4B5F36-82C0-4374-9D15-21910A5EBAF3}" srcOrd="7" destOrd="0" parTransId="{94653F3D-D096-4987-A07A-4E0ED097DB53}" sibTransId="{F0B4A26A-EC68-4027-A003-A52C585E8AD5}"/>
    <dgm:cxn modelId="{3766131E-A63B-41FB-BD0B-6D879E3C21B0}" type="presParOf" srcId="{AE773192-3326-4322-9156-C9F9FD2BF1EE}" destId="{1686E911-4256-4549-9994-C11998FD95C1}" srcOrd="0" destOrd="0" presId="urn:microsoft.com/office/officeart/2005/8/layout/list1"/>
    <dgm:cxn modelId="{3629546E-0CAE-4A1B-B187-00E9A4FC714C}" type="presParOf" srcId="{1686E911-4256-4549-9994-C11998FD95C1}" destId="{94FF4B51-B8F6-4B50-9494-DAD87B83DB45}" srcOrd="0" destOrd="0" presId="urn:microsoft.com/office/officeart/2005/8/layout/list1"/>
    <dgm:cxn modelId="{F31C7F95-1D1A-4B2F-8F9D-55275B29B7C5}" type="presParOf" srcId="{1686E911-4256-4549-9994-C11998FD95C1}" destId="{777A7695-8BCB-4711-B0D1-130D8B9DE099}" srcOrd="1" destOrd="0" presId="urn:microsoft.com/office/officeart/2005/8/layout/list1"/>
    <dgm:cxn modelId="{E29B6FB8-C14C-4365-ABBF-1D7ECF33DAB1}" type="presParOf" srcId="{AE773192-3326-4322-9156-C9F9FD2BF1EE}" destId="{C3A63F14-9047-4EBE-A31E-D962C5FCA0AC}" srcOrd="1" destOrd="0" presId="urn:microsoft.com/office/officeart/2005/8/layout/list1"/>
    <dgm:cxn modelId="{903B8511-4B4C-4DAA-8E23-2EDA98B78C84}" type="presParOf" srcId="{AE773192-3326-4322-9156-C9F9FD2BF1EE}" destId="{62D6E858-0F9B-4D12-A4A3-69E07B1D694A}" srcOrd="2" destOrd="0" presId="urn:microsoft.com/office/officeart/2005/8/layout/list1"/>
    <dgm:cxn modelId="{DD85B038-47A0-470D-AA45-67A1AB9CB2E8}" type="presParOf" srcId="{AE773192-3326-4322-9156-C9F9FD2BF1EE}" destId="{439C35DE-FAFA-471E-872C-DBE0D6F120D2}" srcOrd="3" destOrd="0" presId="urn:microsoft.com/office/officeart/2005/8/layout/list1"/>
    <dgm:cxn modelId="{DE8B2533-64B0-4134-AAC2-ABEDB3CB10FC}" type="presParOf" srcId="{AE773192-3326-4322-9156-C9F9FD2BF1EE}" destId="{3A9430FB-5FC8-42DD-A85B-52CAEC63079E}" srcOrd="4" destOrd="0" presId="urn:microsoft.com/office/officeart/2005/8/layout/list1"/>
    <dgm:cxn modelId="{7BD28E4F-FA81-4056-AD57-13D587337FA6}" type="presParOf" srcId="{3A9430FB-5FC8-42DD-A85B-52CAEC63079E}" destId="{1AFA98B9-DF3F-442E-AFF1-07912F5C77BD}" srcOrd="0" destOrd="0" presId="urn:microsoft.com/office/officeart/2005/8/layout/list1"/>
    <dgm:cxn modelId="{076F0C0C-B91E-4FB5-8A03-9BF11E3BD2D3}" type="presParOf" srcId="{3A9430FB-5FC8-42DD-A85B-52CAEC63079E}" destId="{19419A19-C908-4111-9B9B-02B365755CB6}" srcOrd="1" destOrd="0" presId="urn:microsoft.com/office/officeart/2005/8/layout/list1"/>
    <dgm:cxn modelId="{CA9F7241-C4D8-492B-AA60-D5579E415393}" type="presParOf" srcId="{AE773192-3326-4322-9156-C9F9FD2BF1EE}" destId="{6CE1529A-784B-42CD-85C3-0F006298A625}" srcOrd="5" destOrd="0" presId="urn:microsoft.com/office/officeart/2005/8/layout/list1"/>
    <dgm:cxn modelId="{D08D42C9-8B9B-42E2-972E-26329031A907}" type="presParOf" srcId="{AE773192-3326-4322-9156-C9F9FD2BF1EE}" destId="{3597CB80-4E3E-4CAD-9E24-EADA5F1EA052}" srcOrd="6" destOrd="0" presId="urn:microsoft.com/office/officeart/2005/8/layout/list1"/>
    <dgm:cxn modelId="{B315FDAB-099C-4EDD-8011-D75B6FADC7CC}" type="presParOf" srcId="{AE773192-3326-4322-9156-C9F9FD2BF1EE}" destId="{B4853A28-A298-4C90-ADF1-78193219A0BC}" srcOrd="7" destOrd="0" presId="urn:microsoft.com/office/officeart/2005/8/layout/list1"/>
    <dgm:cxn modelId="{7414D156-4E9F-45E7-AC93-76CD7A32824F}" type="presParOf" srcId="{AE773192-3326-4322-9156-C9F9FD2BF1EE}" destId="{0EDB90F5-72D0-4F7F-A1B4-D1288898888E}" srcOrd="8" destOrd="0" presId="urn:microsoft.com/office/officeart/2005/8/layout/list1"/>
    <dgm:cxn modelId="{451BBBE2-8188-4666-BA6C-2E3D3A5AEBE2}" type="presParOf" srcId="{0EDB90F5-72D0-4F7F-A1B4-D1288898888E}" destId="{FCAD962F-FB3F-40BC-96B4-F0C957245B46}" srcOrd="0" destOrd="0" presId="urn:microsoft.com/office/officeart/2005/8/layout/list1"/>
    <dgm:cxn modelId="{D67DF3D5-6132-4A30-B76C-A13E1E067621}" type="presParOf" srcId="{0EDB90F5-72D0-4F7F-A1B4-D1288898888E}" destId="{ED16F5D8-AD4C-4EF4-ADC6-C3CFC34338D0}" srcOrd="1" destOrd="0" presId="urn:microsoft.com/office/officeart/2005/8/layout/list1"/>
    <dgm:cxn modelId="{942E9EF8-48BB-4AD5-8A65-28F7C8E9274D}" type="presParOf" srcId="{AE773192-3326-4322-9156-C9F9FD2BF1EE}" destId="{45A3794B-607C-480A-BC3A-19342280EDA2}" srcOrd="9" destOrd="0" presId="urn:microsoft.com/office/officeart/2005/8/layout/list1"/>
    <dgm:cxn modelId="{F63CE8E2-60B8-4197-932F-E08239C79628}" type="presParOf" srcId="{AE773192-3326-4322-9156-C9F9FD2BF1EE}" destId="{C89FEFA1-78A1-418D-9924-3B1B481C4F61}" srcOrd="10" destOrd="0" presId="urn:microsoft.com/office/officeart/2005/8/layout/list1"/>
    <dgm:cxn modelId="{4B277AFA-EE1C-4CC7-9F53-5037E22E5C32}" type="presParOf" srcId="{AE773192-3326-4322-9156-C9F9FD2BF1EE}" destId="{D1B09F2E-A0CC-450D-A045-D4D6378A956A}" srcOrd="11" destOrd="0" presId="urn:microsoft.com/office/officeart/2005/8/layout/list1"/>
    <dgm:cxn modelId="{36970766-4789-4646-849F-0F6D7EF4D603}" type="presParOf" srcId="{AE773192-3326-4322-9156-C9F9FD2BF1EE}" destId="{E26CD782-25A5-499D-AB86-8B35986E0D8B}" srcOrd="12" destOrd="0" presId="urn:microsoft.com/office/officeart/2005/8/layout/list1"/>
    <dgm:cxn modelId="{19332EF1-C15C-4083-A1A0-042DC98A6C06}" type="presParOf" srcId="{E26CD782-25A5-499D-AB86-8B35986E0D8B}" destId="{5623B8CE-5741-4B59-97D2-525DB81A836F}" srcOrd="0" destOrd="0" presId="urn:microsoft.com/office/officeart/2005/8/layout/list1"/>
    <dgm:cxn modelId="{B0CC4D9E-A141-49BF-8971-4C4804969204}" type="presParOf" srcId="{E26CD782-25A5-499D-AB86-8B35986E0D8B}" destId="{AB3F34DE-2229-48BC-84A9-AE81D9F68D15}" srcOrd="1" destOrd="0" presId="urn:microsoft.com/office/officeart/2005/8/layout/list1"/>
    <dgm:cxn modelId="{6B39F051-4E0A-47E0-891D-752FE1948413}" type="presParOf" srcId="{AE773192-3326-4322-9156-C9F9FD2BF1EE}" destId="{8381DDE8-81EE-47C2-BE78-1070F9102D54}" srcOrd="13" destOrd="0" presId="urn:microsoft.com/office/officeart/2005/8/layout/list1"/>
    <dgm:cxn modelId="{7561C8B7-E288-4518-9405-16B0292E4EC7}" type="presParOf" srcId="{AE773192-3326-4322-9156-C9F9FD2BF1EE}" destId="{AD2811FF-FAE3-4996-B91B-D4CB193F7B11}" srcOrd="14" destOrd="0" presId="urn:microsoft.com/office/officeart/2005/8/layout/list1"/>
    <dgm:cxn modelId="{B80CFFB7-533C-46BF-B8C9-D15C1A3649D5}" type="presParOf" srcId="{AE773192-3326-4322-9156-C9F9FD2BF1EE}" destId="{DCE07567-229E-47D2-8D47-59D14B8E4720}" srcOrd="15" destOrd="0" presId="urn:microsoft.com/office/officeart/2005/8/layout/list1"/>
    <dgm:cxn modelId="{124B0941-B81C-4B3E-93B0-3CB009A3AED1}" type="presParOf" srcId="{AE773192-3326-4322-9156-C9F9FD2BF1EE}" destId="{482A44DD-2CA3-4180-89EF-27D8B4352773}" srcOrd="16" destOrd="0" presId="urn:microsoft.com/office/officeart/2005/8/layout/list1"/>
    <dgm:cxn modelId="{91E1CE1C-1826-41A4-8E90-278F10782571}" type="presParOf" srcId="{482A44DD-2CA3-4180-89EF-27D8B4352773}" destId="{1E1CD573-C1F1-422C-B3AE-8F98D1BA7945}" srcOrd="0" destOrd="0" presId="urn:microsoft.com/office/officeart/2005/8/layout/list1"/>
    <dgm:cxn modelId="{86A162E7-4EB3-439F-B8EF-7FB876F3B67C}" type="presParOf" srcId="{482A44DD-2CA3-4180-89EF-27D8B4352773}" destId="{03BC2B62-C92C-42CD-9699-439E7ED070EE}" srcOrd="1" destOrd="0" presId="urn:microsoft.com/office/officeart/2005/8/layout/list1"/>
    <dgm:cxn modelId="{9C63DA0C-DA45-4723-AA79-88B326EFA657}" type="presParOf" srcId="{AE773192-3326-4322-9156-C9F9FD2BF1EE}" destId="{321E22E1-5097-4358-8449-47C695788889}" srcOrd="17" destOrd="0" presId="urn:microsoft.com/office/officeart/2005/8/layout/list1"/>
    <dgm:cxn modelId="{16BA09CA-CCBF-4C92-B34D-ED20C8A824B4}" type="presParOf" srcId="{AE773192-3326-4322-9156-C9F9FD2BF1EE}" destId="{AC91F506-7FA1-45F6-A148-BBE64657B899}" srcOrd="18" destOrd="0" presId="urn:microsoft.com/office/officeart/2005/8/layout/list1"/>
    <dgm:cxn modelId="{8F6B34AC-E393-4835-A3A7-826AB1943E8C}" type="presParOf" srcId="{AE773192-3326-4322-9156-C9F9FD2BF1EE}" destId="{C8591426-C7F0-4929-BD60-CABED42F0039}" srcOrd="19" destOrd="0" presId="urn:microsoft.com/office/officeart/2005/8/layout/list1"/>
    <dgm:cxn modelId="{DB94195B-4C58-497C-88C8-C8701039FBF9}" type="presParOf" srcId="{AE773192-3326-4322-9156-C9F9FD2BF1EE}" destId="{89D900B0-699E-4FF8-A01E-8EACE9B5B0E5}" srcOrd="20" destOrd="0" presId="urn:microsoft.com/office/officeart/2005/8/layout/list1"/>
    <dgm:cxn modelId="{24CCA497-0F64-435F-94E5-4C80F718B6C4}" type="presParOf" srcId="{89D900B0-699E-4FF8-A01E-8EACE9B5B0E5}" destId="{5DB3965C-1637-4766-ADA4-F28CF0FA7934}" srcOrd="0" destOrd="0" presId="urn:microsoft.com/office/officeart/2005/8/layout/list1"/>
    <dgm:cxn modelId="{FE4C9E9D-D345-4382-8BC4-4895B1B1E765}" type="presParOf" srcId="{89D900B0-699E-4FF8-A01E-8EACE9B5B0E5}" destId="{DD81DE49-6139-4F7A-B93E-DCED603AD8B4}" srcOrd="1" destOrd="0" presId="urn:microsoft.com/office/officeart/2005/8/layout/list1"/>
    <dgm:cxn modelId="{23E4DCB1-2C3F-4277-820B-153010BA3442}" type="presParOf" srcId="{AE773192-3326-4322-9156-C9F9FD2BF1EE}" destId="{DBDAF146-F6F5-4EC4-8C7F-414D2DBEB58C}" srcOrd="21" destOrd="0" presId="urn:microsoft.com/office/officeart/2005/8/layout/list1"/>
    <dgm:cxn modelId="{9632C0C2-280C-4A96-89CE-613534642303}" type="presParOf" srcId="{AE773192-3326-4322-9156-C9F9FD2BF1EE}" destId="{B369CD34-739A-43EC-ACB5-DCB9E81F53F7}" srcOrd="22" destOrd="0" presId="urn:microsoft.com/office/officeart/2005/8/layout/list1"/>
    <dgm:cxn modelId="{8326CA84-43F3-46A2-BC55-93B91CDF34CC}" type="presParOf" srcId="{AE773192-3326-4322-9156-C9F9FD2BF1EE}" destId="{1796E468-50A2-4DEE-90EB-72CFC1BC9498}" srcOrd="23" destOrd="0" presId="urn:microsoft.com/office/officeart/2005/8/layout/list1"/>
    <dgm:cxn modelId="{AFF7D5E3-342B-4536-AD0A-C31F5E0DDADE}" type="presParOf" srcId="{AE773192-3326-4322-9156-C9F9FD2BF1EE}" destId="{8CB5FB82-0072-4DFE-9E56-46DB18013F84}" srcOrd="24" destOrd="0" presId="urn:microsoft.com/office/officeart/2005/8/layout/list1"/>
    <dgm:cxn modelId="{F14EE3A3-16C8-4CD7-BA9D-59AE85482EC0}" type="presParOf" srcId="{8CB5FB82-0072-4DFE-9E56-46DB18013F84}" destId="{CA52FE08-3A21-4D2F-8A9C-2384D81561D6}" srcOrd="0" destOrd="0" presId="urn:microsoft.com/office/officeart/2005/8/layout/list1"/>
    <dgm:cxn modelId="{62656182-7DE9-4070-8903-C88B57CECB12}" type="presParOf" srcId="{8CB5FB82-0072-4DFE-9E56-46DB18013F84}" destId="{468128E2-5CCD-4203-8A0A-DC580B0D1F9A}" srcOrd="1" destOrd="0" presId="urn:microsoft.com/office/officeart/2005/8/layout/list1"/>
    <dgm:cxn modelId="{ACA1E45D-09C8-45A5-81AC-91C3B5ABD938}" type="presParOf" srcId="{AE773192-3326-4322-9156-C9F9FD2BF1EE}" destId="{FF7B146F-2770-4960-BDFC-49551D44278E}" srcOrd="25" destOrd="0" presId="urn:microsoft.com/office/officeart/2005/8/layout/list1"/>
    <dgm:cxn modelId="{7727E9BE-D423-4C02-98A3-C26B4813FD16}" type="presParOf" srcId="{AE773192-3326-4322-9156-C9F9FD2BF1EE}" destId="{82189EBA-3DB2-446F-8CBF-E9EFAB106E06}" srcOrd="26" destOrd="0" presId="urn:microsoft.com/office/officeart/2005/8/layout/list1"/>
    <dgm:cxn modelId="{B31DFED7-65C9-4A7A-86A7-87BDAB56DD56}" type="presParOf" srcId="{AE773192-3326-4322-9156-C9F9FD2BF1EE}" destId="{47FA10C6-071B-4CF6-A9E6-07A6B6370D28}" srcOrd="27" destOrd="0" presId="urn:microsoft.com/office/officeart/2005/8/layout/list1"/>
    <dgm:cxn modelId="{67243A6C-75C6-44F6-A17C-20D56C8ED206}" type="presParOf" srcId="{AE773192-3326-4322-9156-C9F9FD2BF1EE}" destId="{614C578B-647F-40A6-9F74-EA776C7AEEE7}" srcOrd="28" destOrd="0" presId="urn:microsoft.com/office/officeart/2005/8/layout/list1"/>
    <dgm:cxn modelId="{8CDF92A6-EE6F-44F1-AB34-80B63380413F}" type="presParOf" srcId="{614C578B-647F-40A6-9F74-EA776C7AEEE7}" destId="{E6E7D9C9-D6EF-42C4-9CBF-BE7D60F54D52}" srcOrd="0" destOrd="0" presId="urn:microsoft.com/office/officeart/2005/8/layout/list1"/>
    <dgm:cxn modelId="{13F267CF-4942-4EBF-B961-BE30E4821BB6}" type="presParOf" srcId="{614C578B-647F-40A6-9F74-EA776C7AEEE7}" destId="{CB640473-51ED-4AFA-8003-E39FCECB2227}" srcOrd="1" destOrd="0" presId="urn:microsoft.com/office/officeart/2005/8/layout/list1"/>
    <dgm:cxn modelId="{A129FF22-994C-478C-8663-F9D9A717C7CF}" type="presParOf" srcId="{AE773192-3326-4322-9156-C9F9FD2BF1EE}" destId="{C97919E1-3070-4009-A5B5-F99EEEE16824}" srcOrd="29" destOrd="0" presId="urn:microsoft.com/office/officeart/2005/8/layout/list1"/>
    <dgm:cxn modelId="{15B0CB4B-8D1E-429E-B1A0-9DE2B8EC8B87}" type="presParOf" srcId="{AE773192-3326-4322-9156-C9F9FD2BF1EE}" destId="{BBCB3F72-9B48-4D29-85FE-C83505D1DD99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6E858-0F9B-4D12-A4A3-69E07B1D694A}">
      <dsp:nvSpPr>
        <dsp:cNvPr id="0" name=""/>
        <dsp:cNvSpPr/>
      </dsp:nvSpPr>
      <dsp:spPr>
        <a:xfrm>
          <a:off x="0" y="280425"/>
          <a:ext cx="855018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A7695-8BCB-4711-B0D1-130D8B9DE099}">
      <dsp:nvSpPr>
        <dsp:cNvPr id="0" name=""/>
        <dsp:cNvSpPr/>
      </dsp:nvSpPr>
      <dsp:spPr>
        <a:xfrm>
          <a:off x="427509" y="59025"/>
          <a:ext cx="5985128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224" tIns="0" rIns="226224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Context</a:t>
          </a:r>
        </a:p>
      </dsp:txBody>
      <dsp:txXfrm>
        <a:off x="449125" y="80641"/>
        <a:ext cx="5941896" cy="399568"/>
      </dsp:txXfrm>
    </dsp:sp>
    <dsp:sp modelId="{3597CB80-4E3E-4CAD-9E24-EADA5F1EA052}">
      <dsp:nvSpPr>
        <dsp:cNvPr id="0" name=""/>
        <dsp:cNvSpPr/>
      </dsp:nvSpPr>
      <dsp:spPr>
        <a:xfrm>
          <a:off x="0" y="960825"/>
          <a:ext cx="855018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19A19-C908-4111-9B9B-02B365755CB6}">
      <dsp:nvSpPr>
        <dsp:cNvPr id="0" name=""/>
        <dsp:cNvSpPr/>
      </dsp:nvSpPr>
      <dsp:spPr>
        <a:xfrm>
          <a:off x="427509" y="739425"/>
          <a:ext cx="5985128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224" tIns="0" rIns="226224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Description of the study</a:t>
          </a:r>
          <a:endParaRPr lang="fr-FR" sz="3200" kern="1200" dirty="0"/>
        </a:p>
      </dsp:txBody>
      <dsp:txXfrm>
        <a:off x="449125" y="761041"/>
        <a:ext cx="5941896" cy="399568"/>
      </dsp:txXfrm>
    </dsp:sp>
    <dsp:sp modelId="{C89FEFA1-78A1-418D-9924-3B1B481C4F61}">
      <dsp:nvSpPr>
        <dsp:cNvPr id="0" name=""/>
        <dsp:cNvSpPr/>
      </dsp:nvSpPr>
      <dsp:spPr>
        <a:xfrm>
          <a:off x="0" y="1641225"/>
          <a:ext cx="855018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16F5D8-AD4C-4EF4-ADC6-C3CFC34338D0}">
      <dsp:nvSpPr>
        <dsp:cNvPr id="0" name=""/>
        <dsp:cNvSpPr/>
      </dsp:nvSpPr>
      <dsp:spPr>
        <a:xfrm>
          <a:off x="427509" y="1419825"/>
          <a:ext cx="5985128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224" tIns="0" rIns="226224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Description of the data</a:t>
          </a:r>
          <a:endParaRPr lang="fr-FR" sz="3200" kern="1200" dirty="0"/>
        </a:p>
      </dsp:txBody>
      <dsp:txXfrm>
        <a:off x="449125" y="1441441"/>
        <a:ext cx="5941896" cy="399568"/>
      </dsp:txXfrm>
    </dsp:sp>
    <dsp:sp modelId="{AD2811FF-FAE3-4996-B91B-D4CB193F7B11}">
      <dsp:nvSpPr>
        <dsp:cNvPr id="0" name=""/>
        <dsp:cNvSpPr/>
      </dsp:nvSpPr>
      <dsp:spPr>
        <a:xfrm>
          <a:off x="0" y="2321625"/>
          <a:ext cx="855018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F34DE-2229-48BC-84A9-AE81D9F68D15}">
      <dsp:nvSpPr>
        <dsp:cNvPr id="0" name=""/>
        <dsp:cNvSpPr/>
      </dsp:nvSpPr>
      <dsp:spPr>
        <a:xfrm>
          <a:off x="427509" y="2100225"/>
          <a:ext cx="5985128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224" tIns="0" rIns="226224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Distribution of the data</a:t>
          </a:r>
          <a:endParaRPr lang="fr-FR" sz="3200" kern="1200" dirty="0"/>
        </a:p>
      </dsp:txBody>
      <dsp:txXfrm>
        <a:off x="449125" y="2121841"/>
        <a:ext cx="5941896" cy="399568"/>
      </dsp:txXfrm>
    </dsp:sp>
    <dsp:sp modelId="{AC91F506-7FA1-45F6-A148-BBE64657B899}">
      <dsp:nvSpPr>
        <dsp:cNvPr id="0" name=""/>
        <dsp:cNvSpPr/>
      </dsp:nvSpPr>
      <dsp:spPr>
        <a:xfrm>
          <a:off x="0" y="3002025"/>
          <a:ext cx="855018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C2B62-C92C-42CD-9699-439E7ED070EE}">
      <dsp:nvSpPr>
        <dsp:cNvPr id="0" name=""/>
        <dsp:cNvSpPr/>
      </dsp:nvSpPr>
      <dsp:spPr>
        <a:xfrm>
          <a:off x="427509" y="2780625"/>
          <a:ext cx="5985128" cy="4428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224" tIns="0" rIns="226224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/>
            <a:t>Linear</a:t>
          </a:r>
          <a:r>
            <a:rPr lang="fr-FR" sz="3200" kern="1200" dirty="0"/>
            <a:t> </a:t>
          </a:r>
          <a:r>
            <a:rPr lang="fr-FR" sz="3200" kern="1200" dirty="0" err="1"/>
            <a:t>regression</a:t>
          </a:r>
          <a:endParaRPr lang="fr-FR" sz="3200" kern="1200" dirty="0"/>
        </a:p>
      </dsp:txBody>
      <dsp:txXfrm>
        <a:off x="449125" y="2802241"/>
        <a:ext cx="5941896" cy="399568"/>
      </dsp:txXfrm>
    </dsp:sp>
    <dsp:sp modelId="{B369CD34-739A-43EC-ACB5-DCB9E81F53F7}">
      <dsp:nvSpPr>
        <dsp:cNvPr id="0" name=""/>
        <dsp:cNvSpPr/>
      </dsp:nvSpPr>
      <dsp:spPr>
        <a:xfrm>
          <a:off x="0" y="3682425"/>
          <a:ext cx="855018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1DE49-6139-4F7A-B93E-DCED603AD8B4}">
      <dsp:nvSpPr>
        <dsp:cNvPr id="0" name=""/>
        <dsp:cNvSpPr/>
      </dsp:nvSpPr>
      <dsp:spPr>
        <a:xfrm>
          <a:off x="427509" y="3461025"/>
          <a:ext cx="5985128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224" tIns="0" rIns="226224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Polynomial </a:t>
          </a:r>
          <a:r>
            <a:rPr lang="fr-FR" sz="3200" kern="1200" dirty="0" err="1"/>
            <a:t>regression</a:t>
          </a:r>
          <a:endParaRPr lang="fr-FR" sz="3200" kern="1200" dirty="0"/>
        </a:p>
      </dsp:txBody>
      <dsp:txXfrm>
        <a:off x="449125" y="3482641"/>
        <a:ext cx="5941896" cy="399568"/>
      </dsp:txXfrm>
    </dsp:sp>
    <dsp:sp modelId="{82189EBA-3DB2-446F-8CBF-E9EFAB106E06}">
      <dsp:nvSpPr>
        <dsp:cNvPr id="0" name=""/>
        <dsp:cNvSpPr/>
      </dsp:nvSpPr>
      <dsp:spPr>
        <a:xfrm>
          <a:off x="0" y="4362825"/>
          <a:ext cx="855018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128E2-5CCD-4203-8A0A-DC580B0D1F9A}">
      <dsp:nvSpPr>
        <dsp:cNvPr id="0" name=""/>
        <dsp:cNvSpPr/>
      </dsp:nvSpPr>
      <dsp:spPr>
        <a:xfrm>
          <a:off x="407052" y="4141425"/>
          <a:ext cx="8141035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224" tIns="0" rIns="22622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 err="1"/>
            <a:t>Random</a:t>
          </a:r>
          <a:r>
            <a:rPr lang="fr-FR" sz="2800" kern="1200" dirty="0"/>
            <a:t> </a:t>
          </a:r>
          <a:r>
            <a:rPr lang="fr-FR" sz="2800" kern="1200" dirty="0" err="1"/>
            <a:t>forest</a:t>
          </a:r>
          <a:r>
            <a:rPr lang="fr-FR" sz="2800" kern="1200" dirty="0"/>
            <a:t> </a:t>
          </a:r>
          <a:r>
            <a:rPr lang="fr-FR" sz="2800" kern="1200" dirty="0" err="1"/>
            <a:t>regressor</a:t>
          </a:r>
          <a:r>
            <a:rPr lang="fr-FR" sz="2800" kern="1200" dirty="0"/>
            <a:t>/Support </a:t>
          </a:r>
          <a:r>
            <a:rPr lang="fr-FR" sz="2800" kern="1200" dirty="0" err="1"/>
            <a:t>vector</a:t>
          </a:r>
          <a:r>
            <a:rPr lang="fr-FR" sz="2800" kern="1200" dirty="0"/>
            <a:t> </a:t>
          </a:r>
          <a:r>
            <a:rPr lang="fr-FR" sz="2800" kern="1200" dirty="0" err="1"/>
            <a:t>regression</a:t>
          </a:r>
          <a:endParaRPr lang="fr-FR" sz="2800" kern="1200" dirty="0"/>
        </a:p>
      </dsp:txBody>
      <dsp:txXfrm>
        <a:off x="428668" y="4163041"/>
        <a:ext cx="8097803" cy="399568"/>
      </dsp:txXfrm>
    </dsp:sp>
    <dsp:sp modelId="{BBCB3F72-9B48-4D29-85FE-C83505D1DD99}">
      <dsp:nvSpPr>
        <dsp:cNvPr id="0" name=""/>
        <dsp:cNvSpPr/>
      </dsp:nvSpPr>
      <dsp:spPr>
        <a:xfrm>
          <a:off x="0" y="5043225"/>
          <a:ext cx="855018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40473-51ED-4AFA-8003-E39FCECB2227}">
      <dsp:nvSpPr>
        <dsp:cNvPr id="0" name=""/>
        <dsp:cNvSpPr/>
      </dsp:nvSpPr>
      <dsp:spPr>
        <a:xfrm>
          <a:off x="427509" y="4821825"/>
          <a:ext cx="5985128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224" tIns="0" rIns="226224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/>
            <a:t>Conclusion and outlook</a:t>
          </a:r>
          <a:endParaRPr lang="fr-FR" sz="3200" kern="1200" dirty="0"/>
        </a:p>
      </dsp:txBody>
      <dsp:txXfrm>
        <a:off x="449125" y="4843441"/>
        <a:ext cx="5941896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E67E3-33B4-469A-9A74-0119EBA665E5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87A11-B9E7-4A91-B59F-824F321FDF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953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DC76A8-6860-D524-F291-FD1A8D1D5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6B9FB1-02B7-9810-4822-2B86E9D70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BEA9B1-B363-2D8C-30F1-1FEC49CC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7E66-9249-4224-8AC9-089127675E74}" type="datetime1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75F2A2-B8F3-8A07-F74F-8A938C1A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E763A-A1D0-70A0-2037-897DCD64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A8A1-FB8F-49C9-B84F-B68BDA0684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13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D6E4AC-DCA7-C107-1A64-E9614572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459924-53E0-2209-52EE-8B798A9D0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DD416D-3355-A746-F00E-B62B07D3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91EA5-00F2-4586-9F05-EF705BC6612F}" type="datetime1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08FA4A-BB48-4BBE-D2C5-3B027C52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E66F32-7D51-B18C-0D36-192E5B30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A8A1-FB8F-49C9-B84F-B68BDA0684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68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1F03EA2-B437-22A4-6452-F787577FE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E9EDDF-5DCE-2785-C06F-A14DCCBEF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CD1572-6E79-A327-BE0E-73E7B1B9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8EDF-EB3F-4074-87F3-2BF91EE0F8CB}" type="datetime1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5FD601-EBAB-2860-9CE8-C9AD0311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04608F-F62B-8ECC-22F6-5231A8C1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A8A1-FB8F-49C9-B84F-B68BDA0684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62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92088-98E8-3FD5-F38F-4B721C86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54CDAD-5225-C49A-E381-6A312B89B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5CF6F7-B915-A697-0E00-39804CDD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E8668-466D-4FC5-A481-7E6A7014A610}" type="datetime1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CCD35D-B1DA-F5EC-E6D3-239D6AE8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AFDEFC-8B4D-3A39-1A62-99B5E563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A8A1-FB8F-49C9-B84F-B68BDA0684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5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E8B2E-191F-8933-E771-021D2652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435B23-34AF-E6FA-A00C-35289E12B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76C309-10DB-110F-17F1-47EFA290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D475-110C-4CC6-8A35-A4B588B4C1FB}" type="datetime1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7F52BC-5BCD-B042-D956-AFEF51F0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157D26-70D8-5997-B8AE-4A6A0D11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A8A1-FB8F-49C9-B84F-B68BDA0684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9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361640-59CA-F420-4E75-33EC38B3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B035A8-37E2-DAF0-6B84-6529822F2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ECFA5F-A19D-45BA-5206-6A2021B43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0DAE50-BD25-AB37-28B7-48FBF250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ED01-5FB8-41EA-9069-8D616DE80AC7}" type="datetime1">
              <a:rPr lang="fr-FR" smtClean="0"/>
              <a:t>23/11/2022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FE3DBB-1907-4255-7034-17B02F81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D590AC-577E-60D9-4689-E5C8EB50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A8A1-FB8F-49C9-B84F-B68BDA0684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76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DC0C4A-F555-D7E8-16F5-0039AAEF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D065C4-9897-E6C2-1AF4-950DE6D26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BC77765-F930-0B22-A69E-5F510FE1A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05D08FD-CC76-773E-52B5-D00FA27D3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9AA862-944F-94F5-5A51-7A9CC2972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045A561-E2F7-3243-4891-CAC02E65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2093-4CCD-4B47-9AB5-D112F8C300E1}" type="datetime1">
              <a:rPr lang="fr-FR" smtClean="0"/>
              <a:t>23/11/2022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E707E1-9091-28F1-ED25-231FA0B8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D90364C-E384-6DEF-275A-FD10DE25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A8A1-FB8F-49C9-B84F-B68BDA0684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48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90255-DE50-A9E0-1816-62EF96F8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ABCA37F-CE38-FD6A-BA49-BDDA502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BF178-E407-481F-8A26-E05E89AEC1EA}" type="datetime1">
              <a:rPr lang="fr-FR" smtClean="0"/>
              <a:t>23/11/2022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9823DA-1722-2F22-EA4D-B12D399E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68AC90-2035-C452-2C73-6A3EC8EEB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A8A1-FB8F-49C9-B84F-B68BDA0684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36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A90AB84-EE47-51A1-BD3D-E67B79CD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72EE-CB9C-4331-9C55-822736A39102}" type="datetime1">
              <a:rPr lang="fr-FR" smtClean="0"/>
              <a:t>23/11/2022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FB4AA6C-304F-B609-7E17-14AB622A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86146C-3989-B498-DB2C-F0D51F5E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A8A1-FB8F-49C9-B84F-B68BDA0684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90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E0F00-25AB-E557-816C-F8F752F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97C98B-A8C0-778E-4AC0-224107CEF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8370BD-2B60-719B-C997-96DD1234E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5419E7-6FDD-7EAD-3AC2-016DEA8A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D139-3AA5-4DC3-9928-CE1E25FF6B5D}" type="datetime1">
              <a:rPr lang="fr-FR" smtClean="0"/>
              <a:t>23/11/2022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7CC8EA-7A35-AAE4-95C1-92386EE3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C3AD94-595C-9553-4F2A-FDD65895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A8A1-FB8F-49C9-B84F-B68BDA0684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32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63192F-C1F6-5F53-1647-5F2DEE9DA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4F508B-91F3-2069-DA74-46A459D7D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3F2795F-7C7B-FAFB-8FA9-C450C2F90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643F05-6FC6-33C5-2D3C-EBA97232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5117-ED3A-49BE-96D3-ABE82CE5D076}" type="datetime1">
              <a:rPr lang="fr-FR" smtClean="0"/>
              <a:t>23/11/2022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7D656F-B4EE-2ADD-09A0-95734535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832321-B59D-3D37-145F-94053A33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A8A1-FB8F-49C9-B84F-B68BDA0684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30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2696A4-0C32-046A-9786-42C076D6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583635-41BC-6B04-31ED-7D8384E87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8D8295-6482-4C35-F5C4-A57D7C7FA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456E1-1625-499C-A201-902F35609904}" type="datetime1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EB9D4E-8B50-5145-818F-C5DCCA884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E56CB2-9E13-E548-5C9E-51804A351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EA8A1-FB8F-49C9-B84F-B68BDA0684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51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hyperlink" Target="https://osf.io/97dkx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2CE4F0-36F3-D165-B38C-1A829DC12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498" y="287908"/>
            <a:ext cx="9144000" cy="2387600"/>
          </a:xfrm>
        </p:spPr>
        <p:txBody>
          <a:bodyPr/>
          <a:lstStyle/>
          <a:p>
            <a:r>
              <a:rPr lang="fr-FR" dirty="0"/>
              <a:t>Process </a:t>
            </a:r>
            <a:r>
              <a:rPr lang="fr-FR" dirty="0" err="1"/>
              <a:t>optimization</a:t>
            </a:r>
            <a:r>
              <a:rPr lang="fr-FR" dirty="0"/>
              <a:t>: 3D </a:t>
            </a:r>
            <a:r>
              <a:rPr lang="fr-FR" dirty="0" err="1"/>
              <a:t>Bioprinting</a:t>
            </a:r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7B2F3A-A5C8-9418-E300-5BC30D03A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8891" y="4918230"/>
            <a:ext cx="9144000" cy="1655762"/>
          </a:xfrm>
        </p:spPr>
        <p:txBody>
          <a:bodyPr/>
          <a:lstStyle/>
          <a:p>
            <a:pPr algn="r"/>
            <a:r>
              <a:rPr lang="fr-FR" dirty="0"/>
              <a:t>Romain Topalian</a:t>
            </a:r>
          </a:p>
          <a:p>
            <a:pPr algn="r"/>
            <a:endParaRPr lang="fr-FR" dirty="0"/>
          </a:p>
          <a:p>
            <a:pPr algn="r"/>
            <a:r>
              <a:rPr lang="fr-FR" dirty="0"/>
              <a:t>24/11/2022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8891776-5B6E-AA03-5000-68B3E7B1B7A5}"/>
              </a:ext>
            </a:extLst>
          </p:cNvPr>
          <p:cNvSpPr txBox="1"/>
          <p:nvPr/>
        </p:nvSpPr>
        <p:spPr>
          <a:xfrm>
            <a:off x="301840" y="343010"/>
            <a:ext cx="229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CAS ADS M3 </a:t>
            </a:r>
            <a:r>
              <a:rPr lang="fr-FR" dirty="0" err="1"/>
              <a:t>project</a:t>
            </a:r>
            <a:endParaRPr lang="fr-F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94025C6-8E48-08F2-4F2C-129B80EFF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701" y="68711"/>
            <a:ext cx="1287262" cy="128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9415EB-5DB3-7DA7-6C73-B48C20D3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A8A1-FB8F-49C9-B84F-B68BDA06842F}" type="slidenum">
              <a:rPr lang="fr-FR" smtClean="0"/>
              <a:t>1</a:t>
            </a:fld>
            <a:endParaRPr lang="fr-FR"/>
          </a:p>
        </p:txBody>
      </p:sp>
      <p:pic>
        <p:nvPicPr>
          <p:cNvPr id="2050" name="Picture 2" descr="3D bioprinting: Is this the future of organ transplantation?">
            <a:extLst>
              <a:ext uri="{FF2B5EF4-FFF2-40B4-BE49-F238E27FC236}">
                <a16:creationId xmlns:a16="http://schemas.microsoft.com/office/drawing/2014/main" id="{7799AB7A-8B37-A461-5EB5-E28037206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060" y="2675508"/>
            <a:ext cx="5487880" cy="411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677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F0425C20-DD18-8466-813E-8D7FAFF4D5B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Distribution of the data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62AF046-FEE7-4D68-E9E4-2134BE38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A8A1-FB8F-49C9-B84F-B68BDA06842F}" type="slidenum">
              <a:rPr lang="fr-FR" smtClean="0"/>
              <a:t>10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39976D8-88D5-2CD2-DBCF-EDAD4F891DEF}"/>
              </a:ext>
            </a:extLst>
          </p:cNvPr>
          <p:cNvSpPr txBox="1"/>
          <p:nvPr/>
        </p:nvSpPr>
        <p:spPr>
          <a:xfrm>
            <a:off x="8416032" y="824449"/>
            <a:ext cx="276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/>
              <a:t>Q-Q plot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FB11277-AA50-265E-91CC-C3B18F125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01" y="1118525"/>
            <a:ext cx="5333216" cy="52378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091E45B-5CF6-7D6D-1473-221034F66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445" y="1325563"/>
            <a:ext cx="4939682" cy="332698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75A4CEF-E325-0A85-806A-D232A01F809F}"/>
              </a:ext>
            </a:extLst>
          </p:cNvPr>
          <p:cNvSpPr txBox="1"/>
          <p:nvPr/>
        </p:nvSpPr>
        <p:spPr>
          <a:xfrm>
            <a:off x="6161103" y="5078027"/>
            <a:ext cx="5948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/>
              <a:t>D’Agostino-Pearson Test: </a:t>
            </a:r>
            <a:r>
              <a:rPr lang="fr-FR" sz="2400" dirty="0"/>
              <a:t>The </a:t>
            </a:r>
            <a:r>
              <a:rPr lang="fr-FR" sz="2400" dirty="0" err="1"/>
              <a:t>null</a:t>
            </a:r>
            <a:r>
              <a:rPr lang="fr-FR" sz="2400" dirty="0"/>
              <a:t> </a:t>
            </a:r>
            <a:r>
              <a:rPr lang="fr-FR" sz="2400" dirty="0" err="1"/>
              <a:t>hypothesis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rejected</a:t>
            </a:r>
            <a:r>
              <a:rPr lang="fr-FR" sz="2400" dirty="0"/>
              <a:t>=&gt; no normal distribution (</a:t>
            </a:r>
            <a:r>
              <a:rPr lang="el-GR" sz="2400" dirty="0"/>
              <a:t>α</a:t>
            </a:r>
            <a:r>
              <a:rPr lang="fr-FR" sz="2400" dirty="0"/>
              <a:t>=0,001)</a:t>
            </a:r>
          </a:p>
        </p:txBody>
      </p:sp>
    </p:spTree>
    <p:extLst>
      <p:ext uri="{BB962C8B-B14F-4D97-AF65-F5344CB8AC3E}">
        <p14:creationId xmlns:p14="http://schemas.microsoft.com/office/powerpoint/2010/main" val="342539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0D92E72D-4759-A9C2-8BFB-B60BBFBCB22D}"/>
              </a:ext>
            </a:extLst>
          </p:cNvPr>
          <p:cNvSpPr txBox="1">
            <a:spLocks/>
          </p:cNvSpPr>
          <p:nvPr/>
        </p:nvSpPr>
        <p:spPr>
          <a:xfrm>
            <a:off x="0" y="-3551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EC7838A-704E-37E6-51B3-64A12E9069EE}"/>
              </a:ext>
            </a:extLst>
          </p:cNvPr>
          <p:cNvSpPr txBox="1"/>
          <p:nvPr/>
        </p:nvSpPr>
        <p:spPr>
          <a:xfrm>
            <a:off x="885547" y="970457"/>
            <a:ext cx="6218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Multiple </a:t>
            </a:r>
            <a:r>
              <a:rPr lang="fr-FR" sz="2400" dirty="0" err="1"/>
              <a:t>Linear</a:t>
            </a:r>
            <a:r>
              <a:rPr lang="fr-FR" sz="2400" dirty="0"/>
              <a:t> </a:t>
            </a:r>
            <a:r>
              <a:rPr lang="fr-FR" sz="2400" dirty="0" err="1"/>
              <a:t>Regression</a:t>
            </a:r>
            <a:endParaRPr lang="fr-FR" sz="24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0ED24A-C9F3-8526-0D45-83A5F23B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A8A1-FB8F-49C9-B84F-B68BDA06842F}" type="slidenum">
              <a:rPr lang="fr-FR" smtClean="0"/>
              <a:t>11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6A8A09D-7F9A-42EF-BC5B-4CFFF64CC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4727"/>
            <a:ext cx="4681558" cy="457674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E26A07B9-9A8A-2CDD-CE75-C8320237E743}"/>
              </a:ext>
            </a:extLst>
          </p:cNvPr>
          <p:cNvSpPr txBox="1"/>
          <p:nvPr/>
        </p:nvSpPr>
        <p:spPr>
          <a:xfrm>
            <a:off x="4640512" y="4599920"/>
            <a:ext cx="246384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R</a:t>
            </a:r>
            <a:r>
              <a:rPr lang="fr-FR" sz="2400" baseline="30000" dirty="0"/>
              <a:t>2</a:t>
            </a:r>
            <a:r>
              <a:rPr lang="fr-FR" sz="2400" dirty="0"/>
              <a:t>= 0.1</a:t>
            </a:r>
          </a:p>
          <a:p>
            <a:r>
              <a:rPr lang="fr-FR" sz="2400" dirty="0"/>
              <a:t>train R</a:t>
            </a:r>
            <a:r>
              <a:rPr lang="fr-FR" sz="2400" baseline="30000" dirty="0"/>
              <a:t>2</a:t>
            </a:r>
            <a:r>
              <a:rPr lang="fr-FR" sz="2400" dirty="0"/>
              <a:t> = 0.4</a:t>
            </a:r>
          </a:p>
          <a:p>
            <a:r>
              <a:rPr lang="fr-FR" sz="2400" dirty="0"/>
              <a:t>test R</a:t>
            </a:r>
            <a:r>
              <a:rPr lang="fr-FR" sz="2400" baseline="30000" dirty="0"/>
              <a:t>2</a:t>
            </a:r>
            <a:r>
              <a:rPr lang="fr-FR" sz="2400" dirty="0"/>
              <a:t> = 0.1</a:t>
            </a:r>
          </a:p>
          <a:p>
            <a:r>
              <a:rPr lang="fr-FR" sz="2400" dirty="0"/>
              <a:t>train MSE = 12.4</a:t>
            </a:r>
          </a:p>
          <a:p>
            <a:r>
              <a:rPr lang="fr-FR" sz="2400" dirty="0"/>
              <a:t>test MSE = 15.8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9E55C4C-01CC-0EF1-13A3-7067C06B47BE}"/>
              </a:ext>
            </a:extLst>
          </p:cNvPr>
          <p:cNvSpPr txBox="1"/>
          <p:nvPr/>
        </p:nvSpPr>
        <p:spPr>
          <a:xfrm>
            <a:off x="8469297" y="970483"/>
            <a:ext cx="2512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OLS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096E58B-DE77-ABE4-8A0C-BF7D698F6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425" y="1837154"/>
            <a:ext cx="5316238" cy="4181906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41DA2654-0A19-096D-EEA4-A4B2BADFF857}"/>
              </a:ext>
            </a:extLst>
          </p:cNvPr>
          <p:cNvSpPr/>
          <p:nvPr/>
        </p:nvSpPr>
        <p:spPr>
          <a:xfrm>
            <a:off x="10289219" y="1961965"/>
            <a:ext cx="319597" cy="1827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59578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4CC1C8-A14D-0FFB-A17E-DB56FDCEB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fr-FR" dirty="0" err="1">
                <a:solidFill>
                  <a:srgbClr val="000000"/>
                </a:solidFill>
              </a:rPr>
              <a:t>M</a:t>
            </a:r>
            <a:r>
              <a:rPr lang="fr-FR" i="0" dirty="0" err="1">
                <a:solidFill>
                  <a:srgbClr val="000000"/>
                </a:solidFill>
                <a:effectLst/>
              </a:rPr>
              <a:t>ultivariate</a:t>
            </a:r>
            <a:r>
              <a:rPr lang="fr-FR" i="0" dirty="0">
                <a:solidFill>
                  <a:srgbClr val="000000"/>
                </a:solidFill>
                <a:effectLst/>
              </a:rPr>
              <a:t> Polynomial </a:t>
            </a:r>
            <a:r>
              <a:rPr lang="fr-FR" i="0" dirty="0" err="1">
                <a:solidFill>
                  <a:srgbClr val="000000"/>
                </a:solidFill>
                <a:effectLst/>
              </a:rPr>
              <a:t>Linear</a:t>
            </a:r>
            <a:r>
              <a:rPr lang="fr-FR" i="0" dirty="0">
                <a:solidFill>
                  <a:srgbClr val="000000"/>
                </a:solidFill>
                <a:effectLst/>
              </a:rPr>
              <a:t> </a:t>
            </a:r>
            <a:r>
              <a:rPr lang="fr-FR" dirty="0" err="1">
                <a:solidFill>
                  <a:srgbClr val="000000"/>
                </a:solidFill>
              </a:rPr>
              <a:t>R</a:t>
            </a:r>
            <a:r>
              <a:rPr lang="fr-FR" i="0" dirty="0" err="1">
                <a:solidFill>
                  <a:srgbClr val="000000"/>
                </a:solidFill>
                <a:effectLst/>
              </a:rPr>
              <a:t>egression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6669B2-87EC-4A34-4999-87ACBEEC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A8A1-FB8F-49C9-B84F-B68BDA06842F}" type="slidenum">
              <a:rPr lang="fr-FR" smtClean="0"/>
              <a:t>12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2131E48-7801-C8C0-9ED5-328D44A6CFC2}"/>
              </a:ext>
            </a:extLst>
          </p:cNvPr>
          <p:cNvSpPr txBox="1"/>
          <p:nvPr/>
        </p:nvSpPr>
        <p:spPr>
          <a:xfrm>
            <a:off x="7023716" y="3691760"/>
            <a:ext cx="62188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dirty="0" err="1"/>
              <a:t>Degrees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n=1 =&gt;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: RMSE=14.28</a:t>
            </a:r>
          </a:p>
          <a:p>
            <a:r>
              <a:rPr lang="fr-FR" dirty="0"/>
              <a:t>n=2 =&gt; Polynomial </a:t>
            </a:r>
            <a:r>
              <a:rPr lang="fr-FR" dirty="0" err="1"/>
              <a:t>regression</a:t>
            </a:r>
            <a:r>
              <a:rPr lang="fr-FR" dirty="0"/>
              <a:t>: RMSE=733</a:t>
            </a:r>
          </a:p>
          <a:p>
            <a:r>
              <a:rPr lang="fr-FR" dirty="0"/>
              <a:t>n=3=&gt; RMSE=1326</a:t>
            </a:r>
          </a:p>
          <a:p>
            <a:r>
              <a:rPr lang="fr-FR" dirty="0"/>
              <a:t>n=4=&gt; RMSE=5818</a:t>
            </a:r>
          </a:p>
        </p:txBody>
      </p:sp>
      <p:pic>
        <p:nvPicPr>
          <p:cNvPr id="1026" name="Picture 2" descr="polynomial regression pipeline">
            <a:extLst>
              <a:ext uri="{FF2B5EF4-FFF2-40B4-BE49-F238E27FC236}">
                <a16:creationId xmlns:a16="http://schemas.microsoft.com/office/drawing/2014/main" id="{66D0D95E-C897-19B0-65D8-D831D1860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511" y="1471105"/>
            <a:ext cx="734377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Understanding Polynomial Regression!!! | by Abhigyan | Analytics Vidhya |  Medium">
            <a:extLst>
              <a:ext uri="{FF2B5EF4-FFF2-40B4-BE49-F238E27FC236}">
                <a16:creationId xmlns:a16="http://schemas.microsoft.com/office/drawing/2014/main" id="{6844004A-76EA-D9BD-D67E-D38C82920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4" y="3194910"/>
            <a:ext cx="6206901" cy="289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909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2FC2B-6F11-EE7E-9262-AF8637D4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 </a:t>
            </a:r>
            <a:r>
              <a:rPr lang="fr-FR" dirty="0" err="1"/>
              <a:t>Regressor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997282-ECF5-E8B2-7B28-ABC063DA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A8A1-FB8F-49C9-B84F-B68BDA06842F}" type="slidenum">
              <a:rPr lang="fr-FR" smtClean="0"/>
              <a:t>13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375E176-5D3E-FD85-2D42-3ED6B76FF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6" y="2174139"/>
            <a:ext cx="6631927" cy="30753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0FF58B4-1602-F5F5-FDA2-D95D39A919CB}"/>
              </a:ext>
            </a:extLst>
          </p:cNvPr>
          <p:cNvSpPr txBox="1"/>
          <p:nvPr/>
        </p:nvSpPr>
        <p:spPr>
          <a:xfrm>
            <a:off x="2277878" y="1267823"/>
            <a:ext cx="3697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10 </a:t>
            </a:r>
            <a:r>
              <a:rPr lang="fr-FR" sz="2400" dirty="0" err="1"/>
              <a:t>most</a:t>
            </a:r>
            <a:r>
              <a:rPr lang="fr-FR" sz="2400" dirty="0"/>
              <a:t> important </a:t>
            </a:r>
            <a:r>
              <a:rPr lang="fr-FR" sz="2400" dirty="0" err="1"/>
              <a:t>features</a:t>
            </a:r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8627B1C-2DC7-4861-DC74-A4DCA577EFD6}"/>
              </a:ext>
            </a:extLst>
          </p:cNvPr>
          <p:cNvSpPr txBox="1"/>
          <p:nvPr/>
        </p:nvSpPr>
        <p:spPr>
          <a:xfrm>
            <a:off x="2277878" y="5590177"/>
            <a:ext cx="19775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R</a:t>
            </a:r>
            <a:r>
              <a:rPr lang="fr-FR" sz="2400" baseline="30000" dirty="0"/>
              <a:t>2</a:t>
            </a:r>
            <a:r>
              <a:rPr lang="fr-FR" sz="2400" dirty="0"/>
              <a:t>: 0.4844</a:t>
            </a:r>
          </a:p>
          <a:p>
            <a:r>
              <a:rPr lang="fr-FR" sz="2400" dirty="0"/>
              <a:t>RMSE:  12.147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79A218E-A32F-CB16-ACCC-18A508B31EDF}"/>
              </a:ext>
            </a:extLst>
          </p:cNvPr>
          <p:cNvSpPr txBox="1"/>
          <p:nvPr/>
        </p:nvSpPr>
        <p:spPr>
          <a:xfrm>
            <a:off x="6161102" y="278060"/>
            <a:ext cx="6285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latin typeface="+mj-lt"/>
              </a:rPr>
              <a:t>Support </a:t>
            </a:r>
            <a:r>
              <a:rPr lang="fr-FR" sz="4400" dirty="0" err="1">
                <a:latin typeface="+mj-lt"/>
              </a:rPr>
              <a:t>vector</a:t>
            </a:r>
            <a:r>
              <a:rPr lang="fr-FR" sz="4400" dirty="0">
                <a:latin typeface="+mj-lt"/>
              </a:rPr>
              <a:t> </a:t>
            </a:r>
            <a:r>
              <a:rPr lang="fr-FR" sz="4400" dirty="0" err="1">
                <a:latin typeface="+mj-lt"/>
              </a:rPr>
              <a:t>regression</a:t>
            </a:r>
            <a:endParaRPr lang="fr-FR" sz="4400" dirty="0">
              <a:latin typeface="+mj-lt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B194394-D6FA-7C26-2218-581E14979DC6}"/>
              </a:ext>
            </a:extLst>
          </p:cNvPr>
          <p:cNvSpPr txBox="1"/>
          <p:nvPr/>
        </p:nvSpPr>
        <p:spPr>
          <a:xfrm>
            <a:off x="8807389" y="5525353"/>
            <a:ext cx="42760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MSE: 336.06</a:t>
            </a:r>
          </a:p>
          <a:p>
            <a:r>
              <a:rPr lang="fr-FR" sz="2400" dirty="0"/>
              <a:t>R</a:t>
            </a:r>
            <a:r>
              <a:rPr lang="fr-FR" sz="2400" baseline="30000" dirty="0"/>
              <a:t>2</a:t>
            </a:r>
            <a:r>
              <a:rPr lang="fr-FR" sz="2400" dirty="0"/>
              <a:t>: -0.17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523E10-21D8-A321-B504-EEFFA48B5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004" y="2120533"/>
            <a:ext cx="47053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814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C6C652-879D-C5F8-E7EA-316D5FCD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fr-FR" dirty="0"/>
              <a:t>Conclusion and </a:t>
            </a:r>
            <a:r>
              <a:rPr lang="fr-FR" dirty="0" err="1"/>
              <a:t>outlook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CA8798-BF06-2C07-B90A-B34692703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51346" cy="4351338"/>
          </a:xfrm>
        </p:spPr>
        <p:txBody>
          <a:bodyPr/>
          <a:lstStyle/>
          <a:p>
            <a:r>
              <a:rPr lang="fr-FR" dirty="0"/>
              <a:t>Data on 3D </a:t>
            </a:r>
            <a:r>
              <a:rPr lang="fr-FR" dirty="0" err="1"/>
              <a:t>Bioprinting</a:t>
            </a:r>
            <a:r>
              <a:rPr lang="fr-FR" dirty="0"/>
              <a:t> </a:t>
            </a:r>
            <a:r>
              <a:rPr lang="fr-FR" dirty="0" err="1"/>
              <a:t>studies</a:t>
            </a:r>
            <a:r>
              <a:rPr lang="fr-FR" dirty="0"/>
              <a:t> =&gt; description and distribution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, OLS, polynomial </a:t>
            </a:r>
            <a:r>
              <a:rPr lang="fr-FR" dirty="0" err="1"/>
              <a:t>regression</a:t>
            </a:r>
            <a:r>
              <a:rPr lang="fr-FR" dirty="0"/>
              <a:t>, </a:t>
            </a:r>
            <a:r>
              <a:rPr lang="fr-FR" b="1" dirty="0" err="1"/>
              <a:t>random</a:t>
            </a:r>
            <a:r>
              <a:rPr lang="fr-FR" b="1" dirty="0"/>
              <a:t> </a:t>
            </a:r>
            <a:r>
              <a:rPr lang="fr-FR" b="1" dirty="0" err="1"/>
              <a:t>forest</a:t>
            </a:r>
            <a:r>
              <a:rPr lang="fr-FR" b="1" dirty="0"/>
              <a:t> </a:t>
            </a:r>
            <a:r>
              <a:rPr lang="fr-FR" b="1" dirty="0" err="1"/>
              <a:t>regressor</a:t>
            </a:r>
            <a:r>
              <a:rPr lang="fr-FR" dirty="0"/>
              <a:t>, support </a:t>
            </a:r>
            <a:r>
              <a:rPr lang="fr-FR" dirty="0" err="1"/>
              <a:t>vector</a:t>
            </a:r>
            <a:r>
              <a:rPr lang="fr-FR" dirty="0"/>
              <a:t> </a:t>
            </a:r>
            <a:r>
              <a:rPr lang="fr-FR" dirty="0" err="1"/>
              <a:t>regression</a:t>
            </a:r>
            <a:endParaRPr lang="fr-FR" dirty="0"/>
          </a:p>
          <a:p>
            <a:endParaRPr lang="fr-FR" dirty="0"/>
          </a:p>
          <a:p>
            <a:r>
              <a:rPr lang="fr-FR" dirty="0"/>
              <a:t>Need more data? Neural network?</a:t>
            </a:r>
          </a:p>
          <a:p>
            <a:endParaRPr lang="fr-FR" dirty="0"/>
          </a:p>
          <a:p>
            <a:r>
              <a:rPr lang="fr-FR" dirty="0"/>
              <a:t>Classification?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E74926-689E-6394-F871-D1A62EF0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A8A1-FB8F-49C9-B84F-B68BDA06842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88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ank you for your attention">
            <a:extLst>
              <a:ext uri="{FF2B5EF4-FFF2-40B4-BE49-F238E27FC236}">
                <a16:creationId xmlns:a16="http://schemas.microsoft.com/office/drawing/2014/main" id="{6228D992-EB68-DABE-E297-D68B4A550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441" y="136525"/>
            <a:ext cx="8195939" cy="614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E74926-689E-6394-F871-D1A62EF0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A8A1-FB8F-49C9-B84F-B68BDA06842F}" type="slidenum">
              <a:rPr lang="fr-FR" smtClean="0"/>
              <a:t>15</a:t>
            </a:fld>
            <a:endParaRPr lang="fr-FR"/>
          </a:p>
        </p:txBody>
      </p:sp>
      <p:pic>
        <p:nvPicPr>
          <p:cNvPr id="2050" name="Picture 2" descr="7 – Causal Inference – Machine Learning Blog | ML@CMU | Carnegie Mellon  University">
            <a:extLst>
              <a:ext uri="{FF2B5EF4-FFF2-40B4-BE49-F238E27FC236}">
                <a16:creationId xmlns:a16="http://schemas.microsoft.com/office/drawing/2014/main" id="{9F8A0F83-3E49-C7AA-B6E1-ED703B981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363" y="3730001"/>
            <a:ext cx="5172739" cy="208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91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9EE90-EAB3-4AFA-0CE2-4143BFEF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77CA8B-61D6-A4FE-6F09-0CA1895A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A8A1-FB8F-49C9-B84F-B68BDA06842F}" type="slidenum">
              <a:rPr lang="fr-FR" smtClean="0"/>
              <a:t>2</a:t>
            </a:fld>
            <a:endParaRPr lang="fr-FR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5C882AFB-3685-7834-C19E-ABC7EC51F4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9738878"/>
              </p:ext>
            </p:extLst>
          </p:nvPr>
        </p:nvGraphicFramePr>
        <p:xfrm>
          <a:off x="1383929" y="1127464"/>
          <a:ext cx="8550183" cy="5480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195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621D5-8329-D637-1104-B653AFDA4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1513"/>
            <a:ext cx="10515600" cy="1325563"/>
          </a:xfrm>
        </p:spPr>
        <p:txBody>
          <a:bodyPr/>
          <a:lstStyle/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BE9526-44F7-63F5-822E-BB4F4B730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54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/>
              <a:t>3D </a:t>
            </a:r>
            <a:r>
              <a:rPr lang="fr-FR" sz="3200" dirty="0" err="1"/>
              <a:t>Bioprinting</a:t>
            </a:r>
            <a:r>
              <a:rPr lang="fr-FR" sz="3200" dirty="0"/>
              <a:t>: </a:t>
            </a:r>
            <a:r>
              <a:rPr lang="fr-FR" sz="3200" dirty="0" err="1"/>
              <a:t>from</a:t>
            </a:r>
            <a:r>
              <a:rPr lang="fr-FR" sz="3200" dirty="0"/>
              <a:t> </a:t>
            </a:r>
            <a:r>
              <a:rPr lang="fr-FR" sz="3200" dirty="0" err="1"/>
              <a:t>cell</a:t>
            </a:r>
            <a:r>
              <a:rPr lang="fr-FR" sz="3200" dirty="0"/>
              <a:t> to </a:t>
            </a:r>
            <a:r>
              <a:rPr lang="fr-FR" sz="3200" dirty="0" err="1"/>
              <a:t>organs</a:t>
            </a:r>
            <a:endParaRPr lang="fr-FR" sz="3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9743AF-202B-BF76-3C9E-19C5BF12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A8A1-FB8F-49C9-B84F-B68BDA06842F}" type="slidenum">
              <a:rPr lang="fr-FR" smtClean="0"/>
              <a:t>3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6DCD733-C486-5220-37C8-2B678C631F0D}"/>
              </a:ext>
            </a:extLst>
          </p:cNvPr>
          <p:cNvSpPr txBox="1"/>
          <p:nvPr/>
        </p:nvSpPr>
        <p:spPr>
          <a:xfrm>
            <a:off x="94695" y="6459865"/>
            <a:ext cx="12002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http://www.3ders.org/articles/20140306-research-into-3d-bioprinting-may-soon-produce-transplantable-human-tissues.html</a:t>
            </a:r>
            <a:endParaRPr lang="fr-FR" sz="1100" dirty="0"/>
          </a:p>
        </p:txBody>
      </p:sp>
      <p:pic>
        <p:nvPicPr>
          <p:cNvPr id="1028" name="Picture 4" descr="How it Works? - 3D BioPrinting: The Future of Tissue Engineering">
            <a:extLst>
              <a:ext uri="{FF2B5EF4-FFF2-40B4-BE49-F238E27FC236}">
                <a16:creationId xmlns:a16="http://schemas.microsoft.com/office/drawing/2014/main" id="{C87EA24C-920E-A6C4-DFD9-7607A2FD9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864" y="1920116"/>
            <a:ext cx="8218272" cy="366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8561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621D5-8329-D637-1104-B653AFDA4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1513"/>
            <a:ext cx="10515600" cy="1325563"/>
          </a:xfrm>
        </p:spPr>
        <p:txBody>
          <a:bodyPr/>
          <a:lstStyle/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BE9526-44F7-63F5-822E-BB4F4B730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5463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dirty="0"/>
              <a:t>3D </a:t>
            </a:r>
            <a:r>
              <a:rPr lang="fr-FR" sz="3200" dirty="0" err="1"/>
              <a:t>Bioprinting</a:t>
            </a:r>
            <a:r>
              <a:rPr lang="fr-FR" sz="3200" dirty="0"/>
              <a:t>: a </a:t>
            </a:r>
            <a:r>
              <a:rPr lang="fr-FR" sz="3200" dirty="0" err="1"/>
              <a:t>compliated</a:t>
            </a:r>
            <a:r>
              <a:rPr lang="fr-FR" sz="3200" dirty="0"/>
              <a:t> process </a:t>
            </a:r>
            <a:r>
              <a:rPr lang="fr-FR" sz="3200" dirty="0" err="1"/>
              <a:t>involving</a:t>
            </a:r>
            <a:r>
              <a:rPr lang="fr-FR" sz="3200" dirty="0"/>
              <a:t> </a:t>
            </a:r>
            <a:r>
              <a:rPr lang="fr-FR" sz="3200" dirty="0" err="1"/>
              <a:t>many</a:t>
            </a:r>
            <a:r>
              <a:rPr lang="fr-FR" sz="3200" dirty="0"/>
              <a:t> </a:t>
            </a:r>
            <a:r>
              <a:rPr lang="fr-FR" sz="3200" dirty="0" err="1"/>
              <a:t>parameters</a:t>
            </a:r>
            <a:endParaRPr lang="fr-FR" sz="3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9743AF-202B-BF76-3C9E-19C5BF12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A8A1-FB8F-49C9-B84F-B68BDA06842F}" type="slidenum">
              <a:rPr lang="fr-FR" smtClean="0"/>
              <a:t>4</a:t>
            </a:fld>
            <a:endParaRPr lang="fr-FR"/>
          </a:p>
        </p:txBody>
      </p:sp>
      <p:pic>
        <p:nvPicPr>
          <p:cNvPr id="1026" name="Picture 2" descr="Frontiers | Hydrogels for Bioprinting: A Systematic Review of Hydrogels  Synthesis, Bioprinting Parameters, and Bioprinted Structures Behavior">
            <a:extLst>
              <a:ext uri="{FF2B5EF4-FFF2-40B4-BE49-F238E27FC236}">
                <a16:creationId xmlns:a16="http://schemas.microsoft.com/office/drawing/2014/main" id="{46AB52AD-BA22-B384-7DC3-F2F21E822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448" y="2038390"/>
            <a:ext cx="9213103" cy="352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6DCD733-C486-5220-37C8-2B678C631F0D}"/>
              </a:ext>
            </a:extLst>
          </p:cNvPr>
          <p:cNvSpPr txBox="1"/>
          <p:nvPr/>
        </p:nvSpPr>
        <p:spPr>
          <a:xfrm>
            <a:off x="94694" y="6231141"/>
            <a:ext cx="120026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Mancha </a:t>
            </a:r>
            <a:r>
              <a:rPr lang="fr-FR" sz="11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Sánchez</a:t>
            </a:r>
            <a:r>
              <a:rPr lang="fr-FR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E, Gómez-Blanco JC, </a:t>
            </a:r>
            <a:r>
              <a:rPr lang="fr-FR" sz="11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López</a:t>
            </a:r>
            <a:r>
              <a:rPr lang="fr-FR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Nieto E, Casado JG, </a:t>
            </a:r>
            <a:r>
              <a:rPr lang="fr-FR" sz="11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Macías</a:t>
            </a:r>
            <a:r>
              <a:rPr lang="fr-FR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-García A, </a:t>
            </a:r>
            <a:r>
              <a:rPr lang="fr-FR" sz="11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Díaz</a:t>
            </a:r>
            <a:r>
              <a:rPr lang="fr-FR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Díez</a:t>
            </a:r>
            <a:r>
              <a:rPr lang="fr-FR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MA, Carrasco-</a:t>
            </a:r>
            <a:r>
              <a:rPr lang="fr-FR" sz="11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Amador</a:t>
            </a:r>
            <a:r>
              <a:rPr lang="fr-FR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JP, </a:t>
            </a:r>
            <a:r>
              <a:rPr lang="fr-FR" sz="11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Torrejón</a:t>
            </a:r>
            <a:r>
              <a:rPr lang="fr-FR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Martín D, </a:t>
            </a:r>
            <a:r>
              <a:rPr lang="fr-FR" sz="11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Sánchez-Margallo</a:t>
            </a:r>
            <a:r>
              <a:rPr lang="fr-FR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FM, </a:t>
            </a:r>
            <a:r>
              <a:rPr lang="fr-FR" sz="11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Pagador</a:t>
            </a:r>
            <a:r>
              <a:rPr lang="fr-FR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JB. Hydrogels for </a:t>
            </a:r>
            <a:r>
              <a:rPr lang="fr-FR" sz="11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Bioprinting</a:t>
            </a:r>
            <a:r>
              <a:rPr lang="fr-FR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A </a:t>
            </a:r>
            <a:r>
              <a:rPr lang="fr-FR" sz="11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Systematic</a:t>
            </a:r>
            <a:r>
              <a:rPr lang="fr-FR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Review</a:t>
            </a:r>
            <a:r>
              <a:rPr lang="fr-FR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of Hydrogels </a:t>
            </a:r>
            <a:r>
              <a:rPr lang="fr-FR" sz="11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Synthesis</a:t>
            </a:r>
            <a:r>
              <a:rPr lang="fr-FR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fr-FR" sz="11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Bioprinting</a:t>
            </a:r>
            <a:r>
              <a:rPr lang="fr-FR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Parameters</a:t>
            </a:r>
            <a:r>
              <a:rPr lang="fr-FR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and </a:t>
            </a:r>
            <a:r>
              <a:rPr lang="fr-FR" sz="11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Bioprinted</a:t>
            </a:r>
            <a:r>
              <a:rPr lang="fr-FR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Structures </a:t>
            </a:r>
            <a:r>
              <a:rPr lang="fr-FR" sz="11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Behavior</a:t>
            </a:r>
            <a:r>
              <a:rPr lang="fr-FR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Front </a:t>
            </a:r>
            <a:r>
              <a:rPr lang="fr-FR" sz="11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Bioeng</a:t>
            </a:r>
            <a:r>
              <a:rPr lang="fr-FR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fr-FR" sz="11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Biotechnol</a:t>
            </a:r>
            <a:r>
              <a:rPr lang="fr-FR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2020 </a:t>
            </a:r>
            <a:r>
              <a:rPr lang="fr-FR" sz="11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Aug</a:t>
            </a:r>
            <a:r>
              <a:rPr lang="fr-FR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6;8:776. </a:t>
            </a:r>
            <a:r>
              <a:rPr lang="fr-FR" sz="11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doi</a:t>
            </a:r>
            <a:r>
              <a:rPr lang="fr-FR" sz="11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10.3389/fbioe.2020.00776. PMID: 32850697; PMCID: PMC7424022.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423500434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0C9AB-21D4-D351-79F3-62AF390E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fr-FR" sz="4800" dirty="0"/>
              <a:t>Description of the </a:t>
            </a:r>
            <a:r>
              <a:rPr lang="fr-FR" sz="4800" dirty="0" err="1"/>
              <a:t>study</a:t>
            </a:r>
            <a:endParaRPr lang="fr-FR" sz="4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E29474-D5C1-FD9C-2DCC-144444C09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00924"/>
          </a:xfrm>
        </p:spPr>
        <p:txBody>
          <a:bodyPr>
            <a:normAutofit lnSpcReduction="10000"/>
          </a:bodyPr>
          <a:lstStyle/>
          <a:p>
            <a:pPr algn="just"/>
            <a:endParaRPr lang="fr-FR" dirty="0"/>
          </a:p>
          <a:p>
            <a:pPr algn="just"/>
            <a:r>
              <a:rPr lang="en-US" dirty="0"/>
              <a:t>A dataset of 617 instances corresponding to a unique cell viability value was collected from 75 different scientific papers about 3D Bioprinting.</a:t>
            </a:r>
          </a:p>
          <a:p>
            <a:pPr algn="just"/>
            <a:endParaRPr lang="fr-FR" dirty="0"/>
          </a:p>
          <a:p>
            <a:pPr algn="just"/>
            <a:r>
              <a:rPr lang="fr-FR" b="1" i="0" dirty="0">
                <a:effectLst/>
              </a:rPr>
              <a:t>48 </a:t>
            </a:r>
            <a:r>
              <a:rPr lang="fr-FR" b="1" i="0" dirty="0" err="1">
                <a:effectLst/>
              </a:rPr>
              <a:t>parameters</a:t>
            </a:r>
            <a:r>
              <a:rPr lang="fr-FR" b="1" i="0" dirty="0">
                <a:effectLst/>
              </a:rPr>
              <a:t> </a:t>
            </a:r>
            <a:r>
              <a:rPr lang="fr-FR" i="0" dirty="0">
                <a:effectLst/>
              </a:rPr>
              <a:t>(</a:t>
            </a:r>
            <a:r>
              <a:rPr lang="fr-FR" b="0" i="0" dirty="0" err="1">
                <a:effectLst/>
              </a:rPr>
              <a:t>columns</a:t>
            </a:r>
            <a:r>
              <a:rPr lang="fr-FR" b="0" i="0" dirty="0">
                <a:effectLst/>
              </a:rPr>
              <a:t>) have been </a:t>
            </a:r>
            <a:r>
              <a:rPr lang="fr-FR" b="0" i="0" dirty="0" err="1">
                <a:effectLst/>
              </a:rPr>
              <a:t>created</a:t>
            </a:r>
            <a:r>
              <a:rPr lang="fr-FR" b="0" i="0" dirty="0">
                <a:effectLst/>
              </a:rPr>
              <a:t> in </a:t>
            </a:r>
            <a:r>
              <a:rPr lang="fr-FR" b="0" i="0" dirty="0" err="1">
                <a:effectLst/>
              </a:rPr>
              <a:t>order</a:t>
            </a:r>
            <a:r>
              <a:rPr lang="fr-FR" b="0" i="0" dirty="0">
                <a:effectLst/>
              </a:rPr>
              <a:t> to </a:t>
            </a:r>
            <a:r>
              <a:rPr lang="fr-FR" b="0" i="0" dirty="0" err="1">
                <a:effectLst/>
              </a:rPr>
              <a:t>describe</a:t>
            </a:r>
            <a:r>
              <a:rPr lang="fr-FR" b="0" i="0" dirty="0">
                <a:effectLst/>
              </a:rPr>
              <a:t> </a:t>
            </a:r>
            <a:r>
              <a:rPr lang="fr-FR" b="0" i="0" dirty="0" err="1">
                <a:effectLst/>
              </a:rPr>
              <a:t>each</a:t>
            </a:r>
            <a:r>
              <a:rPr lang="fr-FR" b="0" i="0" dirty="0">
                <a:effectLst/>
              </a:rPr>
              <a:t> </a:t>
            </a:r>
            <a:r>
              <a:rPr lang="fr-FR" b="0" i="0" dirty="0" err="1">
                <a:effectLst/>
              </a:rPr>
              <a:t>experiment</a:t>
            </a:r>
            <a:r>
              <a:rPr lang="fr-FR" b="0" i="0" dirty="0">
                <a:effectLst/>
              </a:rPr>
              <a:t>.</a:t>
            </a:r>
            <a:endParaRPr lang="fr-FR" dirty="0"/>
          </a:p>
          <a:p>
            <a:pPr marL="0" indent="0" algn="just">
              <a:buNone/>
            </a:pPr>
            <a:endParaRPr lang="fr-FR" dirty="0"/>
          </a:p>
          <a:p>
            <a:pPr algn="just"/>
            <a:r>
              <a:rPr lang="en-US" b="0" i="0" dirty="0">
                <a:effectLst/>
              </a:rPr>
              <a:t>The aim is to build a model to find out which parameters are relevant and how to optimize the 3D Bioprinting process by means of </a:t>
            </a:r>
            <a:r>
              <a:rPr lang="en-US" b="1" i="0" dirty="0">
                <a:effectLst/>
              </a:rPr>
              <a:t>regression model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475F16-83DD-559F-B9AA-897511BB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A8A1-FB8F-49C9-B84F-B68BDA06842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56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33FA7A-F205-3C3E-3614-A235BFAE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/>
              <a:t>Data flow: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1D81ED6-7A73-C855-7E9B-65F100373C95}"/>
              </a:ext>
            </a:extLst>
          </p:cNvPr>
          <p:cNvSpPr txBox="1"/>
          <p:nvPr/>
        </p:nvSpPr>
        <p:spPr>
          <a:xfrm>
            <a:off x="402855" y="1104540"/>
            <a:ext cx="10640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 err="1"/>
              <a:t>Dataset</a:t>
            </a:r>
            <a:r>
              <a:rPr lang="fr-FR" sz="2400" dirty="0"/>
              <a:t>: </a:t>
            </a:r>
            <a:r>
              <a:rPr lang="en-US" dirty="0">
                <a:hlinkClick r:id="rId2"/>
              </a:rPr>
              <a:t>OSF | Machine Assisted Experimentation of Extrusion-based Bioprinting Systems</a:t>
            </a:r>
            <a:endParaRPr lang="fr-FR" sz="24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BA52942-90E2-501B-21A9-2A49130D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A8A1-FB8F-49C9-B84F-B68BDA06842F}" type="slidenum">
              <a:rPr lang="fr-FR" smtClean="0"/>
              <a:t>6</a:t>
            </a:fld>
            <a:endParaRPr lang="fr-FR"/>
          </a:p>
        </p:txBody>
      </p:sp>
      <p:pic>
        <p:nvPicPr>
          <p:cNvPr id="5" name="Graphique 4" descr="Graphique à barres (droite à gauche)">
            <a:extLst>
              <a:ext uri="{FF2B5EF4-FFF2-40B4-BE49-F238E27FC236}">
                <a16:creationId xmlns:a16="http://schemas.microsoft.com/office/drawing/2014/main" id="{C872C01B-4FA9-4D78-8B9D-F92A28B39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6679" y="2651125"/>
            <a:ext cx="914400" cy="914400"/>
          </a:xfrm>
          <a:prstGeom prst="rect">
            <a:avLst/>
          </a:prstGeom>
        </p:spPr>
      </p:pic>
      <p:pic>
        <p:nvPicPr>
          <p:cNvPr id="8" name="Graphique 7" descr="Graphique en secteurs">
            <a:extLst>
              <a:ext uri="{FF2B5EF4-FFF2-40B4-BE49-F238E27FC236}">
                <a16:creationId xmlns:a16="http://schemas.microsoft.com/office/drawing/2014/main" id="{CA56A5B3-E606-B819-9CA7-B6BF090A4E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49844" y="4323935"/>
            <a:ext cx="914400" cy="9144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7ABEC45-4DD4-D8D3-6BB3-894F74733561}"/>
              </a:ext>
            </a:extLst>
          </p:cNvPr>
          <p:cNvSpPr txBox="1"/>
          <p:nvPr/>
        </p:nvSpPr>
        <p:spPr>
          <a:xfrm>
            <a:off x="8610600" y="3565525"/>
            <a:ext cx="3077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Regression</a:t>
            </a:r>
            <a:r>
              <a:rPr lang="fr-FR" sz="2800" b="1" dirty="0"/>
              <a:t> model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02834AE-FE0E-D356-694E-3F8D082F3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14" y="2162256"/>
            <a:ext cx="6100471" cy="403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7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33FA7A-F205-3C3E-3614-A235BFAE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/>
              <a:t>Description of the data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D67FA00F-193F-A539-3CFD-57CEFA512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548731"/>
              </p:ext>
            </p:extLst>
          </p:nvPr>
        </p:nvGraphicFramePr>
        <p:xfrm>
          <a:off x="362997" y="1548784"/>
          <a:ext cx="10805111" cy="1658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6149">
                  <a:extLst>
                    <a:ext uri="{9D8B030D-6E8A-4147-A177-3AD203B41FA5}">
                      <a16:colId xmlns:a16="http://schemas.microsoft.com/office/drawing/2014/main" val="532963761"/>
                    </a:ext>
                  </a:extLst>
                </a:gridCol>
                <a:gridCol w="3044839">
                  <a:extLst>
                    <a:ext uri="{9D8B030D-6E8A-4147-A177-3AD203B41FA5}">
                      <a16:colId xmlns:a16="http://schemas.microsoft.com/office/drawing/2014/main" val="242276489"/>
                    </a:ext>
                  </a:extLst>
                </a:gridCol>
                <a:gridCol w="2553101">
                  <a:extLst>
                    <a:ext uri="{9D8B030D-6E8A-4147-A177-3AD203B41FA5}">
                      <a16:colId xmlns:a16="http://schemas.microsoft.com/office/drawing/2014/main" val="1743135343"/>
                    </a:ext>
                  </a:extLst>
                </a:gridCol>
                <a:gridCol w="2161022">
                  <a:extLst>
                    <a:ext uri="{9D8B030D-6E8A-4147-A177-3AD203B41FA5}">
                      <a16:colId xmlns:a16="http://schemas.microsoft.com/office/drawing/2014/main" val="2016645803"/>
                    </a:ext>
                  </a:extLst>
                </a:gridCol>
              </a:tblGrid>
              <a:tr h="427929">
                <a:tc gridSpan="3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Output</a:t>
                      </a:r>
                      <a:endParaRPr lang="fr-FR" sz="2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646367"/>
                  </a:ext>
                </a:extLst>
              </a:tr>
              <a:tr h="1201492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Bioink</a:t>
                      </a:r>
                      <a:r>
                        <a:rPr lang="fr-FR" sz="2400" dirty="0"/>
                        <a:t> formulation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Bioprinter</a:t>
                      </a:r>
                      <a:r>
                        <a:rPr lang="fr-FR" sz="2400" dirty="0"/>
                        <a:t> </a:t>
                      </a:r>
                      <a:r>
                        <a:rPr lang="fr-FR" sz="2400" dirty="0" err="1"/>
                        <a:t>parameters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Cell</a:t>
                      </a:r>
                      <a:r>
                        <a:rPr lang="fr-FR" sz="2400" dirty="0"/>
                        <a:t> </a:t>
                      </a:r>
                      <a:r>
                        <a:rPr lang="fr-FR" sz="2400" dirty="0" err="1"/>
                        <a:t>parameters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Cell</a:t>
                      </a:r>
                      <a:r>
                        <a:rPr lang="fr-FR" sz="2400" dirty="0"/>
                        <a:t> </a:t>
                      </a:r>
                      <a:r>
                        <a:rPr lang="fr-FR" sz="2400" dirty="0" err="1"/>
                        <a:t>viability</a:t>
                      </a:r>
                      <a:endParaRPr lang="fr-F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2940258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61D81ED6-7A73-C855-7E9B-65F100373C95}"/>
              </a:ext>
            </a:extLst>
          </p:cNvPr>
          <p:cNvSpPr txBox="1"/>
          <p:nvPr/>
        </p:nvSpPr>
        <p:spPr>
          <a:xfrm>
            <a:off x="296323" y="1094730"/>
            <a:ext cx="1979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/>
              <a:t>48 </a:t>
            </a:r>
            <a:r>
              <a:rPr lang="fr-FR" sz="2400" u="sng" dirty="0" err="1"/>
              <a:t>Features</a:t>
            </a:r>
            <a:r>
              <a:rPr lang="fr-FR" sz="2400" u="sng" dirty="0"/>
              <a:t>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D580BA9-CFFD-F86F-EE8B-08C9DC4F34E1}"/>
              </a:ext>
            </a:extLst>
          </p:cNvPr>
          <p:cNvSpPr txBox="1"/>
          <p:nvPr/>
        </p:nvSpPr>
        <p:spPr>
          <a:xfrm>
            <a:off x="362998" y="3491924"/>
            <a:ext cx="109156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617 </a:t>
            </a:r>
            <a:r>
              <a:rPr lang="fr-FR" sz="2400" dirty="0" err="1"/>
              <a:t>studies</a:t>
            </a:r>
            <a:r>
              <a:rPr lang="fr-FR" sz="2400" dirty="0"/>
              <a:t> (</a:t>
            </a:r>
            <a:r>
              <a:rPr lang="fr-FR" sz="2400" dirty="0" err="1"/>
              <a:t>scientific</a:t>
            </a:r>
            <a:r>
              <a:rPr lang="fr-FR" sz="2400" dirty="0"/>
              <a:t> articles) </a:t>
            </a:r>
            <a:r>
              <a:rPr lang="fr-FR" sz="2400" dirty="0" err="1"/>
              <a:t>were</a:t>
            </a:r>
            <a:r>
              <a:rPr lang="fr-FR" sz="2400" dirty="0"/>
              <a:t> </a:t>
            </a:r>
            <a:r>
              <a:rPr lang="fr-FR" sz="2400" dirty="0" err="1"/>
              <a:t>compiled</a:t>
            </a:r>
            <a:r>
              <a:rPr lang="fr-FR" sz="2400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The </a:t>
            </a:r>
            <a:r>
              <a:rPr lang="fr-FR" sz="2400" dirty="0" err="1"/>
              <a:t>categorical</a:t>
            </a:r>
            <a:r>
              <a:rPr lang="fr-FR" sz="2400" dirty="0"/>
              <a:t> value are </a:t>
            </a:r>
            <a:r>
              <a:rPr lang="fr-FR" sz="2400" dirty="0" err="1"/>
              <a:t>transformed</a:t>
            </a:r>
            <a:r>
              <a:rPr lang="fr-FR" sz="2400" dirty="0"/>
              <a:t> in </a:t>
            </a:r>
            <a:r>
              <a:rPr lang="fr-FR" sz="2400" dirty="0" err="1"/>
              <a:t>numerical</a:t>
            </a:r>
            <a:r>
              <a:rPr lang="fr-FR" sz="2400" dirty="0"/>
              <a:t> (</a:t>
            </a:r>
            <a:r>
              <a:rPr lang="fr-FR" sz="2400" dirty="0" err="1"/>
              <a:t>method</a:t>
            </a:r>
            <a:r>
              <a:rPr lang="fr-FR" sz="2400" dirty="0"/>
              <a:t> </a:t>
            </a:r>
            <a:r>
              <a:rPr lang="fr-FR" sz="2400" dirty="0" err="1"/>
              <a:t>dummies</a:t>
            </a:r>
            <a:r>
              <a:rPr lang="fr-FR" sz="24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A global </a:t>
            </a:r>
            <a:r>
              <a:rPr lang="fr-FR" sz="2400" dirty="0" err="1"/>
              <a:t>view</a:t>
            </a:r>
            <a:r>
              <a:rPr lang="fr-FR" sz="2400" dirty="0"/>
              <a:t> of data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done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the </a:t>
            </a:r>
            <a:r>
              <a:rPr lang="fr-FR" sz="2400" dirty="0" err="1"/>
              <a:t>function</a:t>
            </a:r>
            <a:r>
              <a:rPr lang="fr-FR" sz="2400" dirty="0"/>
              <a:t> </a:t>
            </a:r>
            <a:r>
              <a:rPr lang="fr-FR" sz="2400" dirty="0" err="1"/>
              <a:t>describe</a:t>
            </a:r>
            <a:r>
              <a:rPr lang="fr-FR" sz="2400" dirty="0"/>
              <a:t>, </a:t>
            </a:r>
            <a:r>
              <a:rPr lang="fr-FR" sz="2400" dirty="0" err="1"/>
              <a:t>mean</a:t>
            </a:r>
            <a:r>
              <a:rPr lang="fr-FR" sz="2400" dirty="0"/>
              <a:t>, </a:t>
            </a:r>
            <a:r>
              <a:rPr lang="fr-FR" sz="2400" dirty="0" err="1"/>
              <a:t>median</a:t>
            </a:r>
            <a:r>
              <a:rPr lang="fr-FR" sz="2400" dirty="0"/>
              <a:t>, standard </a:t>
            </a:r>
            <a:r>
              <a:rPr lang="fr-FR" sz="2400" dirty="0" err="1"/>
              <a:t>deviation</a:t>
            </a:r>
            <a:r>
              <a:rPr lang="fr-FR" sz="2400" dirty="0"/>
              <a:t> or interquartile range.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Aim </a:t>
            </a:r>
            <a:r>
              <a:rPr lang="fr-FR" sz="2400" dirty="0" err="1"/>
              <a:t>is</a:t>
            </a:r>
            <a:r>
              <a:rPr lang="fr-FR" sz="2400" dirty="0"/>
              <a:t> to </a:t>
            </a:r>
            <a:r>
              <a:rPr lang="fr-FR" sz="2400" dirty="0" err="1"/>
              <a:t>find</a:t>
            </a:r>
            <a:r>
              <a:rPr lang="fr-FR" sz="2400" dirty="0"/>
              <a:t> the best printing conditions for </a:t>
            </a:r>
            <a:r>
              <a:rPr lang="fr-FR" sz="2400" dirty="0" err="1"/>
              <a:t>highest</a:t>
            </a:r>
            <a:r>
              <a:rPr lang="fr-FR" sz="2400" dirty="0"/>
              <a:t> </a:t>
            </a:r>
            <a:r>
              <a:rPr lang="fr-FR" sz="2400" dirty="0" err="1"/>
              <a:t>cell</a:t>
            </a:r>
            <a:r>
              <a:rPr lang="fr-FR" sz="2400" dirty="0"/>
              <a:t> </a:t>
            </a:r>
            <a:r>
              <a:rPr lang="fr-FR" sz="2400" dirty="0" err="1"/>
              <a:t>viability</a:t>
            </a:r>
            <a:r>
              <a:rPr lang="fr-FR" sz="2400" dirty="0"/>
              <a:t>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0EAE572-2FDC-99EC-814D-541DB8AC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A8A1-FB8F-49C9-B84F-B68BDA06842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15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02857874-422F-4C27-C256-394C98123E4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Description of the data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FBC51B-3301-FC5E-71A6-18AB01F5D9E4}"/>
              </a:ext>
            </a:extLst>
          </p:cNvPr>
          <p:cNvSpPr txBox="1"/>
          <p:nvPr/>
        </p:nvSpPr>
        <p:spPr>
          <a:xfrm>
            <a:off x="9015274" y="3031340"/>
            <a:ext cx="3000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Correlation</a:t>
            </a:r>
            <a:r>
              <a:rPr lang="fr-FR" sz="2400" dirty="0"/>
              <a:t> matrix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60EA93A-A2FC-548F-800E-C90CAFD4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A8A1-FB8F-49C9-B84F-B68BDA06842F}" type="slidenum">
              <a:rPr lang="fr-FR" smtClean="0"/>
              <a:t>8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1E283A-BAFD-964D-76D9-A687BBF4B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94" y="1060968"/>
            <a:ext cx="6933460" cy="5660507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21BA1F43-D193-065B-926E-31D9C90F235B}"/>
              </a:ext>
            </a:extLst>
          </p:cNvPr>
          <p:cNvSpPr/>
          <p:nvPr/>
        </p:nvSpPr>
        <p:spPr>
          <a:xfrm>
            <a:off x="2148396" y="1597981"/>
            <a:ext cx="1660124" cy="5859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77A63B2-57F9-A45E-E4AE-0633AF0AE281}"/>
              </a:ext>
            </a:extLst>
          </p:cNvPr>
          <p:cNvSpPr/>
          <p:nvPr/>
        </p:nvSpPr>
        <p:spPr>
          <a:xfrm>
            <a:off x="2285260" y="2469288"/>
            <a:ext cx="1660124" cy="5859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1C3836A-5711-1E21-36FD-53492C7FAADB}"/>
              </a:ext>
            </a:extLst>
          </p:cNvPr>
          <p:cNvSpPr/>
          <p:nvPr/>
        </p:nvSpPr>
        <p:spPr>
          <a:xfrm>
            <a:off x="2285260" y="3262172"/>
            <a:ext cx="1660124" cy="5859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1792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A7A3FA-B39B-BD9C-0BC1-8D3F393C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EA8A1-FB8F-49C9-B84F-B68BDA06842F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FC618AE-E586-4091-EEE7-59A12D4FF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99" y="1407948"/>
            <a:ext cx="5172436" cy="4969927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EF3A209E-839F-706A-D41D-D401D1AFDCF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Description of the data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445CEBA-B283-02C9-55C0-C44AB0AAC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181" y="1407948"/>
            <a:ext cx="5172435" cy="496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165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5574</TotalTime>
  <Words>478</Words>
  <Application>Microsoft Office PowerPoint</Application>
  <PresentationFormat>Grand écran</PresentationFormat>
  <Paragraphs>97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Wingdings</vt:lpstr>
      <vt:lpstr>Thème Office</vt:lpstr>
      <vt:lpstr>Process optimization: 3D Bioprinting </vt:lpstr>
      <vt:lpstr>Summary</vt:lpstr>
      <vt:lpstr>Context</vt:lpstr>
      <vt:lpstr>Context</vt:lpstr>
      <vt:lpstr>Description of the study</vt:lpstr>
      <vt:lpstr>Data flow:</vt:lpstr>
      <vt:lpstr>Description of the data</vt:lpstr>
      <vt:lpstr>Présentation PowerPoint</vt:lpstr>
      <vt:lpstr>Présentation PowerPoint</vt:lpstr>
      <vt:lpstr>Présentation PowerPoint</vt:lpstr>
      <vt:lpstr>Présentation PowerPoint</vt:lpstr>
      <vt:lpstr>Multivariate Polynomial Linear Regression</vt:lpstr>
      <vt:lpstr>Random forest Regressor</vt:lpstr>
      <vt:lpstr>Conclusion and outlook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study</dc:title>
  <dc:creator>Romain Topalian</dc:creator>
  <cp:lastModifiedBy>Romain Topalian</cp:lastModifiedBy>
  <cp:revision>83</cp:revision>
  <dcterms:created xsi:type="dcterms:W3CDTF">2022-09-03T15:40:48Z</dcterms:created>
  <dcterms:modified xsi:type="dcterms:W3CDTF">2022-11-23T21:29:52Z</dcterms:modified>
</cp:coreProperties>
</file>