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F4CE96-6F04-43E8-AC2C-DEF914039E4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070-E218-4EC2-99AA-394A66E5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6ADEB-6AB2-43AB-921C-640CF3D63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054B-C6F1-4407-8567-F421FA8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EE76-FC14-4EAA-AB8B-DADB374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7219-9C5F-481F-8CC4-6D7E575A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F63-0927-4A48-BC06-86BEFAE4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45ECE-78A6-478D-A611-F34F84BC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63D2-5F32-42DB-91CE-3EF2F8F5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BE9E-EAA4-493A-BD1B-BEAF18D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7D7E-FE2D-4751-AEC3-74D782E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A3124-AD82-4332-9FD7-F0882B1BD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12E7F-AFE7-4BF0-86BC-8AF1C33E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D320-2898-46DC-A621-0D7231A8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248D-1424-49F6-B941-B10171EC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7566-3106-458F-85C1-9A90863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107F-40E4-40F1-8F45-729840D0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12A6-4418-4F3C-9B12-A583AF8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F3CF-78FA-4DD8-B7D5-DC69C75E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0B22-F304-408E-AC7D-02215BC0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F0B4-2A1D-4D82-B79D-ACFFFC8A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DFA0-AA04-46D2-8829-D7BC4FFF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5A53-59D5-414B-B1AB-6CEFF16D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59D9-6E01-4906-9212-0C9462D8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4B9F5-B107-4544-BBA3-A5CE2A75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93B2-F452-4B9E-A373-6659691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A47-A55B-4747-B904-260F72C0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843-9DDE-4712-8E53-85C35751A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458B-F735-44C2-BD08-9D2C1F25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A247-850B-4028-8DD2-BDFF9633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6A5FD-B974-4F4C-B386-4967C087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28C25-3F23-46A0-9B59-14571780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F5F7-3DD3-4361-A4DB-4D7523D0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972D8-0FAE-45F9-88CB-B43686A3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09B8-4AE5-4B18-AB5E-6E4C3EC9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C8B85-1198-4F24-9EB5-26105C7E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1F90F-FDE3-4C41-BB89-01CC880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908EA-B3B4-4551-8E57-5154B6DF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9394-289B-4F56-95DF-1DD5693E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A0B1E-6DC5-449C-B8B2-9625D45A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C339-D234-4E61-BF6F-DCB51484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CA48C-9556-4FF8-815D-EC702260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6EFE7-C0CB-49DC-AC2E-A91E7172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3D151-BAD6-4130-9705-BDED2EF2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128DD-E975-4823-B08B-4CB2BBB9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FCDDC-42A6-4E90-9941-D42D03E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AFCF-237F-4012-9669-DC03E41E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077-527E-49BB-9ABD-64E78FBF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E183-AB85-43B8-9DFD-5A886162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129C-3A23-471B-ADCE-AB39D76D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07AE4-40A7-4133-88B9-B26B1C3D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D6261-D335-4D29-9312-1EF32F29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994C-2A1D-4D42-A5DE-E0FF2B4D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2F1B-EBCB-4DCA-B473-4B93B71B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46CE9-560C-4350-89B1-13A6549F7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A755A-76BA-4F23-9C20-621F92D3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9ABC-2A12-4989-8C9B-5DD3E5E8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DC10-C8D1-4A1A-BD3D-DD9C847E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6A9C-A80D-434D-AA3A-11F2198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C4522-311E-4035-9099-369B478E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D5F-A2FF-43D6-B288-5D7F8DC6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393B-CA2D-4D25-9807-4AF3F76B1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4E38-D410-4FD2-B0B1-7A6512C9B77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169E-F8C5-447D-93AF-489F78DB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D90C-6080-45B2-8670-1E2D6B96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68659" y="3461616"/>
            <a:ext cx="10339590" cy="1043188"/>
          </a:xfrm>
        </p:spPr>
        <p:txBody>
          <a:bodyPr anchor="t">
            <a:noAutofit/>
          </a:bodyPr>
          <a:lstStyle/>
          <a:p>
            <a:pPr algn="ctr"/>
            <a:r>
              <a:rPr lang="lo-LA" sz="44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 ຄຸມຄອງ ຕິມຕາມ</a:t>
            </a:r>
            <a:br>
              <a:rPr lang="lo-LA" sz="44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lo-LA" sz="44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ແລະ ປະເມີນບຸກຄະລາກອນ</a:t>
            </a:r>
            <a:endParaRPr lang="en-US" sz="44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89935" y="370688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ບໍລິສັດ ຫົວກະທິ 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89935" y="1088685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ນຳສະເໜີ 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9144" y="2328276"/>
            <a:ext cx="9144000" cy="104318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6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Manangerment</a:t>
            </a:r>
            <a:endParaRPr 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9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A23C65-1071-4986-BA2E-C2224DC2A324}"/>
              </a:ext>
            </a:extLst>
          </p:cNvPr>
          <p:cNvSpPr txBox="1">
            <a:spLocks/>
          </p:cNvSpPr>
          <p:nvPr/>
        </p:nvSpPr>
        <p:spPr>
          <a:xfrm>
            <a:off x="2252671" y="4869184"/>
            <a:ext cx="1882008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ຮຽນຈົບບັນຊີ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577798" y="344556"/>
            <a:ext cx="11388915" cy="718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6. ຈັດສັນບຸກຄະລາກ່ອນກັບໜ້າວຽກໄດ້ບໍ່ກົງກັບຄວາມສາມາດ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AB5E1E-15EB-4903-B9F7-E04D8F60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7" y="1063293"/>
            <a:ext cx="3843528" cy="381914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E9B7EE-EB06-47B9-BA68-62FE1B023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63" y="1577245"/>
            <a:ext cx="4354668" cy="283572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FA5A587-E6A1-4279-B8C8-1F3E63AE14EF}"/>
              </a:ext>
            </a:extLst>
          </p:cNvPr>
          <p:cNvSpPr txBox="1">
            <a:spLocks/>
          </p:cNvSpPr>
          <p:nvPr/>
        </p:nvSpPr>
        <p:spPr>
          <a:xfrm>
            <a:off x="6343716" y="4861569"/>
            <a:ext cx="3445762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ມອບໝາຍວຽກອອກແບບໃຫ້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16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551493" y="999790"/>
            <a:ext cx="11089016" cy="718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1. ສິນເປືອງງົບປະມານ,ເວລາ,ຊັບພະຍາກອນ ໃນວຽກທີມອບໜາຍໃຫ້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866CAB-A0EB-4F0C-93E6-40B6766E95CB}"/>
              </a:ext>
            </a:extLst>
          </p:cNvPr>
          <p:cNvSpPr txBox="1">
            <a:spLocks/>
          </p:cNvSpPr>
          <p:nvPr/>
        </p:nvSpPr>
        <p:spPr>
          <a:xfrm>
            <a:off x="551492" y="51498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ຜົນກະທົບຕໍ່ອົງກອນ: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2782D-E408-4A64-BD7B-4AC5DCFF4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3" y="2042977"/>
            <a:ext cx="2992995" cy="21682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0E4B03-B930-4111-992C-BE74780AE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4926416"/>
            <a:ext cx="1656522" cy="93179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950E541-80E0-4695-A1EE-CBC73ADEA203}"/>
              </a:ext>
            </a:extLst>
          </p:cNvPr>
          <p:cNvSpPr txBox="1">
            <a:spLocks/>
          </p:cNvSpPr>
          <p:nvPr/>
        </p:nvSpPr>
        <p:spPr>
          <a:xfrm>
            <a:off x="130155" y="3845241"/>
            <a:ext cx="4167909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ພະນັກງານຫຼາຍເກີນຄວາມຈຳເປັນ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0D2306-EA8D-46E3-912C-E881999BD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60" y="4577231"/>
            <a:ext cx="2847975" cy="1600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5456C4-41BE-4745-A253-FFD2E5D38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66" y="1924474"/>
            <a:ext cx="2741760" cy="19584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07377B4-D7E6-402C-9CF9-1B8A1D9F1BD6}"/>
              </a:ext>
            </a:extLst>
          </p:cNvPr>
          <p:cNvSpPr txBox="1">
            <a:spLocks/>
          </p:cNvSpPr>
          <p:nvPr/>
        </p:nvSpPr>
        <p:spPr>
          <a:xfrm>
            <a:off x="4778936" y="3845241"/>
            <a:ext cx="2261863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ວຽກຫຼາຍເກີນໄປ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094A0B-0F3A-4505-BA8B-7D773804F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20" y="1921177"/>
            <a:ext cx="2922932" cy="19584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FABFAE09-C721-4CBA-9183-9AF08A167D28}"/>
              </a:ext>
            </a:extLst>
          </p:cNvPr>
          <p:cNvSpPr txBox="1">
            <a:spLocks/>
          </p:cNvSpPr>
          <p:nvPr/>
        </p:nvSpPr>
        <p:spPr>
          <a:xfrm>
            <a:off x="8452536" y="3879577"/>
            <a:ext cx="1534499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ບໍ່ເປັນວຽກ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125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717613" y="423108"/>
            <a:ext cx="11089016" cy="718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2. ການບໍລິຫານບຸກຄະລາກອນໄດ້ບໍ່ເຕັມທີ,ເຮັດໃຫ້ໝາກຜົນບໍ່ໄດ້ຄຸນະພາບ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07377B4-D7E6-402C-9CF9-1B8A1D9F1BD6}"/>
              </a:ext>
            </a:extLst>
          </p:cNvPr>
          <p:cNvSpPr txBox="1">
            <a:spLocks/>
          </p:cNvSpPr>
          <p:nvPr/>
        </p:nvSpPr>
        <p:spPr>
          <a:xfrm>
            <a:off x="7448344" y="5170417"/>
            <a:ext cx="2261863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ລາຍໄດ້ຫຼຸດລົງ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DDDF1-8B7F-4247-B829-065F390F0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21" y="1501290"/>
            <a:ext cx="4634310" cy="3642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1CD87-4365-48B9-B2A3-64BE3031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08" y="1528139"/>
            <a:ext cx="3642278" cy="364227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9B42EA7-FB50-44C3-961A-B3C80BE1513D}"/>
              </a:ext>
            </a:extLst>
          </p:cNvPr>
          <p:cNvSpPr txBox="1">
            <a:spLocks/>
          </p:cNvSpPr>
          <p:nvPr/>
        </p:nvSpPr>
        <p:spPr>
          <a:xfrm>
            <a:off x="867842" y="5143568"/>
            <a:ext cx="4634310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ສັບສົນໃນການຈັດສັນວຽກງານ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473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212035" y="423108"/>
            <a:ext cx="11158330" cy="902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3. ຫຍຸ້ງຍາກໃນການພັດທະນາບຸກຄະລາກອນ ຫຼື ພັດທະນາຊ້າ ຍ້ອນການຈັດສັນວຽກບໍ່ເປັນລະບຽບ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07377B4-D7E6-402C-9CF9-1B8A1D9F1BD6}"/>
              </a:ext>
            </a:extLst>
          </p:cNvPr>
          <p:cNvSpPr txBox="1">
            <a:spLocks/>
          </p:cNvSpPr>
          <p:nvPr/>
        </p:nvSpPr>
        <p:spPr>
          <a:xfrm>
            <a:off x="3546409" y="5295546"/>
            <a:ext cx="4489581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ການພັດທະນາຕົວເອງຂື້ນໄປໄດ້ຍາກ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461CB-DC57-4783-AEA3-1873423A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19745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7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212035" y="423108"/>
            <a:ext cx="11158330" cy="902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4. ເຮັດໃຫ້ອົງກອນເຕີບໂຕແລະຂະຫຍາຍຕົວຊ້າ,ບໍ່ສາມາດຍາດເອົາການຕະຫຼາດໄດ້ດີເທົ່າທີຄວນ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B42EA7-FB50-44C3-961A-B3C80BE1513D}"/>
              </a:ext>
            </a:extLst>
          </p:cNvPr>
          <p:cNvSpPr txBox="1">
            <a:spLocks/>
          </p:cNvSpPr>
          <p:nvPr/>
        </p:nvSpPr>
        <p:spPr>
          <a:xfrm>
            <a:off x="4654738" y="5198494"/>
            <a:ext cx="2315905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ຂະຫຍາຍຕົວຊ້າ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B06AB-A229-4D10-AF4D-D8C275637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0" y="1470854"/>
            <a:ext cx="6451156" cy="37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212035" y="423108"/>
            <a:ext cx="11476382" cy="902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5. ອົງກອນບໍ່ສາມາດພັດທະນາໄປສູ້ສາກົນ ຫຼື ເທົ່າທຽມສາກົນໄດ້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B42EA7-FB50-44C3-961A-B3C80BE1513D}"/>
              </a:ext>
            </a:extLst>
          </p:cNvPr>
          <p:cNvSpPr txBox="1">
            <a:spLocks/>
          </p:cNvSpPr>
          <p:nvPr/>
        </p:nvSpPr>
        <p:spPr>
          <a:xfrm>
            <a:off x="4575225" y="5870712"/>
            <a:ext cx="1666549" cy="564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ໄປສູ້ສາກົນ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C463-845E-42EA-B59A-1247DA5B2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1444487"/>
            <a:ext cx="8033762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41469" y="64396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ດັ່ງນັ້ນ: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7797" y="976696"/>
            <a:ext cx="9807261" cy="108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	ພວກເຮົາ ຫົວກະທິ ຈິງໄດ້ຄິດຂົນຮູບແບບການບໍລິຫານ ສັນຫາຄວາມເໜາະສົມຕາມສະພາບຄວາມເປັນຈິງໃນອົງການ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32FAE-6056-4112-9400-9EDFD9B08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97" y="2019884"/>
            <a:ext cx="5721760" cy="46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3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CDB329-AB3C-4746-8096-5D4F20198D35}"/>
              </a:ext>
            </a:extLst>
          </p:cNvPr>
          <p:cNvSpPr txBox="1">
            <a:spLocks/>
          </p:cNvSpPr>
          <p:nvPr/>
        </p:nvSpPr>
        <p:spPr>
          <a:xfrm>
            <a:off x="516835" y="343596"/>
            <a:ext cx="10508974" cy="167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1. </a:t>
            </a:r>
            <a:r>
              <a:rPr lang="lo-LA" sz="32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ລະບົບສາມາດຮູ້ໄດ້ການເຄື່ອນໄຫວຂອງບຸກຄະລາກອນ ໜ້າວຽກມີຫຍັງແດ່,ກຳລັງເຮັດຫຍັງຢູ່,ວຽກທີມອບໝາຍໃຫ້ມີຫຍັງແດ່,ເຮັດຮອດໃສແລ້ວຫຼືຍັງ,ວຽກທີໝອບໃຫ້ມີຫຼາຍເກີນໄປຫຼືບໍ່</a:t>
            </a:r>
            <a:endParaRPr lang="lo-LA" sz="32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4D4B7-206D-4D05-A0FF-5D75A455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13" y="2145196"/>
            <a:ext cx="8564217" cy="44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CDB329-AB3C-4746-8096-5D4F20198D35}"/>
              </a:ext>
            </a:extLst>
          </p:cNvPr>
          <p:cNvSpPr txBox="1">
            <a:spLocks/>
          </p:cNvSpPr>
          <p:nvPr/>
        </p:nvSpPr>
        <p:spPr>
          <a:xfrm>
            <a:off x="556592" y="343596"/>
            <a:ext cx="10508974" cy="148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lo-LA" sz="32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ລະບົບສາມາດປະເມີນປະສິດຕິພາບຂອງບຸກຄະລາກອນໄດ້ວ່າ ບຸກຄົນໃດເຮັດວຽກໄດ້ດີແລະມີຄຸນນະພາບຫຼືບໍ່.</a:t>
            </a:r>
          </a:p>
          <a:p>
            <a:pPr algn="l"/>
            <a:endParaRPr lang="lo-LA" sz="32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169CB-AAF1-4975-91DA-05B3740B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6" y="1685518"/>
            <a:ext cx="6792567" cy="43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CDB329-AB3C-4746-8096-5D4F20198D35}"/>
              </a:ext>
            </a:extLst>
          </p:cNvPr>
          <p:cNvSpPr txBox="1">
            <a:spLocks/>
          </p:cNvSpPr>
          <p:nvPr/>
        </p:nvSpPr>
        <p:spPr>
          <a:xfrm>
            <a:off x="556592" y="343596"/>
            <a:ext cx="10508974" cy="148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3. </a:t>
            </a:r>
            <a:r>
              <a:rPr lang="lo-LA" sz="32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ລະບົບສາມາດສະເລ່ຍລະຫວ່າງວຽກ ກັບ ບຸກຄະລາກອນ ພາຍໃນອົງກອນພຽງພໍຕໍ່ໜ້າວຽກບໍ່ ຫຼື ຫຼາຍເກີນໄປ.</a:t>
            </a:r>
          </a:p>
          <a:p>
            <a:pPr algn="l"/>
            <a:endParaRPr lang="lo-LA" sz="32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8C63B-A414-4D83-B22F-606980E99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31" y="1542842"/>
            <a:ext cx="7473812" cy="43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16510" y="0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ບັນຫາໃນອົງກອນ: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4189" y="861811"/>
            <a:ext cx="9708524" cy="915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ການຄຸມຄອງບຸກຄະລາກອນຈຳນວນຫຼາຍມີຄວາມຫຍຸ້ງຍາກ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38116" y="1777284"/>
            <a:ext cx="7551312" cy="5102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ບໍ່ຮູ້ການເຄື່ອງໄຫວ</a:t>
            </a: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ບໍ່ຮູ້ໜ້າວຽກປະຈຳມີຫຍັງແດ່</a:t>
            </a: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ບໍ່ຮູ້ໜ້າວຽກທີມອບໝາຍໃຫ້ມີຫຍັງແດ່</a:t>
            </a: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ການຈັດສັນບຸກລາກອນເຂົ້າໜ້າວຽກທີເພີ້ມຂື້ນມາ</a:t>
            </a:r>
            <a:r>
              <a:rPr lang="en-US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ມີຄວາມຫຍຸ້ງຍາກ</a:t>
            </a: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ການປະເມີນປະສິດຕິພາບລຸກຄະລາກອນມີຄວາມສັບສົນ</a:t>
            </a: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ຈັດສັນບຸກຄະລາກ່ອນກັບໜ້າວຽກໄດ້ບໍ່ກົງກັບຄວາມສາມາດ</a:t>
            </a: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090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CDB329-AB3C-4746-8096-5D4F20198D35}"/>
              </a:ext>
            </a:extLst>
          </p:cNvPr>
          <p:cNvSpPr txBox="1">
            <a:spLocks/>
          </p:cNvSpPr>
          <p:nvPr/>
        </p:nvSpPr>
        <p:spPr>
          <a:xfrm>
            <a:off x="556592" y="343596"/>
            <a:ext cx="10508974" cy="148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4. </a:t>
            </a:r>
            <a:r>
              <a:rPr lang="lo-LA" sz="32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ລະບົບສາມາດປະເມີນປະສິດຕິພາບໂດຍລວມຂອງອົງກອນໄດ້ໃນປີຕໍ່ປີ </a:t>
            </a:r>
          </a:p>
          <a:p>
            <a:pPr algn="l"/>
            <a:endParaRPr lang="lo-LA" sz="32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425B2-B0D0-4E6A-B832-B97337D57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7" y="1666857"/>
            <a:ext cx="3938381" cy="2218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0CC48-5905-469C-892B-FEFF8E78A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7" y="3870895"/>
            <a:ext cx="3938381" cy="2345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12C604-0A76-4A2C-A454-AA6CC10EB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8" y="1666857"/>
            <a:ext cx="4163667" cy="2204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CC48F1-EDBF-4FB2-953D-8A176225E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8" y="3870895"/>
            <a:ext cx="4163667" cy="23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745347" y="0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ຜົນກະທົບຕໍ່ອົງກອນ: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63155" y="824248"/>
            <a:ext cx="8326192" cy="507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ສິນເປືອງງົບປະມານ,ເວລາ,ຊັບພະຍາກອນ ໃນວຽກທີມອບໜາຍໃຫ້</a:t>
            </a:r>
          </a:p>
          <a:p>
            <a:pPr algn="just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ການບໍລິຫານບຸກຄະລາກອນໄດ້ບໍ່ເຕັມທີ,ເຮັດໃຫ້ໝາກຜົນບໍ່ໄດ້ຄຸນະພາບ</a:t>
            </a:r>
          </a:p>
          <a:p>
            <a:pPr algn="just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ຫຍຸ້ງຍາກໃນການພັດທະນາບຸກຄະລາກອນ ຫຼື ພັດທະນາຊ້າ ຍ້ອນການຈັດສັນວຽກບໍ່ເປັນລະບຽບ</a:t>
            </a:r>
          </a:p>
          <a:p>
            <a:pPr algn="just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ເຮັດໃຫ້ອົງກອນເຕີບໂຕແລະຂະຫຍາຍຕົວຊ້າ,ບໍ່ສາມາດຍາດເອົາການຕະຫຼາດໄດ້ດີເທົ່າທີຄວນ</a:t>
            </a:r>
          </a:p>
          <a:p>
            <a:pPr algn="just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ອົງກອນບໍ່ສາມາດພັດທະນາໄປສູ້ສາກົນ ຫຼື ເທົ່າທຽມສາກົນໄດ້</a:t>
            </a:r>
          </a:p>
          <a:p>
            <a:pPr algn="just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438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384739" y="96592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ດັ່ງນັ້ນ: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18456" y="948208"/>
            <a:ext cx="8326192" cy="368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8677" y="845176"/>
            <a:ext cx="9807261" cy="108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	ພວກເຮົາ ຫົວກະທິ ຈິງໄດ້ຄິດຂົນຮູບແບບການບໍລິຫານ ສັນຫາຄວາມເໜາະສົມຕາມສະພາບຄວາມເປັນຈິງໃນອົງການ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86895" y="2036473"/>
            <a:ext cx="8105105" cy="4570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ລະບົບສາມາດຮູ້ໄດ້ການເຄື່ອນໄຫວຂອງບຸກຄະລາກອນ ໜ້າວຽກມີຫຍັງແດ່,ກຳລັງເຮັດຫຍັງຢູ່,ວຽກທີມອບໝາຍໃຫ້ມີຫຍັງແດ່,ເຮັດຮອດໃສແລ້ວຫຼືຍັງ,ວຽກທີໝອບໃຫ້ມີຫຼາຍເກີນໄປຫຼືບໍ່.</a:t>
            </a:r>
          </a:p>
          <a:p>
            <a:pPr marL="457200" indent="-457200" algn="l">
              <a:buFont typeface="+mj-lt"/>
              <a:buAutoNum type="arabicPeriod"/>
            </a:pPr>
            <a:endParaRPr lang="lo-LA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ລະບົບສາມາດປະເມີນປະສິດຕິພາບຂອງບຸກຄະລາກອນໄດ້ວ່າ ບຸກຄົນໃດເຮັດວຽກໄດ້ດີແລະມີຄຸນນະພາບຫຼືບໍ່.</a:t>
            </a:r>
          </a:p>
          <a:p>
            <a:pPr marL="457200" indent="-457200" algn="l">
              <a:buFont typeface="+mj-lt"/>
              <a:buAutoNum type="arabicPeriod"/>
            </a:pPr>
            <a:endParaRPr lang="lo-LA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ລະບົບສາມາດສະເລ່ຍລະຫວ່າງວຽກ ກັບ ບຸກຄະລາກອນ ພາຍໃນອົງກອນພຽງພໍຕໍ່ໜ້າວຽກບໍ່ ຫຼື ຫຼາຍເກີນໄປ.</a:t>
            </a:r>
          </a:p>
          <a:p>
            <a:pPr marL="457200" indent="-457200" algn="l">
              <a:buFont typeface="+mj-lt"/>
              <a:buAutoNum type="arabicPeriod"/>
            </a:pPr>
            <a:endParaRPr lang="lo-LA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ລະບົບສາມາດປະເມີນປະສິດຕິພາບໂດຍລວມຂອງອົງກອນໄດ້ໃນປີຕໍ່ປີ </a:t>
            </a:r>
          </a:p>
          <a:p>
            <a:pPr algn="l"/>
            <a:endParaRPr lang="lo-LA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51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F1D9DC-2B6A-4E30-809E-75226EF6D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2279374"/>
            <a:ext cx="5344083" cy="331304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6DE637-1A59-4E92-9C6E-627CBBC96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6" y="2279374"/>
            <a:ext cx="5398413" cy="331304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56B7FA-3146-4384-88DD-4FC29A33F950}"/>
              </a:ext>
            </a:extLst>
          </p:cNvPr>
          <p:cNvSpPr txBox="1">
            <a:spLocks/>
          </p:cNvSpPr>
          <p:nvPr/>
        </p:nvSpPr>
        <p:spPr>
          <a:xfrm>
            <a:off x="728869" y="1020837"/>
            <a:ext cx="6382228" cy="915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ບໍ່ຮູ້ການເຄື່ອນໄຫວຂອງພະນັກງານ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A23C65-1071-4986-BA2E-C2224DC2A324}"/>
              </a:ext>
            </a:extLst>
          </p:cNvPr>
          <p:cNvSpPr txBox="1">
            <a:spLocks/>
          </p:cNvSpPr>
          <p:nvPr/>
        </p:nvSpPr>
        <p:spPr>
          <a:xfrm>
            <a:off x="1651623" y="5592416"/>
            <a:ext cx="3008244" cy="915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ວຽກໃນຫ້ອງການ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3C07044-0456-417E-B77D-2FF67304F0B7}"/>
              </a:ext>
            </a:extLst>
          </p:cNvPr>
          <p:cNvSpPr txBox="1">
            <a:spLocks/>
          </p:cNvSpPr>
          <p:nvPr/>
        </p:nvSpPr>
        <p:spPr>
          <a:xfrm>
            <a:off x="7263918" y="5578629"/>
            <a:ext cx="3008244" cy="915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ອອກໄປວຽກນອກ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203A876-A6EC-4533-B2E8-CF95C151A131}"/>
              </a:ext>
            </a:extLst>
          </p:cNvPr>
          <p:cNvSpPr txBox="1">
            <a:spLocks/>
          </p:cNvSpPr>
          <p:nvPr/>
        </p:nvSpPr>
        <p:spPr>
          <a:xfrm>
            <a:off x="522528" y="0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ບັນຫາໃນອົງກອນ: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12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856B7FA-3146-4384-88DD-4FC29A33F950}"/>
              </a:ext>
            </a:extLst>
          </p:cNvPr>
          <p:cNvSpPr txBox="1">
            <a:spLocks/>
          </p:cNvSpPr>
          <p:nvPr/>
        </p:nvSpPr>
        <p:spPr>
          <a:xfrm>
            <a:off x="1213955" y="411237"/>
            <a:ext cx="6382228" cy="915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ບໍ່ຮູ້ໜ້າວຽກປະຈຳມີຫຍັງແດ່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A23C65-1071-4986-BA2E-C2224DC2A324}"/>
              </a:ext>
            </a:extLst>
          </p:cNvPr>
          <p:cNvSpPr txBox="1">
            <a:spLocks/>
          </p:cNvSpPr>
          <p:nvPr/>
        </p:nvSpPr>
        <p:spPr>
          <a:xfrm>
            <a:off x="1706908" y="5045959"/>
            <a:ext cx="8616535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ແຕ່ລະຄົນມີເຮັດວຽກຫຍັງ, ກຳລັງເຮັດວຽກຫຍັງຢູ່, ວຽກໃດແດ່ທີເຮັດແລ້ວ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3F0C09-A0A2-4335-B981-61E4DC77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55" y="1515358"/>
            <a:ext cx="9207500" cy="3530600"/>
          </a:xfrm>
        </p:spPr>
      </p:pic>
    </p:spTree>
    <p:extLst>
      <p:ext uri="{BB962C8B-B14F-4D97-AF65-F5344CB8AC3E}">
        <p14:creationId xmlns:p14="http://schemas.microsoft.com/office/powerpoint/2010/main" val="211555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A23C65-1071-4986-BA2E-C2224DC2A324}"/>
              </a:ext>
            </a:extLst>
          </p:cNvPr>
          <p:cNvSpPr txBox="1">
            <a:spLocks/>
          </p:cNvSpPr>
          <p:nvPr/>
        </p:nvSpPr>
        <p:spPr>
          <a:xfrm>
            <a:off x="577797" y="5637308"/>
            <a:ext cx="11036404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ວຽກມອບໝາຍໃຫ້ມີຫຍັງແດ່ ເຮັດຮ່ວມກັບໃຜ, ກຳລັງເຮັດວຽກຫຍັງຢູ່, ວຽກໃດແດ່ທີເຮັດແລ້ວ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1213955" y="331304"/>
            <a:ext cx="6634020" cy="88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3. </a:t>
            </a:r>
            <a:r>
              <a:rPr lang="lo-LA" sz="32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ບໍ່ຮູ້ໜ້າວຽກທີມອບໝາຍໃຫ້ມີຫຍັງແດ່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00429D-33F5-4957-9B6C-276E86159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17" y="1253331"/>
            <a:ext cx="8422765" cy="4351338"/>
          </a:xfrm>
        </p:spPr>
      </p:pic>
    </p:spTree>
    <p:extLst>
      <p:ext uri="{BB962C8B-B14F-4D97-AF65-F5344CB8AC3E}">
        <p14:creationId xmlns:p14="http://schemas.microsoft.com/office/powerpoint/2010/main" val="22725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A23C65-1071-4986-BA2E-C2224DC2A324}"/>
              </a:ext>
            </a:extLst>
          </p:cNvPr>
          <p:cNvSpPr txBox="1">
            <a:spLocks/>
          </p:cNvSpPr>
          <p:nvPr/>
        </p:nvSpPr>
        <p:spPr>
          <a:xfrm>
            <a:off x="1425936" y="4702460"/>
            <a:ext cx="2125646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ວຽກຫຼາຍຄົນບໍ່ພໍ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577798" y="344556"/>
            <a:ext cx="11322654" cy="718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4. ການຈັດສັນບຸກລາກອນເຂົ້າໜ້າວຽກທີເພີ້ມຂື້ນມາ</a:t>
            </a:r>
            <a:r>
              <a:rPr lang="en-US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ມີຄວາມຫຍຸ້ງຍາກ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745DD-1FC3-4B46-A9B0-6C7E30FB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7" y="1704448"/>
            <a:ext cx="4452730" cy="29980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37FE6-33C9-424D-8059-997637CEA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09" y="1704447"/>
            <a:ext cx="3351491" cy="299801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0F45493-11C5-457E-8106-0CCEADA821BB}"/>
              </a:ext>
            </a:extLst>
          </p:cNvPr>
          <p:cNvSpPr txBox="1">
            <a:spLocks/>
          </p:cNvSpPr>
          <p:nvPr/>
        </p:nvSpPr>
        <p:spPr>
          <a:xfrm>
            <a:off x="4769495" y="4702460"/>
            <a:ext cx="3289165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ຄົນຫຼາຍເກີນຄວາມຈຳເປັນ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B59E7B-A2A0-43CE-B312-ECAC23BC4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00" y="1704445"/>
            <a:ext cx="3962400" cy="299801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AFEDBB7-7FCF-4592-9BC3-1E67B3D58346}"/>
              </a:ext>
            </a:extLst>
          </p:cNvPr>
          <p:cNvSpPr txBox="1">
            <a:spLocks/>
          </p:cNvSpPr>
          <p:nvPr/>
        </p:nvSpPr>
        <p:spPr>
          <a:xfrm>
            <a:off x="8382018" y="4702458"/>
            <a:ext cx="3289165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ສະບາຍເພາະວຽກໜ້ອຍ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9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A23C65-1071-4986-BA2E-C2224DC2A324}"/>
              </a:ext>
            </a:extLst>
          </p:cNvPr>
          <p:cNvSpPr txBox="1">
            <a:spLocks/>
          </p:cNvSpPr>
          <p:nvPr/>
        </p:nvSpPr>
        <p:spPr>
          <a:xfrm>
            <a:off x="3135238" y="4900538"/>
            <a:ext cx="6204668" cy="73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ບໍ່ສາມາດຮູ້ໄດ້ວ່າພະນັກງານຄົນໃດເຮັດວຽກໄດ້ດີ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04578-104D-4C7A-AF5B-0F606D0540D1}"/>
              </a:ext>
            </a:extLst>
          </p:cNvPr>
          <p:cNvSpPr txBox="1">
            <a:spLocks/>
          </p:cNvSpPr>
          <p:nvPr/>
        </p:nvSpPr>
        <p:spPr>
          <a:xfrm>
            <a:off x="577798" y="344556"/>
            <a:ext cx="11388915" cy="718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5. ການປະເມີນປະສິດຕິພາບລຸກຄະລາກອນມີຄວາມສັບສົນ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8CFE77-8B1D-43F6-AF4F-8634A805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0" y="1253458"/>
            <a:ext cx="3994203" cy="344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B4B41-EA7D-4A37-A3FA-5ED770B5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30" y="1357291"/>
            <a:ext cx="3432087" cy="34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735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Saysettha OT</vt:lpstr>
      <vt:lpstr>Times New Roman</vt:lpstr>
      <vt:lpstr>Office Theme</vt:lpstr>
      <vt:lpstr>ລະບົບ ຄຸມຄອງ ຕິມຕາມ ແລະ ປະເມີນບຸກຄະລາກອນ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nueng</dc:creator>
  <cp:lastModifiedBy>nueng</cp:lastModifiedBy>
  <cp:revision>47</cp:revision>
  <dcterms:created xsi:type="dcterms:W3CDTF">2019-05-28T04:40:56Z</dcterms:created>
  <dcterms:modified xsi:type="dcterms:W3CDTF">2019-05-30T08:38:24Z</dcterms:modified>
</cp:coreProperties>
</file>