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F4CE96-6F04-43E8-AC2C-DEF914039E4D}">
          <p14:sldIdLst>
            <p14:sldId id="256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9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8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2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60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1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CA4E38-D410-4FD2-B0B1-7A6512C9B77F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0507A9-ABF4-4EA7-BAA8-59D6949A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044521" y="3408608"/>
            <a:ext cx="10339590" cy="1043188"/>
          </a:xfrm>
        </p:spPr>
        <p:txBody>
          <a:bodyPr anchor="t">
            <a:noAutofit/>
          </a:bodyPr>
          <a:lstStyle/>
          <a:p>
            <a:pPr algn="ctr"/>
            <a:r>
              <a:rPr lang="lo-LA" sz="4400" b="1" u="sng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 ຄຸມຄອງ ຕິມຕາມ</a:t>
            </a:r>
            <a:br>
              <a:rPr lang="lo-LA" sz="4400" b="1" u="sng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r>
              <a:rPr lang="lo-LA" sz="4400" b="1" u="sng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ແລະ ປະເມີນບຸກຄະລາກອນ</a:t>
            </a:r>
            <a:endParaRPr lang="en-US" sz="44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65797" y="317680"/>
            <a:ext cx="9144000" cy="1043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o-LA" sz="3200" b="1" u="sng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ບໍລິສັດ ຫົວກະທິ </a:t>
            </a:r>
            <a:endParaRPr lang="en-US" sz="32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65797" y="1035677"/>
            <a:ext cx="9144000" cy="1043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o-LA" sz="3200" b="1" u="sng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ນຳສະເໜີ </a:t>
            </a:r>
            <a:endParaRPr lang="en-US" sz="32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75006" y="2275268"/>
            <a:ext cx="9144000" cy="104318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6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Manangerment</a:t>
            </a:r>
            <a:endParaRPr lang="en-US" sz="6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165797" y="24686"/>
            <a:ext cx="9144000" cy="1043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4000" b="1" u="sng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ບັນຫາໃນອົງກອນ:</a:t>
            </a:r>
            <a:endParaRPr lang="en-US" sz="40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483476" y="886497"/>
            <a:ext cx="9708524" cy="915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lo-LA" sz="3200" b="1" u="sng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ການຄຸມຄອງບຸກຄະລາກອນຈຳນວນຫຼາຍມີຄວາມຫຍຸ້ງຍາກ</a:t>
            </a:r>
            <a:endParaRPr lang="en-US" sz="32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87403" y="1801970"/>
            <a:ext cx="7551312" cy="5102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Saysettha OT" panose="020B0504020207020204" pitchFamily="34" charset="-34"/>
              <a:buChar char="–"/>
            </a:pP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ບໍ່ຮູ້ການເຄື່ອງໄຫວ</a:t>
            </a:r>
          </a:p>
          <a:p>
            <a:pPr algn="l"/>
            <a:endParaRPr lang="lo-LA" sz="2400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Saysettha OT" panose="020B0504020207020204" pitchFamily="34" charset="-34"/>
              <a:buChar char="–"/>
            </a:pP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ບໍ່ຮູ້ໜ້າວຽກປະຈຳມີຫຍັງແດ່</a:t>
            </a:r>
          </a:p>
          <a:p>
            <a:pPr algn="l"/>
            <a:endParaRPr lang="lo-LA" sz="2400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Saysettha OT" panose="020B0504020207020204" pitchFamily="34" charset="-34"/>
              <a:buChar char="–"/>
            </a:pP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ບໍ່ຮູ້ໜ້າວຽກທີມອບໝາຍໃຫ້ມີຫຍັງແດ່</a:t>
            </a:r>
          </a:p>
          <a:p>
            <a:pPr algn="l"/>
            <a:endParaRPr lang="lo-LA" sz="2400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Saysettha OT" panose="020B0504020207020204" pitchFamily="34" charset="-34"/>
              <a:buChar char="–"/>
            </a:pP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ການຈັດສັນບຸກລາກອນເຂົ້າໜ້າວຽກທີເພີ້ມຂື້ນມາມີຄວາມຫຍຸ້ງຍາກ</a:t>
            </a:r>
          </a:p>
          <a:p>
            <a:pPr algn="l"/>
            <a:endParaRPr lang="lo-LA" sz="2400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Saysettha OT" panose="020B0504020207020204" pitchFamily="34" charset="-34"/>
              <a:buChar char="–"/>
            </a:pP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ການປະເມີນປະສິດຕິພາບລຸກຄະລາກອນມີຄວາມສັບສົນ</a:t>
            </a:r>
          </a:p>
          <a:p>
            <a:pPr algn="l"/>
            <a:endParaRPr lang="lo-LA" sz="2400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Saysettha OT" panose="020B0504020207020204" pitchFamily="34" charset="-34"/>
              <a:buChar char="–"/>
            </a:pP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ຈັດສັນບຸກຄະລາກ່ອນກັບໜ້າວຽກໄດ້ບໍ່ກົງກັບຄວາມສາມາດ</a:t>
            </a:r>
          </a:p>
          <a:p>
            <a:pPr marL="457200" indent="-457200" algn="l">
              <a:buFont typeface="Saysettha OT" panose="020B0504020207020204" pitchFamily="34" charset="-34"/>
              <a:buChar char="–"/>
            </a:pPr>
            <a:endParaRPr lang="lo-LA" sz="2400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l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l"/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09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745347" y="0"/>
            <a:ext cx="9144000" cy="1043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4000" b="1" u="sng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ຜົນກະທົບຕໍ່ອົງກອນ:</a:t>
            </a:r>
            <a:endParaRPr lang="en-US" sz="40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63155" y="824248"/>
            <a:ext cx="8326192" cy="5074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Saysettha OT" panose="020B0504020207020204" pitchFamily="34" charset="-34"/>
              <a:buChar char="–"/>
            </a:pP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ສິນເປືອງງົບປະມານ,ເວລາ,ຊັບພະຍາກອນ ໃນວຽກທີມອບໜາຍໃຫ້</a:t>
            </a:r>
          </a:p>
          <a:p>
            <a:pPr algn="just"/>
            <a:endParaRPr lang="lo-LA" sz="2400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just">
              <a:buFont typeface="Saysettha OT" panose="020B0504020207020204" pitchFamily="34" charset="-34"/>
              <a:buChar char="–"/>
            </a:pP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ການບໍລິຫານບຸກຄະລາກອນໄດ້ບໍ່ເຕັມທີ,ເຮັດໃຫ້ໝາກຜົນບໍ່ໄດ້ຄຸນະພາບ</a:t>
            </a:r>
          </a:p>
          <a:p>
            <a:pPr algn="just"/>
            <a:endParaRPr lang="lo-LA" sz="2400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just">
              <a:buFont typeface="Saysettha OT" panose="020B0504020207020204" pitchFamily="34" charset="-34"/>
              <a:buChar char="–"/>
            </a:pP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ຫຍຸ້ງຍາກໃນການພັດທະນາບຸກຄະລາກອນ ຫຼື ພັດທະນາຊ້າ ຍ້ອນການຈັດສັນວຽກບໍ່ເປັນລະບຽບ</a:t>
            </a:r>
          </a:p>
          <a:p>
            <a:pPr algn="just"/>
            <a:endParaRPr lang="lo-LA" sz="2400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just">
              <a:buFont typeface="Saysettha OT" panose="020B0504020207020204" pitchFamily="34" charset="-34"/>
              <a:buChar char="–"/>
            </a:pP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ເຮັດໃຫ້ອົງກອນເຕີບໂຕແລະຂະຫຍາຍຕົວຊ້າ,ບໍ່ສາມາດຍາດເອົາການຕະຫຼາດໄດ້ດີເທົ່າທີຄວນ</a:t>
            </a:r>
          </a:p>
          <a:p>
            <a:pPr algn="just"/>
            <a:endParaRPr lang="lo-LA" sz="2400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just">
              <a:buFont typeface="Saysettha OT" panose="020B0504020207020204" pitchFamily="34" charset="-34"/>
              <a:buChar char="–"/>
            </a:pP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ອົງກອນບໍ່ສາມາດພັດທະນາໄປສູ້ສາກົນ ຫຼື ເທົ່າທຽມສາກົນໄດ້</a:t>
            </a:r>
          </a:p>
          <a:p>
            <a:pPr algn="just"/>
            <a:endParaRPr lang="lo-LA" sz="2400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l"/>
            <a:endParaRPr lang="lo-LA" sz="2400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43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384739" y="96592"/>
            <a:ext cx="9144000" cy="1043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4000" b="1" u="sng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ດັ່ງນັ້ນ:</a:t>
            </a:r>
            <a:endParaRPr lang="en-US" sz="4000" b="1" u="sng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18456" y="948208"/>
            <a:ext cx="8326192" cy="3686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lo-LA" sz="2400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l"/>
            <a:endParaRPr lang="lo-LA" sz="2400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8677" y="845176"/>
            <a:ext cx="9807261" cy="1088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	ພວກເຮົາ ຫົວກະທິ ຈິງໄດ້ຄິດຂົນຮູບແບບການບໍລິຫານ ສັນຫາຄວາມເໜາະສົມຕາມສະພາບຄວາມເປັນຈິງໃນອົງການ</a:t>
            </a:r>
            <a:endParaRPr lang="en-US" sz="2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86895" y="2036473"/>
            <a:ext cx="8105105" cy="4570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ລະບົບສາມາດຮູ້ໄດ້ການເຄື່ອນໄຫວຂອງບຸກຄະລາກອນ ໜ້າວຽກມີຫຍັງແດ່,ກຳລັງເຮັດຫຍັງຢູ່,ວຽກທີມອບໝາຍໃຫ້ມີຫຍັງແດ່,ເຮັດຮອດໃສແລ້ວຫຼືຍັງ,ວຽກທີໝອບໃຫ້ມີຫຼາຍເກີນໄປຫຼືບໍ່.</a:t>
            </a:r>
          </a:p>
          <a:p>
            <a:pPr marL="457200" indent="-457200" algn="l">
              <a:buFont typeface="+mj-lt"/>
              <a:buAutoNum type="arabicPeriod"/>
            </a:pPr>
            <a:endParaRPr lang="lo-LA" sz="24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ລະບົບສາມາດປະເມີນປະສິດຕິພາບຂອງບຸກຄະລາກອນໄດ້ວ່າ ບຸກຄົນໃດເຮັດວຽກໄດ້ດີແລະມີຄຸນນະພາບຫຼືບໍ່.</a:t>
            </a:r>
          </a:p>
          <a:p>
            <a:pPr marL="457200" indent="-457200" algn="l">
              <a:buFont typeface="+mj-lt"/>
              <a:buAutoNum type="arabicPeriod"/>
            </a:pPr>
            <a:endParaRPr lang="lo-LA" sz="24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ລະບົບສາມາດສະເລ່ຍລະຫວ່າງວຽກ ກັບ ບຸກຄະລາກອນ ພາຍໃນອົງກອນພຽງພໍຕໍ່ໜ້າວຽກບໍ່ ຫຼື ຫຼາຍເກີນໄປ.</a:t>
            </a:r>
          </a:p>
          <a:p>
            <a:pPr marL="457200" indent="-457200" algn="l">
              <a:buFont typeface="+mj-lt"/>
              <a:buAutoNum type="arabicPeriod"/>
            </a:pPr>
            <a:endParaRPr lang="lo-LA" sz="24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ລະບົບສາມາດປະເມີນປະສິດຕິພາບໂດຍລວມຂອງອົງກອນໄດ້ໃນປີຕໍ່ປີ </a:t>
            </a:r>
            <a:endParaRPr lang="lo-LA" sz="24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l"/>
            <a:endParaRPr lang="lo-LA" sz="2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05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207</TotalTime>
  <Words>305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Corbel</vt:lpstr>
      <vt:lpstr>Saysettha OT</vt:lpstr>
      <vt:lpstr>Times New Roman</vt:lpstr>
      <vt:lpstr>Parallax</vt:lpstr>
      <vt:lpstr>ລະບົບ ຄຸມຄອງ ຕິມຕາມ ແລະ ປະເມີນບຸກຄະລາກອນ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nueng</dc:creator>
  <cp:lastModifiedBy>nueng</cp:lastModifiedBy>
  <cp:revision>17</cp:revision>
  <dcterms:created xsi:type="dcterms:W3CDTF">2019-05-28T04:40:56Z</dcterms:created>
  <dcterms:modified xsi:type="dcterms:W3CDTF">2019-05-28T08:08:40Z</dcterms:modified>
</cp:coreProperties>
</file>