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9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A48B-643E-4981-A14B-D6FED1CF8CFE}" type="datetimeFigureOut">
              <a:rPr lang="en-US" smtClean="0"/>
              <a:t>2020-07-25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D43C-9E5B-458B-901A-DFDA71BB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5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685800"/>
            <a:ext cx="2362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661916"/>
            <a:ext cx="2514600" cy="276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</a:p>
          <a:p>
            <a:pPr algn="ctr"/>
            <a:r>
              <a:rPr lang="en-US" dirty="0" smtClean="0"/>
              <a:t>(USER+USER+USER)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4021" y="3810000"/>
            <a:ext cx="2362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4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5600" y="1371600"/>
            <a:ext cx="28956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4549" y="2590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3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11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list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-20472"/>
            <a:ext cx="50292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7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</dc:title>
  <dc:creator>touy</dc:creator>
  <cp:lastModifiedBy>touy</cp:lastModifiedBy>
  <cp:revision>3</cp:revision>
  <dcterms:created xsi:type="dcterms:W3CDTF">2020-07-25T02:04:12Z</dcterms:created>
  <dcterms:modified xsi:type="dcterms:W3CDTF">2020-07-25T05:50:53Z</dcterms:modified>
</cp:coreProperties>
</file>