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6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58D0-DD60-48CC-AC0F-C0A78A33C1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9D849-45C8-430D-BF6D-CEE7597C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esomeopensource.com/project/sulco/angular-developer-road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fenna.hashnode.dev/nodejs-starter-kit-cjynbt9ur004vdps1hdl5rq5f?guid=n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8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594" y="1692876"/>
            <a:ext cx="3146854" cy="201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end: </a:t>
            </a:r>
            <a:r>
              <a:rPr lang="en-US" dirty="0" smtClean="0">
                <a:solidFill>
                  <a:schemeClr val="accent4"/>
                </a:solidFill>
              </a:rPr>
              <a:t>web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app</a:t>
            </a:r>
            <a:r>
              <a:rPr lang="en-US" dirty="0" smtClean="0"/>
              <a:t>, desktop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8973" y="1711411"/>
            <a:ext cx="1997674" cy="201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DATABASE: MSSQL, MYSQL, </a:t>
            </a:r>
            <a:r>
              <a:rPr lang="en-US" dirty="0" err="1" smtClean="0">
                <a:solidFill>
                  <a:srgbClr val="FF0000"/>
                </a:solidFill>
              </a:rPr>
              <a:t>NoSQL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couchdb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pouchdb</a:t>
            </a:r>
            <a:r>
              <a:rPr lang="en-US" dirty="0" smtClean="0">
                <a:solidFill>
                  <a:schemeClr val="bg1"/>
                </a:solidFill>
              </a:rPr>
              <a:t>, firebase, </a:t>
            </a:r>
            <a:r>
              <a:rPr lang="en-US" dirty="0" err="1" smtClean="0">
                <a:solidFill>
                  <a:srgbClr val="FF0000"/>
                </a:solidFill>
              </a:rPr>
              <a:t>mongodb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2875" y="1719647"/>
            <a:ext cx="2141839" cy="201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Backend: </a:t>
            </a:r>
            <a:r>
              <a:rPr lang="en-US" dirty="0" smtClean="0">
                <a:solidFill>
                  <a:srgbClr val="FF0000"/>
                </a:solidFill>
              </a:rPr>
              <a:t>http API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, GRAPH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2356021" y="3702908"/>
            <a:ext cx="0" cy="63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3" idx="2"/>
            <a:endCxn id="34" idx="0"/>
          </p:cNvCxnSpPr>
          <p:nvPr/>
        </p:nvCxnSpPr>
        <p:spPr>
          <a:xfrm>
            <a:off x="6573795" y="5053912"/>
            <a:ext cx="0" cy="10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2594" y="4073610"/>
            <a:ext cx="3146854" cy="988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AngualarIO</a:t>
            </a:r>
            <a:r>
              <a:rPr lang="en-US" dirty="0" smtClean="0"/>
              <a:t>, Vue.js , React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2594" y="6145426"/>
            <a:ext cx="3146854" cy="56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JS, TYPESCRIPT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82594" y="5319583"/>
            <a:ext cx="3146854" cy="56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IONIC, CORDOVA : WP, ANDROID,IOS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6" idx="1"/>
          </p:cNvCxnSpPr>
          <p:nvPr/>
        </p:nvCxnSpPr>
        <p:spPr>
          <a:xfrm>
            <a:off x="3929448" y="2697892"/>
            <a:ext cx="1573427" cy="2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21609" y="0"/>
            <a:ext cx="1989439" cy="97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Pouchdb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firebase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  <a:endCxn id="17" idx="1"/>
          </p:cNvCxnSpPr>
          <p:nvPr/>
        </p:nvCxnSpPr>
        <p:spPr>
          <a:xfrm flipV="1">
            <a:off x="3929448" y="487577"/>
            <a:ext cx="3192161" cy="221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5" idx="1"/>
          </p:cNvCxnSpPr>
          <p:nvPr/>
        </p:nvCxnSpPr>
        <p:spPr>
          <a:xfrm flipV="1">
            <a:off x="7644714" y="2716427"/>
            <a:ext cx="2364259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502875" y="4065372"/>
            <a:ext cx="2141840" cy="988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Express….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502875" y="6137188"/>
            <a:ext cx="2141840" cy="56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JS, 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ad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29" y="164757"/>
            <a:ext cx="4703083" cy="71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6735" y="0"/>
            <a:ext cx="741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https://awesomeopensource.com/project/sulco/angular-developer-roadmap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.js starter k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1" y="0"/>
            <a:ext cx="2888838" cy="663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8690" y="175413"/>
            <a:ext cx="836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https://ifenna.hashnode.dev/nodejs-starter-kit-cjynbt9ur004vdps1hdl5rq5f?guid=none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2020-07-11T02:15:19Z</dcterms:created>
  <dcterms:modified xsi:type="dcterms:W3CDTF">2020-07-11T02:52:21Z</dcterms:modified>
</cp:coreProperties>
</file>