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61bafd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61bafd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61bafd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661bafd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61bafdd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661bafdd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61bafdd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61bafdd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61bafdd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61bafd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61bafd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61bafd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61bafd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61baf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661bafd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661bafd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61bafd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661bafd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61bafdd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61bafdd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61bafd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61bafd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661bafd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661bafd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61bafdd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61bafdd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Sales Price in Ames, Iowa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Thomas Ouyang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6777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Ridge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Lasso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Elastic 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Tree-Based: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471150" y="2504500"/>
            <a:ext cx="395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Goal: Find Model with lowest RSME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0809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two 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omoscedasticity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25" y="322475"/>
            <a:ext cx="3744824" cy="18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25" y="2571750"/>
            <a:ext cx="3363825" cy="22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6524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Regression </a:t>
            </a:r>
            <a:r>
              <a:rPr lang="en"/>
              <a:t>had the best RMSE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r^2: 0.9234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RMSE in Dollars: 21,082.02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775" y="285901"/>
            <a:ext cx="3366300" cy="208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775" y="2743175"/>
            <a:ext cx="3366308" cy="20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7224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Quality (every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Non-Linear Models: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totalSqFeet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totalBath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YearRemodAdd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Fireplaces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00" y="181803"/>
            <a:ext cx="4364950" cy="227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04" y="2650200"/>
            <a:ext cx="4364945" cy="227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Future: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EDA and 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(Should’ve checked if GrLivArea and totalSqFt were strongly correlated)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viable are these models to cities similar to Ames (in terms of population, crime, education)?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A</a:t>
            </a:r>
            <a:r>
              <a:rPr lang="en" sz="1829"/>
              <a:t>mes is a small city in Iowa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Iowa State University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Population: ~66,000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Goal: Predict Sales Price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Are there any important features that may stand out?</a:t>
            </a:r>
            <a:endParaRPr sz="1829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00" y="830675"/>
            <a:ext cx="5323075" cy="25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Variable:  Sale Price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Normally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Transformation?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700" y="1557988"/>
            <a:ext cx="5210750" cy="26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Variable: Log Sale Price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Normally Distributed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100" y="1608413"/>
            <a:ext cx="5009074" cy="2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8121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2"/>
              <a:t>Multicollinearity:</a:t>
            </a:r>
            <a:endParaRPr sz="2152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GarageYrBlt and YearBuilt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1stFlrSF and 2ndFlrSF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TotRmsAbvGrd and GrLivArea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GarageArea and GarageCars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GrLivArea and 2ndFlrSF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Drop variable that is least correlated with target variable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50" y="1170125"/>
            <a:ext cx="4783450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6237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Relationship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Quality of 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50" y="1170125"/>
            <a:ext cx="5257350" cy="26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03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Robust Scaler to handle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25" y="1212750"/>
            <a:ext cx="4314624" cy="32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163250" y="4568875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GrLivArea Example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7507925" y="3361775"/>
            <a:ext cx="2241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052550" y="3435750"/>
            <a:ext cx="2241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Missing Values: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Numerical Features: Replace “NA” with sample median.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LotFrontage: Replaced missing values with the median of the neighborhood the house is in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Categorical Features: Replace “NA” with “none”.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Variables: Label Encoded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Nominal Variables: One-hot Encoded (dummified)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Variables: totalSqFt and totalBath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Removed the 100 least correlated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Note: I created a copy of the data and label encoded all categorical variables for my tree models.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