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fc3d8fb2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fc3d8fb2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fc3d8fb2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fc3d8fb2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fc3d8fb2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fc3d8fb2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fc3d8fb2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fc3d8fb2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fc3d8fb2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fc3d8fb2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fc3d8fb2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fc3d8fb2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c3d8fb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c3d8fb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c3d8fb2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c3d8fb2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c3d8fb2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c3d8fb2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c3d8fb2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fc3d8fb2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fc3d8fb2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fc3d8fb2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c3d8fb2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c3d8fb2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c3d8fb2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c3d8fb2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fc3d8fb2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fc3d8fb2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Capstone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Thomas Ouyang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Selecting features available at loan origination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Missing values?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New Target Variable: Projected Total Payment Ratio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795625" y="1770850"/>
            <a:ext cx="35073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‘important’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Interest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Sub Grade (Ex: B1)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 List Status (Whole or Fractional)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R2 = 0.2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550" y="1299875"/>
            <a:ext cx="4585298" cy="22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Against Other Forms of Investment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Can you create a portfolio that outperforms the market index (S&amp;P500)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Function that returned a list of borrowers that have a higher projected return compared to S&amp;P500.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Not risk-adjusted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Comparison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Outperform portfolio that randomly selects 25% of borrowers with credit grade of B1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Function that gives me the top 25% best performing B1 borrowers based on my model, and compared it to those randomly selected.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50" y="2690488"/>
            <a:ext cx="2593050" cy="6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050" y="3578600"/>
            <a:ext cx="2593051" cy="60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Future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 Assumptions: For example, I pooled my data together, but time-series may be more accurate.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Features are </a:t>
            </a:r>
            <a:r>
              <a:rPr lang="en" sz="1800"/>
              <a:t>determined</a:t>
            </a:r>
            <a:r>
              <a:rPr lang="en" sz="1800"/>
              <a:t> by Lending Club. Reverse-engineering their metric may provide more robust model.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2319625" y="2117900"/>
            <a:ext cx="4930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5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Lending Club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29400" y="1567550"/>
            <a:ext cx="36108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Peer-to-peer (P2P) Company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HQ in San Francisco, California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Lenders can earn higher returns compared to savings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Borrowers can borrow money at lower rates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300" y="1567550"/>
            <a:ext cx="4131651" cy="23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/>
              <a:t> Predict the total payment percentage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Completions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151" y="1390637"/>
            <a:ext cx="4444749" cy="26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73100" y="16027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Paid: Completely paid off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Defaulted: Failure to make required interest or principal repayments on loan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Charged-Off: Lender has written the account off as a loan, and the account is closed to future charges.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Growth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813" y="1060950"/>
            <a:ext cx="4867825" cy="324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Grade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25" y="1459100"/>
            <a:ext cx="3972925" cy="27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0" y="1745788"/>
            <a:ext cx="4624225" cy="2440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Loan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38" y="1415425"/>
            <a:ext cx="8070518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Rate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50" y="1307850"/>
            <a:ext cx="485966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Term Length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375" y="1108625"/>
            <a:ext cx="4388198" cy="378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