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796f4c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796f4c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796f4c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796f4c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796f4c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1796f4c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1796f4c8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1796f4c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796f4c8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796f4c8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796f4c8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1796f4c8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796f4c8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796f4c8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96f4c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96f4c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2475" y="1578400"/>
            <a:ext cx="58158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Stock Performance App</a:t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50325" y="3205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Thomas Ouyang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429800"/>
            <a:ext cx="3274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 much control over date range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95" y="1567550"/>
            <a:ext cx="4060906" cy="25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3799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Wikipedia and Yahoo Finance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8450"/>
            <a:ext cx="7216573" cy="249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78750"/>
            <a:ext cx="38685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Main Feature: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Allows user to interact with 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Choose Company Ticker Symbol amongst S&amp;P500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25" y="1378300"/>
            <a:ext cx="27870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Nvidia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2745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NVDA’s stock Performance from 2015-2016</a:t>
            </a:r>
            <a:endParaRPr sz="16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24" y="1064528"/>
            <a:ext cx="3959650" cy="25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067800" y="3664300"/>
            <a:ext cx="32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Charting Platform (Yahoo Finance)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More detailed Price Movement</a:t>
            </a:r>
            <a:endParaRPr sz="16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0" y="2058650"/>
            <a:ext cx="8617324" cy="26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Features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2745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Information About Company: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HQ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Year Founded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over Different Time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(Relative to 05/20/2022)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082" y="1307850"/>
            <a:ext cx="4089917" cy="1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788" y="2903450"/>
            <a:ext cx="3274500" cy="201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Together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75" y="1093113"/>
            <a:ext cx="6176148" cy="38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1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Returns relative to end date user selected</a:t>
            </a:r>
            <a:endParaRPr sz="1750"/>
          </a:p>
          <a:p>
            <a:pPr indent="-331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Adding Financial Data about the Company (Like Revenue, Net Income, Debt, etc)</a:t>
            </a:r>
            <a:endParaRPr sz="1750"/>
          </a:p>
          <a:p>
            <a:pPr indent="-331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Company Comparisons</a:t>
            </a:r>
            <a:endParaRPr sz="1750"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Overlaying Stock Price Performance (?)</a:t>
            </a:r>
            <a:endParaRPr sz="1750"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Compare Financial Ratios</a:t>
            </a:r>
            <a:endParaRPr sz="17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548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50"/>
              <a:t>Difficult to acquire Financial Data 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