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b85c478c3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b85c478c3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b85c478c3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b85c478c3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b85c478c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b85c478c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b85c478c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b85c478c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b85c478c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b85c478c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b85c478c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b85c478c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b85c478c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b85c478c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b85c478c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b85c478c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b85c478c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b85c478c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b85c478c3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b85c478c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b85c478c3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b85c478c3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projet SQL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750213" y="515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Visualisation des data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750225" y="1164150"/>
            <a:ext cx="7505700" cy="28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Nombre de bénéficiaires de bourse par secteur</a:t>
            </a:r>
            <a:endParaRPr sz="1500"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499" y="1570325"/>
            <a:ext cx="5929001" cy="321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750213" y="515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Visualisation des data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750225" y="1164150"/>
            <a:ext cx="7505700" cy="28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Nombre de bénéficiaires de bourse par type de bourse ( groupe de corps) par sexe</a:t>
            </a:r>
            <a:endParaRPr sz="1500"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175" y="1563525"/>
            <a:ext cx="5929015" cy="321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3663875" y="2094450"/>
            <a:ext cx="2126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la base des données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a travaillé sur un jeu de données récupéré du site data.gouv.fr: </a:t>
            </a:r>
            <a:r>
              <a:rPr lang="fr" sz="15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fr" sz="1500" u="sng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rPr>
              <a:t>Les bénéficiaires de la prime d'excellence scientifique”</a:t>
            </a:r>
            <a:r>
              <a:rPr lang="fr" sz="15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rPr>
              <a:t> sous forme de fichier csv. </a:t>
            </a:r>
            <a:endParaRPr sz="1500">
              <a:solidFill>
                <a:srgbClr val="23232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3232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 dernier présente les effectifs des bénéficiaires de la prime d'excellence corps et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scientifique (ex prime d'encadrement doctoral et de recherche) organisé par sexe,                                                                                                                           secteur CNU et établissement.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395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Nettoyage de données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027650"/>
            <a:ext cx="7729500" cy="30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Nous avons rempli les vides existants dans le fichier CSV.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Nous avons changé des Null dans certains colonnes à une valeur numérique 0, car l’absence de l’information indiquait l’appartenance à une classe </a:t>
            </a:r>
            <a:r>
              <a:rPr lang="fr"/>
              <a:t>indéterminé</a:t>
            </a:r>
            <a:r>
              <a:rPr lang="fr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Aucune lign</a:t>
            </a:r>
            <a:r>
              <a:rPr lang="fr"/>
              <a:t>e</a:t>
            </a:r>
            <a:r>
              <a:rPr lang="fr"/>
              <a:t> n’a été supprimée.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nombre de valeurs null dans les colonnes avant 		nombre de valeurs Non null après le cleansing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 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075" y="2369125"/>
            <a:ext cx="1855700" cy="256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9525" y="2488950"/>
            <a:ext cx="176990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Construction du modèle MCD 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735150"/>
            <a:ext cx="7505700" cy="27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On a opté pour une organisation des données sous forme de 8 tables nommées comme telle: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groupe_candidats → </a:t>
            </a:r>
            <a:r>
              <a:rPr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 et sexe des beneficiaires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Bourse 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type_bourse →  </a:t>
            </a:r>
            <a:r>
              <a:rPr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professeurs et maîtres d’apprentissage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type_excellence → </a:t>
            </a:r>
            <a:r>
              <a:rPr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idex ou pres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secteur → </a:t>
            </a:r>
            <a:r>
              <a:rPr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droit, lettres, sciences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institut → </a:t>
            </a:r>
            <a:r>
              <a:rPr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établissements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academie → </a:t>
            </a:r>
            <a:r>
              <a:rPr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liste des académies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region → </a:t>
            </a:r>
            <a:r>
              <a:rPr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liste de régions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867575"/>
            <a:ext cx="7505700" cy="3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200" y="1238713"/>
            <a:ext cx="573405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718575" y="371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Génération</a:t>
            </a:r>
            <a:r>
              <a:rPr lang="fr"/>
              <a:t> du MLD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625" y="994353"/>
            <a:ext cx="7284226" cy="39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Insertion dans les tables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1549250"/>
            <a:ext cx="7505700" cy="28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Pour l’insertion des données dans les tables SQL, on a opté pour une insertion en passant par un code python.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On a rempli les données de la base table par table.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Exemple d’insertion: </a:t>
            </a:r>
            <a:endParaRPr sz="1500"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161" y="2784850"/>
            <a:ext cx="7177667" cy="155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750213" y="515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Visualisation des data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750225" y="1164150"/>
            <a:ext cx="7505700" cy="28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Progrès du nombre de bénéficiaires par année  </a:t>
            </a:r>
            <a:endParaRPr sz="1500"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438" y="1767174"/>
            <a:ext cx="7799275" cy="270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750213" y="515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Visualisation des data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750225" y="1164150"/>
            <a:ext cx="7505700" cy="28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Nombre totale des bénéficiaires par sexe </a:t>
            </a:r>
            <a:endParaRPr sz="1500"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875" y="1566050"/>
            <a:ext cx="5148274" cy="32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