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DA9E46-5CF8-A4CD-EA0E-4FCC51603B1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3F6AE7-56EB-ACB6-B260-E0FC40BAAB8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AC07EC-3AF4-E9CC-C5B5-76A366D2DCF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7605D6-7B55-35CB-9FF4-E8364F637CA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041399"/>
            <a:ext cx="9879203" cy="1057798"/>
          </a:xfrm>
        </p:spPr>
        <p:txBody>
          <a:bodyPr/>
          <a:lstStyle/>
          <a:p>
            <a:pPr>
              <a:defRPr/>
            </a:pPr>
            <a:r>
              <a:rPr lang="en-US" sz="2800"/>
              <a:t>Estimate your chances to receive a PR in Canada</a:t>
            </a:r>
            <a:endParaRPr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604975" y="2802014"/>
            <a:ext cx="5909198" cy="3589977"/>
          </a:xfrm>
        </p:spPr>
        <p:txBody>
          <a:bodyPr/>
          <a:lstStyle/>
          <a:p>
            <a:pPr>
              <a:defRPr/>
            </a:pPr>
            <a:r>
              <a:rPr lang="en-US"/>
              <a:t>Problem area</a:t>
            </a:r>
            <a:endParaRPr lang="en-US"/>
          </a:p>
          <a:p>
            <a:pPr>
              <a:defRPr/>
            </a:pPr>
            <a:r>
              <a:rPr lang="en-US"/>
              <a:t>Near 500 000 new PR every year</a:t>
            </a:r>
            <a:endParaRPr lang="en-US"/>
          </a:p>
        </p:txBody>
      </p:sp>
      <p:pic>
        <p:nvPicPr>
          <p:cNvPr id="523927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3627" y="2740687"/>
            <a:ext cx="3651303" cy="3651303"/>
          </a:xfrm>
          <a:prstGeom prst="rect">
            <a:avLst/>
          </a:prstGeom>
        </p:spPr>
      </p:pic>
      <p:sp>
        <p:nvSpPr>
          <p:cNvPr id="13802590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2594384-0B88-DEA1-295F-E1FD430B91D6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4642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DATASET</a:t>
            </a:r>
            <a:endParaRPr/>
          </a:p>
        </p:txBody>
      </p:sp>
      <p:pic>
        <p:nvPicPr>
          <p:cNvPr id="16889663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9834" y="1576888"/>
            <a:ext cx="11532329" cy="3704222"/>
          </a:xfrm>
          <a:prstGeom prst="rect">
            <a:avLst/>
          </a:prstGeom>
        </p:spPr>
      </p:pic>
      <p:sp>
        <p:nvSpPr>
          <p:cNvPr id="12944195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8087D4-0C8C-5655-A7EC-5E308E4B47C7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6809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45454F-0130-B68A-70A8-83EC12BE50F2}" type="slidenum">
              <a:rPr lang="en-US"/>
              <a:t/>
            </a:fld>
            <a:endParaRPr/>
          </a:p>
        </p:txBody>
      </p:sp>
      <p:sp>
        <p:nvSpPr>
          <p:cNvPr id="1241950783" name=""/>
          <p:cNvSpPr txBox="1"/>
          <p:nvPr/>
        </p:nvSpPr>
        <p:spPr bwMode="auto">
          <a:xfrm flipH="0" flipV="0">
            <a:off x="574295" y="406892"/>
            <a:ext cx="16005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Model</a:t>
            </a:r>
            <a:endParaRPr/>
          </a:p>
        </p:txBody>
      </p:sp>
      <p:pic>
        <p:nvPicPr>
          <p:cNvPr id="6045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9664" y="1681625"/>
            <a:ext cx="11532669" cy="3494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85140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7973357" y="365124"/>
            <a:ext cx="3380442" cy="1325562"/>
          </a:xfrm>
        </p:spPr>
        <p:txBody>
          <a:bodyPr/>
          <a:lstStyle/>
          <a:p>
            <a:pPr>
              <a:defRPr/>
            </a:pPr>
            <a:r>
              <a:rPr/>
              <a:t>Basic UI</a:t>
            </a:r>
            <a:endParaRPr/>
          </a:p>
        </p:txBody>
      </p:sp>
      <p:sp>
        <p:nvSpPr>
          <p:cNvPr id="93575700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973357" y="1690687"/>
            <a:ext cx="3763761" cy="11374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Entering your basic information will calculate your chances of obtaining permanent residency in Canada.</a:t>
            </a:r>
            <a:endParaRPr/>
          </a:p>
        </p:txBody>
      </p:sp>
      <p:pic>
        <p:nvPicPr>
          <p:cNvPr id="19618632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5048" y="796459"/>
            <a:ext cx="7408308" cy="5265080"/>
          </a:xfrm>
          <a:prstGeom prst="rect">
            <a:avLst/>
          </a:prstGeom>
        </p:spPr>
      </p:pic>
      <p:pic>
        <p:nvPicPr>
          <p:cNvPr id="16298599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98718" y="2911367"/>
            <a:ext cx="6255081" cy="3518482"/>
          </a:xfrm>
          <a:prstGeom prst="rect">
            <a:avLst/>
          </a:prstGeom>
        </p:spPr>
      </p:pic>
      <p:sp>
        <p:nvSpPr>
          <p:cNvPr id="21150883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A7EC92-2FB1-115C-58F7-517B4688134E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531303" name="Title 1"/>
          <p:cNvSpPr>
            <a:spLocks noGrp="1"/>
          </p:cNvSpPr>
          <p:nvPr>
            <p:ph type="title"/>
          </p:nvPr>
        </p:nvSpPr>
        <p:spPr bwMode="auto">
          <a:xfrm>
            <a:off x="1097131" y="2926702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Thank you</a:t>
            </a:r>
            <a:endParaRPr/>
          </a:p>
        </p:txBody>
      </p:sp>
      <p:sp>
        <p:nvSpPr>
          <p:cNvPr id="126108568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223CA9-D3E2-6CC3-4269-CA57C2326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2024-04-01T05:17:06Z</dcterms:modified>
  <cp:category/>
  <cp:contentStatus/>
  <cp:version/>
</cp:coreProperties>
</file>