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6858000" cx="12192000"/>
  <p:notesSz cx="6858000" cy="9144000"/>
  <p:embeddedFontLst>
    <p:embeddedFont>
      <p:font typeface="Exo Medium"/>
      <p:regular r:id="rId39"/>
      <p:bold r:id="rId40"/>
      <p:italic r:id="rId41"/>
      <p:boldItalic r:id="rId42"/>
    </p:embeddedFont>
    <p:embeddedFont>
      <p:font typeface="Exo Black"/>
      <p:bold r:id="rId43"/>
      <p:boldItalic r:id="rId44"/>
    </p:embeddedFont>
    <p:embeddedFont>
      <p:font typeface="Exo 2 ExtraBold"/>
      <p:bold r:id="rId45"/>
      <p:boldItalic r:id="rId46"/>
    </p:embeddedFont>
    <p:embeddedFont>
      <p:font typeface="Roboto Mono"/>
      <p:regular r:id="rId47"/>
      <p:bold r:id="rId48"/>
      <p:italic r:id="rId49"/>
      <p:boldItalic r:id="rId50"/>
    </p:embeddedFont>
    <p:embeddedFont>
      <p:font typeface="Exo"/>
      <p:regular r:id="rId51"/>
      <p:bold r:id="rId52"/>
      <p:italic r:id="rId53"/>
      <p:boldItalic r:id="rId54"/>
    </p:embeddedFont>
    <p:embeddedFont>
      <p:font typeface="Exo Light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32">
          <p15:clr>
            <a:srgbClr val="A4A3A4"/>
          </p15:clr>
        </p15:guide>
        <p15:guide id="2" pos="336">
          <p15:clr>
            <a:srgbClr val="A4A3A4"/>
          </p15:clr>
        </p15:guide>
        <p15:guide id="3" pos="3504">
          <p15:clr>
            <a:srgbClr val="A4A3A4"/>
          </p15:clr>
        </p15:guide>
        <p15:guide id="4" orient="horz" pos="288">
          <p15:clr>
            <a:srgbClr val="A4A3A4"/>
          </p15:clr>
        </p15:guide>
        <p15:guide id="5" orient="horz" pos="480">
          <p15:clr>
            <a:srgbClr val="A4A3A4"/>
          </p15:clr>
        </p15:guide>
        <p15:guide id="6" pos="960">
          <p15:clr>
            <a:srgbClr val="A4A3A4"/>
          </p15:clr>
        </p15:guide>
        <p15:guide id="7" pos="2544">
          <p15:clr>
            <a:srgbClr val="A4A3A4"/>
          </p15:clr>
        </p15:guide>
        <p15:guide id="8" orient="horz" pos="816">
          <p15:clr>
            <a:srgbClr val="A4A3A4"/>
          </p15:clr>
        </p15:guide>
        <p15:guide id="9" pos="528">
          <p15:clr>
            <a:srgbClr val="A4A3A4"/>
          </p15:clr>
        </p15:guide>
        <p15:guide id="10" pos="39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5FE7682-9ABA-4D23-AAE4-1BE6E9B7076C}">
  <a:tblStyle styleId="{B5FE7682-9ABA-4D23-AAE4-1BE6E9B707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32" orient="horz"/>
        <p:guide pos="336"/>
        <p:guide pos="3504"/>
        <p:guide pos="288" orient="horz"/>
        <p:guide pos="480" orient="horz"/>
        <p:guide pos="960"/>
        <p:guide pos="2544"/>
        <p:guide pos="816" orient="horz"/>
        <p:guide pos="528"/>
        <p:guide pos="393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xoMedium-bold.fntdata"/><Relationship Id="rId42" Type="http://schemas.openxmlformats.org/officeDocument/2006/relationships/font" Target="fonts/ExoMedium-boldItalic.fntdata"/><Relationship Id="rId41" Type="http://schemas.openxmlformats.org/officeDocument/2006/relationships/font" Target="fonts/ExoMedium-italic.fntdata"/><Relationship Id="rId44" Type="http://schemas.openxmlformats.org/officeDocument/2006/relationships/font" Target="fonts/ExoBlack-boldItalic.fntdata"/><Relationship Id="rId43" Type="http://schemas.openxmlformats.org/officeDocument/2006/relationships/font" Target="fonts/ExoBlack-bold.fntdata"/><Relationship Id="rId46" Type="http://schemas.openxmlformats.org/officeDocument/2006/relationships/font" Target="fonts/Exo2ExtraBold-boldItalic.fntdata"/><Relationship Id="rId45" Type="http://schemas.openxmlformats.org/officeDocument/2006/relationships/font" Target="fonts/Exo2Extra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Mono-bold.fntdata"/><Relationship Id="rId47" Type="http://schemas.openxmlformats.org/officeDocument/2006/relationships/font" Target="fonts/RobotoMono-regular.fntdata"/><Relationship Id="rId49" Type="http://schemas.openxmlformats.org/officeDocument/2006/relationships/font" Target="fonts/RobotoMon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ExoMedium-regular.fntdata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Exo-regular.fntdata"/><Relationship Id="rId50" Type="http://schemas.openxmlformats.org/officeDocument/2006/relationships/font" Target="fonts/RobotoMono-boldItalic.fntdata"/><Relationship Id="rId53" Type="http://schemas.openxmlformats.org/officeDocument/2006/relationships/font" Target="fonts/Exo-italic.fntdata"/><Relationship Id="rId52" Type="http://schemas.openxmlformats.org/officeDocument/2006/relationships/font" Target="fonts/Exo-bold.fntdata"/><Relationship Id="rId11" Type="http://schemas.openxmlformats.org/officeDocument/2006/relationships/slide" Target="slides/slide5.xml"/><Relationship Id="rId55" Type="http://schemas.openxmlformats.org/officeDocument/2006/relationships/font" Target="fonts/ExoLight-regular.fntdata"/><Relationship Id="rId10" Type="http://schemas.openxmlformats.org/officeDocument/2006/relationships/slide" Target="slides/slide4.xml"/><Relationship Id="rId54" Type="http://schemas.openxmlformats.org/officeDocument/2006/relationships/font" Target="fonts/Exo-boldItalic.fntdata"/><Relationship Id="rId13" Type="http://schemas.openxmlformats.org/officeDocument/2006/relationships/slide" Target="slides/slide7.xml"/><Relationship Id="rId57" Type="http://schemas.openxmlformats.org/officeDocument/2006/relationships/font" Target="fonts/ExoLight-italic.fntdata"/><Relationship Id="rId12" Type="http://schemas.openxmlformats.org/officeDocument/2006/relationships/slide" Target="slides/slide6.xml"/><Relationship Id="rId56" Type="http://schemas.openxmlformats.org/officeDocument/2006/relationships/font" Target="fonts/ExoLight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schemas.openxmlformats.org/officeDocument/2006/relationships/font" Target="fonts/ExoLight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cf03a48fbb_0_1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2cf03a48fbb_0_1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70ba451b1a_0_8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270ba451b1a_0_8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70ba451b1a_0_6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g270ba451b1a_0_6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270ba451b1a_0_10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g270ba451b1a_0_10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270d827d253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g270d827d253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270d827d253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g270d827d253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270d827d253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g270d827d253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270d827d253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g270d827d253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270dbbc757a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g270dbbc757a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70dbbc757a_1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g270dbbc757a_1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7ec150d40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97ec150d40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297ec150d40_0_1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270dbbc757a_1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g270dbbc757a_1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270dbbc757a_1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3" name="Google Shape;1023;g270dbbc757a_1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4" name="Google Shape;1024;g270dbbc757a_1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270dbbc757a_1_13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1224" name="Google Shape;1224;g270dbbc757a_1_13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26f5ebf6453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g26f5ebf6453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270dbbc757a_1_14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g270dbbc757a_1_14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270dbbc757a_1_14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g270dbbc757a_1_14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270dbbc757a_1_14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1295" name="Google Shape;1295;g270dbbc757a_1_14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270dbbc757a_1_14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g270dbbc757a_1_14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270dbbc757a_1_15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g270dbbc757a_1_15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26f5ebf6453_0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g26f5ebf6453_0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7ec150d40_0_3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174" name="Google Shape;174;g297ec150d40_0_3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270dbbc757a_1_15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g270dbbc757a_1_15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26f5ebf6453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g26f5ebf6453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297ec1a9678_0_1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g297ec1a9678_0_1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a0854cc649_9_17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a0854cc649_9_17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70ba451b1a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70ba451b1a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0ba451b1a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70ba451b1a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70ba451b1a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70ba451b1a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cf5d75fce0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cf5d75fce0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70ba451b1a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227" name="Google Shape;227;g270ba451b1a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>
            <p:ph idx="2" type="pic"/>
          </p:nvPr>
        </p:nvSpPr>
        <p:spPr>
          <a:xfrm>
            <a:off x="5867401" y="1176112"/>
            <a:ext cx="4189413" cy="4202113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2"/>
          <p:cNvSpPr/>
          <p:nvPr/>
        </p:nvSpPr>
        <p:spPr>
          <a:xfrm>
            <a:off x="-1981200" y="1176111"/>
            <a:ext cx="7086600" cy="817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>
            <p:ph idx="2" type="pic"/>
          </p:nvPr>
        </p:nvSpPr>
        <p:spPr>
          <a:xfrm>
            <a:off x="533400" y="838200"/>
            <a:ext cx="4878181" cy="4953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1">
  <p:cSld name="2_Title and Content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Custom Layout">
  <p:cSld name="19_Custom Layou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/>
          <p:nvPr/>
        </p:nvSpPr>
        <p:spPr>
          <a:xfrm>
            <a:off x="0" y="0"/>
            <a:ext cx="12192000" cy="3124200"/>
          </a:xfrm>
          <a:prstGeom prst="rect">
            <a:avLst/>
          </a:prstGeom>
          <a:solidFill>
            <a:srgbClr val="E11F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1"/>
          <p:cNvSpPr/>
          <p:nvPr>
            <p:ph idx="2" type="pic"/>
          </p:nvPr>
        </p:nvSpPr>
        <p:spPr>
          <a:xfrm>
            <a:off x="996950" y="1710767"/>
            <a:ext cx="2349600" cy="239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1" name="Google Shape;101;p21"/>
          <p:cNvSpPr/>
          <p:nvPr>
            <p:ph idx="3" type="pic"/>
          </p:nvPr>
        </p:nvSpPr>
        <p:spPr>
          <a:xfrm>
            <a:off x="4883150" y="1710767"/>
            <a:ext cx="2349600" cy="239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2" name="Google Shape;102;p21"/>
          <p:cNvSpPr/>
          <p:nvPr>
            <p:ph idx="4" type="pic"/>
          </p:nvPr>
        </p:nvSpPr>
        <p:spPr>
          <a:xfrm>
            <a:off x="8769350" y="1710767"/>
            <a:ext cx="2349600" cy="239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103" name="Google Shape;10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400" y="304801"/>
            <a:ext cx="1247249" cy="34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Custom Layout">
  <p:cSld name="22_Custom Layou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>
            <p:ph idx="2" type="pic"/>
          </p:nvPr>
        </p:nvSpPr>
        <p:spPr>
          <a:xfrm flipH="1" rot="10800000">
            <a:off x="755905" y="0"/>
            <a:ext cx="3295500" cy="4686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107" name="Google Shape;107;p22"/>
          <p:cNvSpPr/>
          <p:nvPr>
            <p:ph idx="3" type="pic"/>
          </p:nvPr>
        </p:nvSpPr>
        <p:spPr>
          <a:xfrm>
            <a:off x="8153400" y="4357914"/>
            <a:ext cx="3295500" cy="25146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108" name="Google Shape;108;p2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With Logo">
  <p:cSld name="Blank Slide With Logo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ustom Layout">
  <p:cSld name="17_Custom Layou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/>
          <p:nvPr>
            <p:ph idx="2" type="pic"/>
          </p:nvPr>
        </p:nvSpPr>
        <p:spPr>
          <a:xfrm>
            <a:off x="914400" y="1782093"/>
            <a:ext cx="2209800" cy="2256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3" name="Google Shape;113;p24"/>
          <p:cNvSpPr/>
          <p:nvPr>
            <p:ph idx="3" type="pic"/>
          </p:nvPr>
        </p:nvSpPr>
        <p:spPr>
          <a:xfrm>
            <a:off x="3657600" y="1782093"/>
            <a:ext cx="2209800" cy="2256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4" name="Google Shape;114;p24"/>
          <p:cNvSpPr/>
          <p:nvPr>
            <p:ph idx="4" type="pic"/>
          </p:nvPr>
        </p:nvSpPr>
        <p:spPr>
          <a:xfrm>
            <a:off x="6400800" y="1782093"/>
            <a:ext cx="2209800" cy="2256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5" name="Google Shape;115;p24"/>
          <p:cNvSpPr/>
          <p:nvPr>
            <p:ph idx="5" type="pic"/>
          </p:nvPr>
        </p:nvSpPr>
        <p:spPr>
          <a:xfrm>
            <a:off x="9144000" y="1782093"/>
            <a:ext cx="2209800" cy="2256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6" name="Google Shape;116;p2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 1">
  <p:cSld name="Picture with Capti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207" y="1"/>
            <a:ext cx="12174793" cy="6872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400" y="304801"/>
            <a:ext cx="1247249" cy="34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2">
  <p:cSld name="2_Title and Content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Custom Layout 1">
  <p:cSld name="21_Custom Layout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/>
          <p:nvPr>
            <p:ph idx="2" type="pic"/>
          </p:nvPr>
        </p:nvSpPr>
        <p:spPr>
          <a:xfrm flipH="1" rot="-5400000">
            <a:off x="1488650" y="962300"/>
            <a:ext cx="2766000" cy="277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sp>
      <p:sp>
        <p:nvSpPr>
          <p:cNvPr id="128" name="Google Shape;128;p28"/>
          <p:cNvSpPr/>
          <p:nvPr>
            <p:ph idx="3" type="pic"/>
          </p:nvPr>
        </p:nvSpPr>
        <p:spPr>
          <a:xfrm flipH="1" rot="-5400000">
            <a:off x="7780750" y="3450775"/>
            <a:ext cx="2766000" cy="277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sp>
      <p:sp>
        <p:nvSpPr>
          <p:cNvPr id="129" name="Google Shape;129;p2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Custom Layout">
  <p:cSld name="21_Custom Layout_2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/>
          <p:nvPr/>
        </p:nvSpPr>
        <p:spPr>
          <a:xfrm>
            <a:off x="7162800" y="0"/>
            <a:ext cx="5029200" cy="6858000"/>
          </a:xfrm>
          <a:prstGeom prst="rect">
            <a:avLst/>
          </a:prstGeom>
          <a:solidFill>
            <a:srgbClr val="E2262D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9"/>
          <p:cNvSpPr/>
          <p:nvPr>
            <p:ph idx="2" type="pic"/>
          </p:nvPr>
        </p:nvSpPr>
        <p:spPr>
          <a:xfrm flipH="1" rot="-5400000">
            <a:off x="6248385" y="4099051"/>
            <a:ext cx="1828800" cy="277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133" name="Google Shape;133;p29"/>
          <p:cNvSpPr/>
          <p:nvPr>
            <p:ph idx="3" type="pic"/>
          </p:nvPr>
        </p:nvSpPr>
        <p:spPr>
          <a:xfrm flipH="1" rot="-5400000">
            <a:off x="6248386" y="2041651"/>
            <a:ext cx="1828800" cy="277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134" name="Google Shape;134;p29"/>
          <p:cNvSpPr/>
          <p:nvPr>
            <p:ph idx="4" type="pic"/>
          </p:nvPr>
        </p:nvSpPr>
        <p:spPr>
          <a:xfrm flipH="1" rot="-5400000">
            <a:off x="6248386" y="-8491"/>
            <a:ext cx="1828800" cy="277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</p:sp>
      <p:pic>
        <p:nvPicPr>
          <p:cNvPr id="135" name="Google Shape;13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400" y="304801"/>
            <a:ext cx="1247249" cy="34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0" y="200177"/>
            <a:ext cx="121920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Calibri"/>
              <a:buNone/>
              <a:defRPr b="1" sz="4800">
                <a:solidFill>
                  <a:srgbClr val="59595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0" y="1005381"/>
            <a:ext cx="12192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3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>
            <p:ph idx="2" type="pic"/>
          </p:nvPr>
        </p:nvSpPr>
        <p:spPr>
          <a:xfrm>
            <a:off x="4806952" y="1588"/>
            <a:ext cx="7386637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981200" y="1176111"/>
            <a:ext cx="7086600" cy="817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3">
  <p:cSld name="2_Title and Content_3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4">
  <p:cSld name="2_Title and Content_4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5">
  <p:cSld name="2_Title and Content_5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6">
  <p:cSld name="2_Title and Content_6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4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 1">
  <p:cSld name="Content with Captio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>
            <p:ph idx="2" type="pic"/>
          </p:nvPr>
        </p:nvSpPr>
        <p:spPr>
          <a:xfrm>
            <a:off x="5844975" y="1692050"/>
            <a:ext cx="5336400" cy="44559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>
            <p:ph idx="2" type="pic"/>
          </p:nvPr>
        </p:nvSpPr>
        <p:spPr>
          <a:xfrm>
            <a:off x="6096000" y="1075673"/>
            <a:ext cx="4721100" cy="4735500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6"/>
          <p:cNvSpPr/>
          <p:nvPr/>
        </p:nvSpPr>
        <p:spPr>
          <a:xfrm>
            <a:off x="-1981200" y="1176111"/>
            <a:ext cx="7086600" cy="817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79499" y="304801"/>
            <a:ext cx="1207148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7"/>
          <p:cNvSpPr/>
          <p:nvPr>
            <p:ph idx="2" type="pic"/>
          </p:nvPr>
        </p:nvSpPr>
        <p:spPr>
          <a:xfrm>
            <a:off x="533400" y="838200"/>
            <a:ext cx="4878181" cy="4953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9"/>
          <p:cNvSpPr/>
          <p:nvPr>
            <p:ph idx="2" type="pic"/>
          </p:nvPr>
        </p:nvSpPr>
        <p:spPr>
          <a:xfrm>
            <a:off x="647700" y="457200"/>
            <a:ext cx="3124200" cy="449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>
            <p:ph idx="2" type="pic"/>
          </p:nvPr>
        </p:nvSpPr>
        <p:spPr>
          <a:xfrm>
            <a:off x="692600" y="1617450"/>
            <a:ext cx="5105700" cy="4567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79499" y="304801"/>
            <a:ext cx="1207148" cy="533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hyperlink" Target="https://mindx.edu.v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indx.edu.vn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hyperlink" Target="https://mindx.edu.v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Relationship Id="rId5" Type="http://schemas.openxmlformats.org/officeDocument/2006/relationships/hyperlink" Target="https://mindx.edu.vn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mindx.edu.vn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mindx.edu.vn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mindx.edu.vn" TargetMode="External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hyperlink" Target="https://mindx.edu.vn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mindx.edu.vn" TargetMode="External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mindx.edu.vn" TargetMode="External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mindx.edu.vn" TargetMode="External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gif"/><Relationship Id="rId6" Type="http://schemas.openxmlformats.org/officeDocument/2006/relationships/hyperlink" Target="https://mindx.edu.v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hyperlink" Target="https://mindx.edu.vn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hyperlink" Target="https://mindx.edu.vn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hyperlink" Target="https://mindx.edu.vn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mindx.edu.vn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mindx.edu.vn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Relationship Id="rId4" Type="http://schemas.openxmlformats.org/officeDocument/2006/relationships/hyperlink" Target="https://mindx.edu.vn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hyperlink" Target="https://mindx.edu.vn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mindx.edu.vn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mindx.edu.vn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Relationship Id="rId4" Type="http://schemas.openxmlformats.org/officeDocument/2006/relationships/hyperlink" Target="https://mindx.edu.v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hyperlink" Target="https://mindx.edu.vn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Relationship Id="rId4" Type="http://schemas.openxmlformats.org/officeDocument/2006/relationships/hyperlink" Target="https://mindx.edu.vn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Relationship Id="rId4" Type="http://schemas.openxmlformats.org/officeDocument/2006/relationships/hyperlink" Target="https://mindx.edu.vn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3.png"/><Relationship Id="rId6" Type="http://schemas.openxmlformats.org/officeDocument/2006/relationships/hyperlink" Target="https://mindx.edu.v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indx.edu.v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indx.edu.v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indx.edu.v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indx.edu.v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hyperlink" Target="https://mindx.edu.v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hyperlink" Target="https://mindx.edu.v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92000" cy="688265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6000000" dist="19050">
              <a:srgbClr val="000000">
                <a:alpha val="50000"/>
              </a:srgbClr>
            </a:outerShdw>
          </a:effectLst>
        </p:spPr>
      </p:pic>
      <p:sp>
        <p:nvSpPr>
          <p:cNvPr id="160" name="Google Shape;160;p36"/>
          <p:cNvSpPr txBox="1"/>
          <p:nvPr>
            <p:ph idx="4294967295" type="title"/>
          </p:nvPr>
        </p:nvSpPr>
        <p:spPr>
          <a:xfrm>
            <a:off x="5105400" y="2865437"/>
            <a:ext cx="3052769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xo Black"/>
              <a:buNone/>
            </a:pPr>
            <a:r>
              <a:rPr lang="en-US" sz="6000">
                <a:solidFill>
                  <a:schemeClr val="lt1"/>
                </a:solidFill>
                <a:latin typeface="Exo Black"/>
                <a:ea typeface="Exo Black"/>
                <a:cs typeface="Exo Black"/>
                <a:sym typeface="Exo Black"/>
              </a:rPr>
              <a:t>BÀI 3</a:t>
            </a:r>
            <a:endParaRPr sz="6000">
              <a:solidFill>
                <a:schemeClr val="lt1"/>
              </a:solidFill>
              <a:latin typeface="Exo Black"/>
              <a:ea typeface="Exo Black"/>
              <a:cs typeface="Exo Black"/>
              <a:sym typeface="Exo Black"/>
            </a:endParaRPr>
          </a:p>
        </p:txBody>
      </p:sp>
      <p:sp>
        <p:nvSpPr>
          <p:cNvPr id="161" name="Google Shape;161;p36"/>
          <p:cNvSpPr txBox="1"/>
          <p:nvPr>
            <p:ph idx="4294967295" type="body"/>
          </p:nvPr>
        </p:nvSpPr>
        <p:spPr>
          <a:xfrm>
            <a:off x="1796850" y="3684800"/>
            <a:ext cx="890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LẬP TRÌNH HƯỚNG ĐỐI TƯỢNG</a:t>
            </a:r>
            <a:endParaRPr b="1" sz="400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(PHẦN 1)</a:t>
            </a:r>
            <a:endParaRPr b="1" sz="400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162" name="Google Shape;16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3162" y="537320"/>
            <a:ext cx="1642875" cy="730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6"/>
          <p:cNvSpPr txBox="1"/>
          <p:nvPr/>
        </p:nvSpPr>
        <p:spPr>
          <a:xfrm>
            <a:off x="3173838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FFFFFF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solidFill>
                <a:srgbClr val="FFFFFF"/>
              </a:solidFill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45"/>
          <p:cNvGrpSpPr/>
          <p:nvPr/>
        </p:nvGrpSpPr>
        <p:grpSpPr>
          <a:xfrm>
            <a:off x="-340151" y="2288579"/>
            <a:ext cx="5665543" cy="4648042"/>
            <a:chOff x="-541070" y="1463825"/>
            <a:chExt cx="6642681" cy="5449691"/>
          </a:xfrm>
        </p:grpSpPr>
        <p:sp>
          <p:nvSpPr>
            <p:cNvPr id="243" name="Google Shape;243;p45"/>
            <p:cNvSpPr/>
            <p:nvPr/>
          </p:nvSpPr>
          <p:spPr>
            <a:xfrm>
              <a:off x="-541070" y="1463825"/>
              <a:ext cx="6432173" cy="4280985"/>
            </a:xfrm>
            <a:custGeom>
              <a:rect b="b" l="l" r="r" t="t"/>
              <a:pathLst>
                <a:path extrusionOk="0" h="194723" w="292571">
                  <a:moveTo>
                    <a:pt x="178359" y="0"/>
                  </a:moveTo>
                  <a:cubicBezTo>
                    <a:pt x="174116" y="0"/>
                    <a:pt x="169958" y="294"/>
                    <a:pt x="165939" y="901"/>
                  </a:cubicBezTo>
                  <a:cubicBezTo>
                    <a:pt x="133691" y="5774"/>
                    <a:pt x="118193" y="35197"/>
                    <a:pt x="89114" y="45412"/>
                  </a:cubicBezTo>
                  <a:cubicBezTo>
                    <a:pt x="62365" y="54805"/>
                    <a:pt x="38285" y="62059"/>
                    <a:pt x="25670" y="86840"/>
                  </a:cubicBezTo>
                  <a:cubicBezTo>
                    <a:pt x="1" y="137261"/>
                    <a:pt x="59634" y="192214"/>
                    <a:pt x="114067" y="192214"/>
                  </a:cubicBezTo>
                  <a:cubicBezTo>
                    <a:pt x="116153" y="192214"/>
                    <a:pt x="118231" y="192133"/>
                    <a:pt x="120296" y="191968"/>
                  </a:cubicBezTo>
                  <a:cubicBezTo>
                    <a:pt x="134665" y="190820"/>
                    <a:pt x="147792" y="186110"/>
                    <a:pt x="161950" y="186110"/>
                  </a:cubicBezTo>
                  <a:cubicBezTo>
                    <a:pt x="165195" y="186110"/>
                    <a:pt x="168494" y="186358"/>
                    <a:pt x="171874" y="186952"/>
                  </a:cubicBezTo>
                  <a:cubicBezTo>
                    <a:pt x="193489" y="190752"/>
                    <a:pt x="206629" y="194722"/>
                    <a:pt x="220391" y="194722"/>
                  </a:cubicBezTo>
                  <a:cubicBezTo>
                    <a:pt x="230045" y="194722"/>
                    <a:pt x="240005" y="192768"/>
                    <a:pt x="253411" y="187431"/>
                  </a:cubicBezTo>
                  <a:cubicBezTo>
                    <a:pt x="285442" y="174673"/>
                    <a:pt x="292570" y="137952"/>
                    <a:pt x="288207" y="103186"/>
                  </a:cubicBezTo>
                  <a:cubicBezTo>
                    <a:pt x="285712" y="83335"/>
                    <a:pt x="279472" y="64114"/>
                    <a:pt x="271978" y="50359"/>
                  </a:cubicBezTo>
                  <a:cubicBezTo>
                    <a:pt x="255881" y="20810"/>
                    <a:pt x="214081" y="0"/>
                    <a:pt x="178359" y="0"/>
                  </a:cubicBezTo>
                  <a:close/>
                </a:path>
              </a:pathLst>
            </a:custGeom>
            <a:solidFill>
              <a:srgbClr val="E22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45"/>
            <p:cNvSpPr/>
            <p:nvPr/>
          </p:nvSpPr>
          <p:spPr>
            <a:xfrm>
              <a:off x="2353982" y="5284890"/>
              <a:ext cx="3735273" cy="1545524"/>
            </a:xfrm>
            <a:custGeom>
              <a:rect b="b" l="l" r="r" t="t"/>
              <a:pathLst>
                <a:path extrusionOk="0" h="70299" w="169901">
                  <a:moveTo>
                    <a:pt x="0" y="1"/>
                  </a:moveTo>
                  <a:lnTo>
                    <a:pt x="31404" y="70298"/>
                  </a:lnTo>
                  <a:lnTo>
                    <a:pt x="169901" y="61886"/>
                  </a:lnTo>
                  <a:lnTo>
                    <a:pt x="760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45"/>
            <p:cNvSpPr/>
            <p:nvPr/>
          </p:nvSpPr>
          <p:spPr>
            <a:xfrm>
              <a:off x="2340769" y="5273897"/>
              <a:ext cx="3760842" cy="1567530"/>
            </a:xfrm>
            <a:custGeom>
              <a:rect b="b" l="l" r="r" t="t"/>
              <a:pathLst>
                <a:path extrusionOk="0" h="71300" w="171064">
                  <a:moveTo>
                    <a:pt x="601" y="0"/>
                  </a:moveTo>
                  <a:cubicBezTo>
                    <a:pt x="240" y="0"/>
                    <a:pt x="0" y="375"/>
                    <a:pt x="148" y="706"/>
                  </a:cubicBezTo>
                  <a:lnTo>
                    <a:pt x="31548" y="71003"/>
                  </a:lnTo>
                  <a:cubicBezTo>
                    <a:pt x="31626" y="71186"/>
                    <a:pt x="31805" y="71299"/>
                    <a:pt x="32005" y="71299"/>
                  </a:cubicBezTo>
                  <a:cubicBezTo>
                    <a:pt x="32075" y="71299"/>
                    <a:pt x="32145" y="71286"/>
                    <a:pt x="32210" y="71256"/>
                  </a:cubicBezTo>
                  <a:cubicBezTo>
                    <a:pt x="32462" y="71142"/>
                    <a:pt x="32576" y="70851"/>
                    <a:pt x="32462" y="70598"/>
                  </a:cubicBezTo>
                  <a:lnTo>
                    <a:pt x="1376" y="1002"/>
                  </a:lnTo>
                  <a:lnTo>
                    <a:pt x="76538" y="1002"/>
                  </a:lnTo>
                  <a:lnTo>
                    <a:pt x="170228" y="62804"/>
                  </a:lnTo>
                  <a:cubicBezTo>
                    <a:pt x="170310" y="62855"/>
                    <a:pt x="170403" y="62880"/>
                    <a:pt x="170494" y="62880"/>
                  </a:cubicBezTo>
                  <a:cubicBezTo>
                    <a:pt x="170657" y="62880"/>
                    <a:pt x="170818" y="62801"/>
                    <a:pt x="170916" y="62656"/>
                  </a:cubicBezTo>
                  <a:cubicBezTo>
                    <a:pt x="171064" y="62429"/>
                    <a:pt x="171003" y="62120"/>
                    <a:pt x="170781" y="61968"/>
                  </a:cubicBezTo>
                  <a:lnTo>
                    <a:pt x="76960" y="83"/>
                  </a:lnTo>
                  <a:cubicBezTo>
                    <a:pt x="76882" y="31"/>
                    <a:pt x="76786" y="0"/>
                    <a:pt x="766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45"/>
            <p:cNvSpPr/>
            <p:nvPr/>
          </p:nvSpPr>
          <p:spPr>
            <a:xfrm>
              <a:off x="2353982" y="5284890"/>
              <a:ext cx="734277" cy="1617612"/>
            </a:xfrm>
            <a:custGeom>
              <a:rect b="b" l="l" r="r" t="t"/>
              <a:pathLst>
                <a:path extrusionOk="0" h="73578" w="33399">
                  <a:moveTo>
                    <a:pt x="0" y="1"/>
                  </a:moveTo>
                  <a:lnTo>
                    <a:pt x="0" y="4686"/>
                  </a:lnTo>
                  <a:lnTo>
                    <a:pt x="23614" y="67529"/>
                  </a:lnTo>
                  <a:lnTo>
                    <a:pt x="33399" y="73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45"/>
            <p:cNvSpPr/>
            <p:nvPr/>
          </p:nvSpPr>
          <p:spPr>
            <a:xfrm>
              <a:off x="2343055" y="5273919"/>
              <a:ext cx="758614" cy="1639597"/>
            </a:xfrm>
            <a:custGeom>
              <a:rect b="b" l="l" r="r" t="t"/>
              <a:pathLst>
                <a:path extrusionOk="0" h="74578" w="34506">
                  <a:moveTo>
                    <a:pt x="1002" y="2812"/>
                  </a:moveTo>
                  <a:lnTo>
                    <a:pt x="32763" y="72787"/>
                  </a:lnTo>
                  <a:lnTo>
                    <a:pt x="32763" y="72787"/>
                  </a:lnTo>
                  <a:lnTo>
                    <a:pt x="24520" y="67693"/>
                  </a:lnTo>
                  <a:lnTo>
                    <a:pt x="1002" y="5098"/>
                  </a:lnTo>
                  <a:lnTo>
                    <a:pt x="1002" y="2812"/>
                  </a:lnTo>
                  <a:close/>
                  <a:moveTo>
                    <a:pt x="506" y="0"/>
                  </a:moveTo>
                  <a:cubicBezTo>
                    <a:pt x="253" y="0"/>
                    <a:pt x="1" y="186"/>
                    <a:pt x="1" y="500"/>
                  </a:cubicBezTo>
                  <a:lnTo>
                    <a:pt x="1" y="5185"/>
                  </a:lnTo>
                  <a:cubicBezTo>
                    <a:pt x="1" y="5246"/>
                    <a:pt x="9" y="5307"/>
                    <a:pt x="31" y="5364"/>
                  </a:cubicBezTo>
                  <a:lnTo>
                    <a:pt x="23645" y="68202"/>
                  </a:lnTo>
                  <a:cubicBezTo>
                    <a:pt x="23680" y="68307"/>
                    <a:pt x="23754" y="68394"/>
                    <a:pt x="23850" y="68450"/>
                  </a:cubicBezTo>
                  <a:lnTo>
                    <a:pt x="33634" y="74503"/>
                  </a:lnTo>
                  <a:cubicBezTo>
                    <a:pt x="33713" y="74551"/>
                    <a:pt x="33804" y="74577"/>
                    <a:pt x="33896" y="74577"/>
                  </a:cubicBezTo>
                  <a:cubicBezTo>
                    <a:pt x="34261" y="74577"/>
                    <a:pt x="34505" y="74203"/>
                    <a:pt x="34353" y="73872"/>
                  </a:cubicBezTo>
                  <a:lnTo>
                    <a:pt x="954" y="295"/>
                  </a:lnTo>
                  <a:cubicBezTo>
                    <a:pt x="863" y="92"/>
                    <a:pt x="684" y="0"/>
                    <a:pt x="5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45"/>
            <p:cNvSpPr/>
            <p:nvPr/>
          </p:nvSpPr>
          <p:spPr>
            <a:xfrm>
              <a:off x="2667601" y="5348647"/>
              <a:ext cx="1354232" cy="1035362"/>
            </a:xfrm>
            <a:custGeom>
              <a:rect b="b" l="l" r="r" t="t"/>
              <a:pathLst>
                <a:path extrusionOk="0" h="47094" w="61598">
                  <a:moveTo>
                    <a:pt x="29236" y="1"/>
                  </a:moveTo>
                  <a:lnTo>
                    <a:pt x="0" y="4691"/>
                  </a:lnTo>
                  <a:lnTo>
                    <a:pt x="22321" y="47094"/>
                  </a:lnTo>
                  <a:lnTo>
                    <a:pt x="61598" y="37941"/>
                  </a:lnTo>
                  <a:lnTo>
                    <a:pt x="29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45"/>
            <p:cNvSpPr/>
            <p:nvPr/>
          </p:nvSpPr>
          <p:spPr>
            <a:xfrm>
              <a:off x="2654388" y="5337698"/>
              <a:ext cx="1381142" cy="1057237"/>
            </a:xfrm>
            <a:custGeom>
              <a:rect b="b" l="l" r="r" t="t"/>
              <a:pathLst>
                <a:path extrusionOk="0" h="48089" w="62822">
                  <a:moveTo>
                    <a:pt x="29641" y="1039"/>
                  </a:moveTo>
                  <a:lnTo>
                    <a:pt x="61284" y="38138"/>
                  </a:lnTo>
                  <a:lnTo>
                    <a:pt x="23183" y="47017"/>
                  </a:lnTo>
                  <a:lnTo>
                    <a:pt x="1372" y="5572"/>
                  </a:lnTo>
                  <a:lnTo>
                    <a:pt x="29641" y="1039"/>
                  </a:lnTo>
                  <a:close/>
                  <a:moveTo>
                    <a:pt x="29838" y="1"/>
                  </a:moveTo>
                  <a:cubicBezTo>
                    <a:pt x="29811" y="1"/>
                    <a:pt x="29785" y="3"/>
                    <a:pt x="29758" y="7"/>
                  </a:cubicBezTo>
                  <a:lnTo>
                    <a:pt x="523" y="4692"/>
                  </a:lnTo>
                  <a:cubicBezTo>
                    <a:pt x="188" y="4749"/>
                    <a:pt x="0" y="5119"/>
                    <a:pt x="161" y="5419"/>
                  </a:cubicBezTo>
                  <a:lnTo>
                    <a:pt x="22478" y="47823"/>
                  </a:lnTo>
                  <a:cubicBezTo>
                    <a:pt x="22565" y="47984"/>
                    <a:pt x="22735" y="48088"/>
                    <a:pt x="22918" y="48088"/>
                  </a:cubicBezTo>
                  <a:cubicBezTo>
                    <a:pt x="22957" y="48088"/>
                    <a:pt x="22996" y="48084"/>
                    <a:pt x="23035" y="48075"/>
                  </a:cubicBezTo>
                  <a:lnTo>
                    <a:pt x="62312" y="38927"/>
                  </a:lnTo>
                  <a:cubicBezTo>
                    <a:pt x="62678" y="38839"/>
                    <a:pt x="62822" y="38400"/>
                    <a:pt x="62582" y="38112"/>
                  </a:cubicBezTo>
                  <a:lnTo>
                    <a:pt x="30220" y="177"/>
                  </a:lnTo>
                  <a:cubicBezTo>
                    <a:pt x="30124" y="62"/>
                    <a:pt x="29984" y="1"/>
                    <a:pt x="2983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45"/>
            <p:cNvSpPr/>
            <p:nvPr/>
          </p:nvSpPr>
          <p:spPr>
            <a:xfrm>
              <a:off x="3158310" y="6182765"/>
              <a:ext cx="863527" cy="225764"/>
            </a:xfrm>
            <a:custGeom>
              <a:rect b="b" l="l" r="r" t="t"/>
              <a:pathLst>
                <a:path extrusionOk="0" h="10269" w="39278">
                  <a:moveTo>
                    <a:pt x="39278" y="1"/>
                  </a:moveTo>
                  <a:lnTo>
                    <a:pt x="1" y="9154"/>
                  </a:lnTo>
                  <a:lnTo>
                    <a:pt x="1" y="10269"/>
                  </a:lnTo>
                  <a:lnTo>
                    <a:pt x="38607" y="2457"/>
                  </a:lnTo>
                  <a:lnTo>
                    <a:pt x="392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45"/>
            <p:cNvSpPr/>
            <p:nvPr/>
          </p:nvSpPr>
          <p:spPr>
            <a:xfrm>
              <a:off x="3147208" y="6171751"/>
              <a:ext cx="887139" cy="247793"/>
            </a:xfrm>
            <a:custGeom>
              <a:rect b="b" l="l" r="r" t="t"/>
              <a:pathLst>
                <a:path extrusionOk="0" h="11271" w="40352">
                  <a:moveTo>
                    <a:pt x="39077" y="1181"/>
                  </a:moveTo>
                  <a:lnTo>
                    <a:pt x="38712" y="2531"/>
                  </a:lnTo>
                  <a:lnTo>
                    <a:pt x="1002" y="10160"/>
                  </a:lnTo>
                  <a:lnTo>
                    <a:pt x="1002" y="10051"/>
                  </a:lnTo>
                  <a:lnTo>
                    <a:pt x="39077" y="1181"/>
                  </a:lnTo>
                  <a:close/>
                  <a:moveTo>
                    <a:pt x="39786" y="0"/>
                  </a:moveTo>
                  <a:cubicBezTo>
                    <a:pt x="39748" y="0"/>
                    <a:pt x="39709" y="5"/>
                    <a:pt x="39670" y="14"/>
                  </a:cubicBezTo>
                  <a:lnTo>
                    <a:pt x="388" y="9163"/>
                  </a:lnTo>
                  <a:cubicBezTo>
                    <a:pt x="162" y="9215"/>
                    <a:pt x="1" y="9420"/>
                    <a:pt x="5" y="9655"/>
                  </a:cubicBezTo>
                  <a:lnTo>
                    <a:pt x="5" y="10770"/>
                  </a:lnTo>
                  <a:cubicBezTo>
                    <a:pt x="5" y="11044"/>
                    <a:pt x="227" y="11270"/>
                    <a:pt x="506" y="11270"/>
                  </a:cubicBezTo>
                  <a:cubicBezTo>
                    <a:pt x="536" y="11266"/>
                    <a:pt x="571" y="11262"/>
                    <a:pt x="606" y="11257"/>
                  </a:cubicBezTo>
                  <a:lnTo>
                    <a:pt x="39212" y="3445"/>
                  </a:lnTo>
                  <a:cubicBezTo>
                    <a:pt x="39400" y="3406"/>
                    <a:pt x="39548" y="3267"/>
                    <a:pt x="39596" y="3088"/>
                  </a:cubicBezTo>
                  <a:lnTo>
                    <a:pt x="40266" y="632"/>
                  </a:lnTo>
                  <a:cubicBezTo>
                    <a:pt x="40352" y="306"/>
                    <a:pt x="40101" y="0"/>
                    <a:pt x="397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45"/>
            <p:cNvSpPr/>
            <p:nvPr/>
          </p:nvSpPr>
          <p:spPr>
            <a:xfrm>
              <a:off x="3283538" y="5625045"/>
              <a:ext cx="129074" cy="77453"/>
            </a:xfrm>
            <a:custGeom>
              <a:rect b="b" l="l" r="r" t="t"/>
              <a:pathLst>
                <a:path extrusionOk="0" h="3523" w="5871">
                  <a:moveTo>
                    <a:pt x="4111" y="0"/>
                  </a:moveTo>
                  <a:lnTo>
                    <a:pt x="1" y="1084"/>
                  </a:lnTo>
                  <a:lnTo>
                    <a:pt x="1651" y="3523"/>
                  </a:lnTo>
                  <a:lnTo>
                    <a:pt x="5870" y="2382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45"/>
            <p:cNvSpPr/>
            <p:nvPr/>
          </p:nvSpPr>
          <p:spPr>
            <a:xfrm>
              <a:off x="3484769" y="5917887"/>
              <a:ext cx="149168" cy="89325"/>
            </a:xfrm>
            <a:custGeom>
              <a:rect b="b" l="l" r="r" t="t"/>
              <a:pathLst>
                <a:path extrusionOk="0" h="4063" w="6785">
                  <a:moveTo>
                    <a:pt x="4782" y="0"/>
                  </a:moveTo>
                  <a:lnTo>
                    <a:pt x="1" y="1293"/>
                  </a:lnTo>
                  <a:lnTo>
                    <a:pt x="1869" y="4063"/>
                  </a:lnTo>
                  <a:lnTo>
                    <a:pt x="6785" y="2717"/>
                  </a:lnTo>
                  <a:lnTo>
                    <a:pt x="4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45"/>
            <p:cNvSpPr/>
            <p:nvPr/>
          </p:nvSpPr>
          <p:spPr>
            <a:xfrm>
              <a:off x="3207909" y="5517625"/>
              <a:ext cx="114234" cy="59272"/>
            </a:xfrm>
            <a:custGeom>
              <a:rect b="b" l="l" r="r" t="t"/>
              <a:pathLst>
                <a:path extrusionOk="0" h="2696" w="5196">
                  <a:moveTo>
                    <a:pt x="3950" y="0"/>
                  </a:moveTo>
                  <a:lnTo>
                    <a:pt x="1" y="876"/>
                  </a:lnTo>
                  <a:lnTo>
                    <a:pt x="1229" y="2696"/>
                  </a:lnTo>
                  <a:lnTo>
                    <a:pt x="5195" y="168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45"/>
            <p:cNvSpPr/>
            <p:nvPr/>
          </p:nvSpPr>
          <p:spPr>
            <a:xfrm>
              <a:off x="3375634" y="5758385"/>
              <a:ext cx="151653" cy="100449"/>
            </a:xfrm>
            <a:custGeom>
              <a:rect b="b" l="l" r="r" t="t"/>
              <a:pathLst>
                <a:path extrusionOk="0" h="4569" w="6898">
                  <a:moveTo>
                    <a:pt x="4394" y="1"/>
                  </a:moveTo>
                  <a:lnTo>
                    <a:pt x="1" y="1211"/>
                  </a:lnTo>
                  <a:lnTo>
                    <a:pt x="2269" y="4569"/>
                  </a:lnTo>
                  <a:lnTo>
                    <a:pt x="6898" y="3389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45"/>
            <p:cNvSpPr/>
            <p:nvPr/>
          </p:nvSpPr>
          <p:spPr>
            <a:xfrm>
              <a:off x="3552065" y="5819570"/>
              <a:ext cx="132526" cy="81476"/>
            </a:xfrm>
            <a:custGeom>
              <a:rect b="b" l="l" r="r" t="t"/>
              <a:pathLst>
                <a:path extrusionOk="0" h="3706" w="6028">
                  <a:moveTo>
                    <a:pt x="3968" y="0"/>
                  </a:moveTo>
                  <a:lnTo>
                    <a:pt x="1" y="1010"/>
                  </a:lnTo>
                  <a:lnTo>
                    <a:pt x="1986" y="3706"/>
                  </a:lnTo>
                  <a:lnTo>
                    <a:pt x="6027" y="2613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45"/>
            <p:cNvSpPr/>
            <p:nvPr/>
          </p:nvSpPr>
          <p:spPr>
            <a:xfrm>
              <a:off x="3434313" y="5845710"/>
              <a:ext cx="146200" cy="87786"/>
            </a:xfrm>
            <a:custGeom>
              <a:rect b="b" l="l" r="r" t="t"/>
              <a:pathLst>
                <a:path extrusionOk="0" h="3993" w="6650">
                  <a:moveTo>
                    <a:pt x="4656" y="0"/>
                  </a:moveTo>
                  <a:lnTo>
                    <a:pt x="1" y="1184"/>
                  </a:lnTo>
                  <a:lnTo>
                    <a:pt x="1895" y="3993"/>
                  </a:lnTo>
                  <a:lnTo>
                    <a:pt x="6650" y="2704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45"/>
            <p:cNvSpPr/>
            <p:nvPr/>
          </p:nvSpPr>
          <p:spPr>
            <a:xfrm>
              <a:off x="3109305" y="5540314"/>
              <a:ext cx="110497" cy="61778"/>
            </a:xfrm>
            <a:custGeom>
              <a:rect b="b" l="l" r="r" t="t"/>
              <a:pathLst>
                <a:path extrusionOk="0" h="2810" w="5026">
                  <a:moveTo>
                    <a:pt x="3780" y="0"/>
                  </a:moveTo>
                  <a:lnTo>
                    <a:pt x="1" y="832"/>
                  </a:lnTo>
                  <a:lnTo>
                    <a:pt x="1224" y="2809"/>
                  </a:lnTo>
                  <a:lnTo>
                    <a:pt x="5026" y="1838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45"/>
            <p:cNvSpPr/>
            <p:nvPr/>
          </p:nvSpPr>
          <p:spPr>
            <a:xfrm>
              <a:off x="3328542" y="5690143"/>
              <a:ext cx="134416" cy="82048"/>
            </a:xfrm>
            <a:custGeom>
              <a:rect b="b" l="l" r="r" t="t"/>
              <a:pathLst>
                <a:path extrusionOk="0" h="3732" w="6114">
                  <a:moveTo>
                    <a:pt x="4250" y="0"/>
                  </a:moveTo>
                  <a:lnTo>
                    <a:pt x="0" y="1150"/>
                  </a:lnTo>
                  <a:lnTo>
                    <a:pt x="1746" y="3732"/>
                  </a:lnTo>
                  <a:lnTo>
                    <a:pt x="6114" y="2526"/>
                  </a:lnTo>
                  <a:lnTo>
                    <a:pt x="42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45"/>
            <p:cNvSpPr/>
            <p:nvPr/>
          </p:nvSpPr>
          <p:spPr>
            <a:xfrm>
              <a:off x="3243723" y="5567509"/>
              <a:ext cx="120830" cy="68461"/>
            </a:xfrm>
            <a:custGeom>
              <a:rect b="b" l="l" r="r" t="t"/>
              <a:pathLst>
                <a:path extrusionOk="0" h="3114" w="5496">
                  <a:moveTo>
                    <a:pt x="3993" y="0"/>
                  </a:moveTo>
                  <a:lnTo>
                    <a:pt x="0" y="1015"/>
                  </a:lnTo>
                  <a:lnTo>
                    <a:pt x="1415" y="3114"/>
                  </a:lnTo>
                  <a:lnTo>
                    <a:pt x="5495" y="2034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45"/>
            <p:cNvSpPr/>
            <p:nvPr/>
          </p:nvSpPr>
          <p:spPr>
            <a:xfrm>
              <a:off x="2928939" y="5644655"/>
              <a:ext cx="126392" cy="75277"/>
            </a:xfrm>
            <a:custGeom>
              <a:rect b="b" l="l" r="r" t="t"/>
              <a:pathLst>
                <a:path extrusionOk="0" h="3424" w="5749">
                  <a:moveTo>
                    <a:pt x="4512" y="1"/>
                  </a:moveTo>
                  <a:lnTo>
                    <a:pt x="1" y="1150"/>
                  </a:lnTo>
                  <a:lnTo>
                    <a:pt x="1259" y="3423"/>
                  </a:lnTo>
                  <a:lnTo>
                    <a:pt x="5749" y="223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45"/>
            <p:cNvSpPr/>
            <p:nvPr/>
          </p:nvSpPr>
          <p:spPr>
            <a:xfrm>
              <a:off x="2882220" y="5737147"/>
              <a:ext cx="98735" cy="75365"/>
            </a:xfrm>
            <a:custGeom>
              <a:rect b="b" l="l" r="r" t="t"/>
              <a:pathLst>
                <a:path extrusionOk="0" h="3428" w="4491">
                  <a:moveTo>
                    <a:pt x="3053" y="0"/>
                  </a:moveTo>
                  <a:lnTo>
                    <a:pt x="1" y="806"/>
                  </a:lnTo>
                  <a:lnTo>
                    <a:pt x="1390" y="3427"/>
                  </a:lnTo>
                  <a:lnTo>
                    <a:pt x="4490" y="2591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45"/>
            <p:cNvSpPr/>
            <p:nvPr/>
          </p:nvSpPr>
          <p:spPr>
            <a:xfrm>
              <a:off x="3079823" y="5494365"/>
              <a:ext cx="103791" cy="51049"/>
            </a:xfrm>
            <a:custGeom>
              <a:rect b="b" l="l" r="r" t="t"/>
              <a:pathLst>
                <a:path extrusionOk="0" h="2322" w="4721">
                  <a:moveTo>
                    <a:pt x="3710" y="0"/>
                  </a:moveTo>
                  <a:lnTo>
                    <a:pt x="0" y="762"/>
                  </a:lnTo>
                  <a:lnTo>
                    <a:pt x="967" y="2321"/>
                  </a:lnTo>
                  <a:lnTo>
                    <a:pt x="4721" y="1494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45"/>
            <p:cNvSpPr/>
            <p:nvPr/>
          </p:nvSpPr>
          <p:spPr>
            <a:xfrm>
              <a:off x="2893631" y="5584064"/>
              <a:ext cx="127139" cy="72594"/>
            </a:xfrm>
            <a:custGeom>
              <a:rect b="b" l="l" r="r" t="t"/>
              <a:pathLst>
                <a:path extrusionOk="0" h="3302" w="5783">
                  <a:moveTo>
                    <a:pt x="4590" y="0"/>
                  </a:moveTo>
                  <a:lnTo>
                    <a:pt x="0" y="1011"/>
                  </a:lnTo>
                  <a:lnTo>
                    <a:pt x="1272" y="3301"/>
                  </a:lnTo>
                  <a:lnTo>
                    <a:pt x="5783" y="2152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45"/>
            <p:cNvSpPr/>
            <p:nvPr/>
          </p:nvSpPr>
          <p:spPr>
            <a:xfrm>
              <a:off x="2981989" y="5514173"/>
              <a:ext cx="103879" cy="53160"/>
            </a:xfrm>
            <a:custGeom>
              <a:rect b="b" l="l" r="r" t="t"/>
              <a:pathLst>
                <a:path extrusionOk="0" h="2418" w="4725">
                  <a:moveTo>
                    <a:pt x="3754" y="1"/>
                  </a:moveTo>
                  <a:lnTo>
                    <a:pt x="0" y="767"/>
                  </a:lnTo>
                  <a:lnTo>
                    <a:pt x="915" y="2417"/>
                  </a:lnTo>
                  <a:lnTo>
                    <a:pt x="4725" y="1573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45"/>
            <p:cNvSpPr/>
            <p:nvPr/>
          </p:nvSpPr>
          <p:spPr>
            <a:xfrm>
              <a:off x="2813099" y="5609633"/>
              <a:ext cx="93656" cy="67494"/>
            </a:xfrm>
            <a:custGeom>
              <a:rect b="b" l="l" r="r" t="t"/>
              <a:pathLst>
                <a:path extrusionOk="0" h="3070" w="4260">
                  <a:moveTo>
                    <a:pt x="2984" y="0"/>
                  </a:moveTo>
                  <a:lnTo>
                    <a:pt x="1" y="662"/>
                  </a:lnTo>
                  <a:lnTo>
                    <a:pt x="1272" y="3070"/>
                  </a:lnTo>
                  <a:lnTo>
                    <a:pt x="4260" y="2308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45"/>
            <p:cNvSpPr/>
            <p:nvPr/>
          </p:nvSpPr>
          <p:spPr>
            <a:xfrm>
              <a:off x="2865182" y="5534180"/>
              <a:ext cx="121885" cy="58722"/>
            </a:xfrm>
            <a:custGeom>
              <a:rect b="b" l="l" r="r" t="t"/>
              <a:pathLst>
                <a:path extrusionOk="0" h="2671" w="5544">
                  <a:moveTo>
                    <a:pt x="4625" y="1"/>
                  </a:moveTo>
                  <a:lnTo>
                    <a:pt x="1" y="946"/>
                  </a:lnTo>
                  <a:lnTo>
                    <a:pt x="959" y="2670"/>
                  </a:lnTo>
                  <a:lnTo>
                    <a:pt x="5544" y="1655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45"/>
            <p:cNvSpPr/>
            <p:nvPr/>
          </p:nvSpPr>
          <p:spPr>
            <a:xfrm>
              <a:off x="3181879" y="5652790"/>
              <a:ext cx="122940" cy="77871"/>
            </a:xfrm>
            <a:custGeom>
              <a:rect b="b" l="l" r="r" t="t"/>
              <a:pathLst>
                <a:path extrusionOk="0" h="3542" w="5592">
                  <a:moveTo>
                    <a:pt x="3941" y="1"/>
                  </a:moveTo>
                  <a:lnTo>
                    <a:pt x="0" y="1042"/>
                  </a:lnTo>
                  <a:lnTo>
                    <a:pt x="1546" y="3541"/>
                  </a:lnTo>
                  <a:lnTo>
                    <a:pt x="5591" y="2444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45"/>
            <p:cNvSpPr/>
            <p:nvPr/>
          </p:nvSpPr>
          <p:spPr>
            <a:xfrm>
              <a:off x="3267929" y="5789120"/>
              <a:ext cx="142485" cy="98339"/>
            </a:xfrm>
            <a:custGeom>
              <a:rect b="b" l="l" r="r" t="t"/>
              <a:pathLst>
                <a:path extrusionOk="0" h="4473" w="6481">
                  <a:moveTo>
                    <a:pt x="4220" y="1"/>
                  </a:moveTo>
                  <a:lnTo>
                    <a:pt x="1" y="1163"/>
                  </a:lnTo>
                  <a:lnTo>
                    <a:pt x="2052" y="4473"/>
                  </a:lnTo>
                  <a:lnTo>
                    <a:pt x="6480" y="3345"/>
                  </a:lnTo>
                  <a:lnTo>
                    <a:pt x="4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45"/>
            <p:cNvSpPr/>
            <p:nvPr/>
          </p:nvSpPr>
          <p:spPr>
            <a:xfrm>
              <a:off x="3009449" y="5562035"/>
              <a:ext cx="111750" cy="65603"/>
            </a:xfrm>
            <a:custGeom>
              <a:rect b="b" l="l" r="r" t="t"/>
              <a:pathLst>
                <a:path extrusionOk="0" h="2984" w="5083">
                  <a:moveTo>
                    <a:pt x="3850" y="1"/>
                  </a:moveTo>
                  <a:lnTo>
                    <a:pt x="1" y="850"/>
                  </a:lnTo>
                  <a:lnTo>
                    <a:pt x="1185" y="2984"/>
                  </a:lnTo>
                  <a:lnTo>
                    <a:pt x="5082" y="1991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45"/>
            <p:cNvSpPr/>
            <p:nvPr/>
          </p:nvSpPr>
          <p:spPr>
            <a:xfrm>
              <a:off x="2959015" y="5880645"/>
              <a:ext cx="108276" cy="87610"/>
            </a:xfrm>
            <a:custGeom>
              <a:rect b="b" l="l" r="r" t="t"/>
              <a:pathLst>
                <a:path extrusionOk="0" h="3985" w="4925">
                  <a:moveTo>
                    <a:pt x="3179" y="0"/>
                  </a:moveTo>
                  <a:lnTo>
                    <a:pt x="0" y="876"/>
                  </a:lnTo>
                  <a:lnTo>
                    <a:pt x="1650" y="3985"/>
                  </a:lnTo>
                  <a:lnTo>
                    <a:pt x="4925" y="3153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45"/>
            <p:cNvSpPr/>
            <p:nvPr/>
          </p:nvSpPr>
          <p:spPr>
            <a:xfrm>
              <a:off x="3223892" y="5719427"/>
              <a:ext cx="128107" cy="82246"/>
            </a:xfrm>
            <a:custGeom>
              <a:rect b="b" l="l" r="r" t="t"/>
              <a:pathLst>
                <a:path extrusionOk="0" h="3741" w="5827">
                  <a:moveTo>
                    <a:pt x="4077" y="1"/>
                  </a:moveTo>
                  <a:lnTo>
                    <a:pt x="1" y="1102"/>
                  </a:lnTo>
                  <a:lnTo>
                    <a:pt x="1638" y="3741"/>
                  </a:lnTo>
                  <a:lnTo>
                    <a:pt x="5827" y="2587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45"/>
            <p:cNvSpPr/>
            <p:nvPr/>
          </p:nvSpPr>
          <p:spPr>
            <a:xfrm>
              <a:off x="3042866" y="5618911"/>
              <a:ext cx="116059" cy="71143"/>
            </a:xfrm>
            <a:custGeom>
              <a:rect b="b" l="l" r="r" t="t"/>
              <a:pathLst>
                <a:path extrusionOk="0" h="3236" w="5279">
                  <a:moveTo>
                    <a:pt x="3933" y="0"/>
                  </a:moveTo>
                  <a:lnTo>
                    <a:pt x="1" y="1002"/>
                  </a:lnTo>
                  <a:lnTo>
                    <a:pt x="1237" y="3236"/>
                  </a:lnTo>
                  <a:lnTo>
                    <a:pt x="5278" y="2169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45"/>
            <p:cNvSpPr/>
            <p:nvPr/>
          </p:nvSpPr>
          <p:spPr>
            <a:xfrm>
              <a:off x="3222375" y="6173971"/>
              <a:ext cx="134526" cy="88951"/>
            </a:xfrm>
            <a:custGeom>
              <a:rect b="b" l="l" r="r" t="t"/>
              <a:pathLst>
                <a:path extrusionOk="0" h="4046" w="6119">
                  <a:moveTo>
                    <a:pt x="4498" y="0"/>
                  </a:moveTo>
                  <a:lnTo>
                    <a:pt x="0" y="1145"/>
                  </a:lnTo>
                  <a:lnTo>
                    <a:pt x="1607" y="4046"/>
                  </a:lnTo>
                  <a:lnTo>
                    <a:pt x="6118" y="2926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45"/>
            <p:cNvSpPr/>
            <p:nvPr/>
          </p:nvSpPr>
          <p:spPr>
            <a:xfrm>
              <a:off x="3123948" y="5398927"/>
              <a:ext cx="128876" cy="79080"/>
            </a:xfrm>
            <a:custGeom>
              <a:rect b="b" l="l" r="r" t="t"/>
              <a:pathLst>
                <a:path extrusionOk="0" h="3597" w="5862">
                  <a:moveTo>
                    <a:pt x="3789" y="0"/>
                  </a:moveTo>
                  <a:lnTo>
                    <a:pt x="1" y="627"/>
                  </a:lnTo>
                  <a:lnTo>
                    <a:pt x="2008" y="3597"/>
                  </a:lnTo>
                  <a:lnTo>
                    <a:pt x="5862" y="2809"/>
                  </a:lnTo>
                  <a:lnTo>
                    <a:pt x="3789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45"/>
            <p:cNvSpPr/>
            <p:nvPr/>
          </p:nvSpPr>
          <p:spPr>
            <a:xfrm>
              <a:off x="2814638" y="5446591"/>
              <a:ext cx="144771" cy="94887"/>
            </a:xfrm>
            <a:custGeom>
              <a:rect b="b" l="l" r="r" t="t"/>
              <a:pathLst>
                <a:path extrusionOk="0" h="4316" w="6585">
                  <a:moveTo>
                    <a:pt x="4721" y="1"/>
                  </a:moveTo>
                  <a:lnTo>
                    <a:pt x="1" y="780"/>
                  </a:lnTo>
                  <a:lnTo>
                    <a:pt x="1960" y="4316"/>
                  </a:lnTo>
                  <a:lnTo>
                    <a:pt x="6585" y="3371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45"/>
            <p:cNvSpPr/>
            <p:nvPr/>
          </p:nvSpPr>
          <p:spPr>
            <a:xfrm>
              <a:off x="2963983" y="5707181"/>
              <a:ext cx="129931" cy="83015"/>
            </a:xfrm>
            <a:custGeom>
              <a:rect b="b" l="l" r="r" t="t"/>
              <a:pathLst>
                <a:path extrusionOk="0" h="3776" w="5910">
                  <a:moveTo>
                    <a:pt x="4490" y="0"/>
                  </a:moveTo>
                  <a:lnTo>
                    <a:pt x="1" y="1185"/>
                  </a:lnTo>
                  <a:lnTo>
                    <a:pt x="1437" y="3775"/>
                  </a:lnTo>
                  <a:lnTo>
                    <a:pt x="5909" y="2565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45"/>
            <p:cNvSpPr/>
            <p:nvPr/>
          </p:nvSpPr>
          <p:spPr>
            <a:xfrm>
              <a:off x="3203226" y="5904389"/>
              <a:ext cx="142749" cy="92887"/>
            </a:xfrm>
            <a:custGeom>
              <a:rect b="b" l="l" r="r" t="t"/>
              <a:pathLst>
                <a:path extrusionOk="0" h="4225" w="6493">
                  <a:moveTo>
                    <a:pt x="4681" y="0"/>
                  </a:moveTo>
                  <a:lnTo>
                    <a:pt x="0" y="1189"/>
                  </a:lnTo>
                  <a:lnTo>
                    <a:pt x="1681" y="4224"/>
                  </a:lnTo>
                  <a:lnTo>
                    <a:pt x="6493" y="2922"/>
                  </a:ln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45"/>
            <p:cNvSpPr/>
            <p:nvPr/>
          </p:nvSpPr>
          <p:spPr>
            <a:xfrm>
              <a:off x="3156112" y="5818800"/>
              <a:ext cx="142001" cy="98427"/>
            </a:xfrm>
            <a:custGeom>
              <a:rect b="b" l="l" r="r" t="t"/>
              <a:pathLst>
                <a:path extrusionOk="0" h="4477" w="6459">
                  <a:moveTo>
                    <a:pt x="4416" y="0"/>
                  </a:moveTo>
                  <a:lnTo>
                    <a:pt x="1" y="1215"/>
                  </a:lnTo>
                  <a:lnTo>
                    <a:pt x="1808" y="4477"/>
                  </a:lnTo>
                  <a:lnTo>
                    <a:pt x="6458" y="3297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45"/>
            <p:cNvSpPr/>
            <p:nvPr/>
          </p:nvSpPr>
          <p:spPr>
            <a:xfrm>
              <a:off x="3321155" y="5875566"/>
              <a:ext cx="139891" cy="89061"/>
            </a:xfrm>
            <a:custGeom>
              <a:rect b="b" l="l" r="r" t="t"/>
              <a:pathLst>
                <a:path extrusionOk="0" h="4051" w="6363">
                  <a:moveTo>
                    <a:pt x="4455" y="1"/>
                  </a:moveTo>
                  <a:lnTo>
                    <a:pt x="1" y="1137"/>
                  </a:lnTo>
                  <a:lnTo>
                    <a:pt x="1804" y="4050"/>
                  </a:lnTo>
                  <a:lnTo>
                    <a:pt x="6363" y="2818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45"/>
            <p:cNvSpPr/>
            <p:nvPr/>
          </p:nvSpPr>
          <p:spPr>
            <a:xfrm>
              <a:off x="3077339" y="5679612"/>
              <a:ext cx="123710" cy="80047"/>
            </a:xfrm>
            <a:custGeom>
              <a:rect b="b" l="l" r="r" t="t"/>
              <a:pathLst>
                <a:path extrusionOk="0" h="3641" w="5627">
                  <a:moveTo>
                    <a:pt x="4076" y="0"/>
                  </a:moveTo>
                  <a:lnTo>
                    <a:pt x="0" y="1076"/>
                  </a:lnTo>
                  <a:lnTo>
                    <a:pt x="1420" y="3640"/>
                  </a:lnTo>
                  <a:lnTo>
                    <a:pt x="5626" y="2504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45"/>
            <p:cNvSpPr/>
            <p:nvPr/>
          </p:nvSpPr>
          <p:spPr>
            <a:xfrm>
              <a:off x="3144350" y="5593738"/>
              <a:ext cx="115465" cy="68945"/>
            </a:xfrm>
            <a:custGeom>
              <a:rect b="b" l="l" r="r" t="t"/>
              <a:pathLst>
                <a:path extrusionOk="0" h="3136" w="5252">
                  <a:moveTo>
                    <a:pt x="3828" y="0"/>
                  </a:moveTo>
                  <a:lnTo>
                    <a:pt x="0" y="971"/>
                  </a:lnTo>
                  <a:lnTo>
                    <a:pt x="1337" y="3135"/>
                  </a:lnTo>
                  <a:lnTo>
                    <a:pt x="5252" y="2099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45"/>
            <p:cNvSpPr/>
            <p:nvPr/>
          </p:nvSpPr>
          <p:spPr>
            <a:xfrm>
              <a:off x="3115901" y="5747678"/>
              <a:ext cx="129184" cy="84642"/>
            </a:xfrm>
            <a:custGeom>
              <a:rect b="b" l="l" r="r" t="t"/>
              <a:pathLst>
                <a:path extrusionOk="0" h="3850" w="5876">
                  <a:moveTo>
                    <a:pt x="4242" y="0"/>
                  </a:moveTo>
                  <a:lnTo>
                    <a:pt x="1" y="1145"/>
                  </a:lnTo>
                  <a:lnTo>
                    <a:pt x="1499" y="3849"/>
                  </a:lnTo>
                  <a:lnTo>
                    <a:pt x="5875" y="2643"/>
                  </a:lnTo>
                  <a:lnTo>
                    <a:pt x="4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45"/>
            <p:cNvSpPr/>
            <p:nvPr/>
          </p:nvSpPr>
          <p:spPr>
            <a:xfrm>
              <a:off x="3368929" y="5950426"/>
              <a:ext cx="141891" cy="89259"/>
            </a:xfrm>
            <a:custGeom>
              <a:rect b="b" l="l" r="r" t="t"/>
              <a:pathLst>
                <a:path extrusionOk="0" h="4060" w="6454">
                  <a:moveTo>
                    <a:pt x="4586" y="1"/>
                  </a:moveTo>
                  <a:lnTo>
                    <a:pt x="1" y="1242"/>
                  </a:lnTo>
                  <a:lnTo>
                    <a:pt x="1747" y="4059"/>
                  </a:lnTo>
                  <a:lnTo>
                    <a:pt x="6454" y="2770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45"/>
            <p:cNvSpPr/>
            <p:nvPr/>
          </p:nvSpPr>
          <p:spPr>
            <a:xfrm>
              <a:off x="3289958" y="6056702"/>
              <a:ext cx="154423" cy="100252"/>
            </a:xfrm>
            <a:custGeom>
              <a:rect b="b" l="l" r="r" t="t"/>
              <a:pathLst>
                <a:path extrusionOk="0" h="4560" w="7024">
                  <a:moveTo>
                    <a:pt x="5034" y="0"/>
                  </a:moveTo>
                  <a:lnTo>
                    <a:pt x="0" y="1380"/>
                  </a:lnTo>
                  <a:lnTo>
                    <a:pt x="1760" y="4559"/>
                  </a:lnTo>
                  <a:lnTo>
                    <a:pt x="7024" y="3214"/>
                  </a:lnTo>
                  <a:lnTo>
                    <a:pt x="5034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45"/>
            <p:cNvSpPr/>
            <p:nvPr/>
          </p:nvSpPr>
          <p:spPr>
            <a:xfrm>
              <a:off x="3002369" y="5963265"/>
              <a:ext cx="110299" cy="88380"/>
            </a:xfrm>
            <a:custGeom>
              <a:rect b="b" l="l" r="r" t="t"/>
              <a:pathLst>
                <a:path extrusionOk="0" h="4020" w="5017">
                  <a:moveTo>
                    <a:pt x="3288" y="0"/>
                  </a:moveTo>
                  <a:lnTo>
                    <a:pt x="1" y="836"/>
                  </a:lnTo>
                  <a:lnTo>
                    <a:pt x="1686" y="4019"/>
                  </a:lnTo>
                  <a:lnTo>
                    <a:pt x="5017" y="311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45"/>
            <p:cNvSpPr/>
            <p:nvPr/>
          </p:nvSpPr>
          <p:spPr>
            <a:xfrm>
              <a:off x="2919859" y="5807302"/>
              <a:ext cx="101681" cy="79300"/>
            </a:xfrm>
            <a:custGeom>
              <a:rect b="b" l="l" r="r" t="t"/>
              <a:pathLst>
                <a:path extrusionOk="0" h="3607" w="4625">
                  <a:moveTo>
                    <a:pt x="3114" y="1"/>
                  </a:moveTo>
                  <a:lnTo>
                    <a:pt x="0" y="846"/>
                  </a:lnTo>
                  <a:lnTo>
                    <a:pt x="1463" y="3606"/>
                  </a:lnTo>
                  <a:lnTo>
                    <a:pt x="4625" y="2731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45"/>
            <p:cNvSpPr/>
            <p:nvPr/>
          </p:nvSpPr>
          <p:spPr>
            <a:xfrm>
              <a:off x="3177284" y="6090955"/>
              <a:ext cx="136615" cy="94909"/>
            </a:xfrm>
            <a:custGeom>
              <a:rect b="b" l="l" r="r" t="t"/>
              <a:pathLst>
                <a:path extrusionOk="0" h="4317" w="6214">
                  <a:moveTo>
                    <a:pt x="4459" y="1"/>
                  </a:moveTo>
                  <a:lnTo>
                    <a:pt x="0" y="1225"/>
                  </a:lnTo>
                  <a:lnTo>
                    <a:pt x="1716" y="4316"/>
                  </a:lnTo>
                  <a:lnTo>
                    <a:pt x="6214" y="3171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45"/>
            <p:cNvSpPr/>
            <p:nvPr/>
          </p:nvSpPr>
          <p:spPr>
            <a:xfrm>
              <a:off x="3002941" y="5776765"/>
              <a:ext cx="131272" cy="86577"/>
            </a:xfrm>
            <a:custGeom>
              <a:rect b="b" l="l" r="r" t="t"/>
              <a:pathLst>
                <a:path extrusionOk="0" h="3938" w="5971">
                  <a:moveTo>
                    <a:pt x="4473" y="1"/>
                  </a:moveTo>
                  <a:lnTo>
                    <a:pt x="1" y="1211"/>
                  </a:lnTo>
                  <a:lnTo>
                    <a:pt x="1512" y="3937"/>
                  </a:lnTo>
                  <a:lnTo>
                    <a:pt x="5971" y="2709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45"/>
            <p:cNvSpPr/>
            <p:nvPr/>
          </p:nvSpPr>
          <p:spPr>
            <a:xfrm>
              <a:off x="3176998" y="5473787"/>
              <a:ext cx="108188" cy="49994"/>
            </a:xfrm>
            <a:custGeom>
              <a:rect b="b" l="l" r="r" t="t"/>
              <a:pathLst>
                <a:path extrusionOk="0" h="2274" w="4921">
                  <a:moveTo>
                    <a:pt x="3884" y="0"/>
                  </a:moveTo>
                  <a:lnTo>
                    <a:pt x="0" y="793"/>
                  </a:lnTo>
                  <a:lnTo>
                    <a:pt x="1002" y="2273"/>
                  </a:lnTo>
                  <a:lnTo>
                    <a:pt x="4921" y="1407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45"/>
            <p:cNvSpPr/>
            <p:nvPr/>
          </p:nvSpPr>
          <p:spPr>
            <a:xfrm>
              <a:off x="2785068" y="5558034"/>
              <a:ext cx="86181" cy="52654"/>
            </a:xfrm>
            <a:custGeom>
              <a:rect b="b" l="l" r="r" t="t"/>
              <a:pathLst>
                <a:path extrusionOk="0" h="2395" w="3920">
                  <a:moveTo>
                    <a:pt x="2957" y="0"/>
                  </a:moveTo>
                  <a:lnTo>
                    <a:pt x="0" y="605"/>
                  </a:lnTo>
                  <a:lnTo>
                    <a:pt x="949" y="2395"/>
                  </a:lnTo>
                  <a:lnTo>
                    <a:pt x="3919" y="173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45"/>
            <p:cNvSpPr/>
            <p:nvPr/>
          </p:nvSpPr>
          <p:spPr>
            <a:xfrm>
              <a:off x="3028598" y="5415284"/>
              <a:ext cx="123907" cy="82444"/>
            </a:xfrm>
            <a:custGeom>
              <a:rect b="b" l="l" r="r" t="t"/>
              <a:pathLst>
                <a:path extrusionOk="0" h="3750" w="5636">
                  <a:moveTo>
                    <a:pt x="3611" y="1"/>
                  </a:moveTo>
                  <a:lnTo>
                    <a:pt x="1" y="597"/>
                  </a:lnTo>
                  <a:lnTo>
                    <a:pt x="1956" y="3750"/>
                  </a:lnTo>
                  <a:lnTo>
                    <a:pt x="5635" y="3001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45"/>
            <p:cNvSpPr/>
            <p:nvPr/>
          </p:nvSpPr>
          <p:spPr>
            <a:xfrm>
              <a:off x="2933820" y="5430981"/>
              <a:ext cx="122369" cy="86665"/>
            </a:xfrm>
            <a:custGeom>
              <a:rect b="b" l="l" r="r" t="t"/>
              <a:pathLst>
                <a:path extrusionOk="0" h="3942" w="5566">
                  <a:moveTo>
                    <a:pt x="3598" y="1"/>
                  </a:moveTo>
                  <a:lnTo>
                    <a:pt x="1" y="597"/>
                  </a:lnTo>
                  <a:lnTo>
                    <a:pt x="1852" y="3941"/>
                  </a:lnTo>
                  <a:lnTo>
                    <a:pt x="5566" y="3179"/>
                  </a:lnTo>
                  <a:lnTo>
                    <a:pt x="35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45"/>
            <p:cNvSpPr/>
            <p:nvPr/>
          </p:nvSpPr>
          <p:spPr>
            <a:xfrm>
              <a:off x="2848143" y="5673676"/>
              <a:ext cx="93832" cy="67802"/>
            </a:xfrm>
            <a:custGeom>
              <a:rect b="b" l="l" r="r" t="t"/>
              <a:pathLst>
                <a:path extrusionOk="0" h="3084" w="4268">
                  <a:moveTo>
                    <a:pt x="3005" y="0"/>
                  </a:moveTo>
                  <a:lnTo>
                    <a:pt x="1" y="767"/>
                  </a:lnTo>
                  <a:lnTo>
                    <a:pt x="1229" y="3083"/>
                  </a:lnTo>
                  <a:lnTo>
                    <a:pt x="4268" y="2282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45"/>
            <p:cNvSpPr/>
            <p:nvPr/>
          </p:nvSpPr>
          <p:spPr>
            <a:xfrm>
              <a:off x="3223518" y="5384373"/>
              <a:ext cx="118257" cy="73144"/>
            </a:xfrm>
            <a:custGeom>
              <a:rect b="b" l="l" r="r" t="t"/>
              <a:pathLst>
                <a:path extrusionOk="0" h="3327" w="5379">
                  <a:moveTo>
                    <a:pt x="3288" y="0"/>
                  </a:moveTo>
                  <a:lnTo>
                    <a:pt x="0" y="540"/>
                  </a:lnTo>
                  <a:lnTo>
                    <a:pt x="2056" y="3327"/>
                  </a:lnTo>
                  <a:lnTo>
                    <a:pt x="5378" y="264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45"/>
            <p:cNvSpPr/>
            <p:nvPr/>
          </p:nvSpPr>
          <p:spPr>
            <a:xfrm>
              <a:off x="2735095" y="5466312"/>
              <a:ext cx="107529" cy="91436"/>
            </a:xfrm>
            <a:custGeom>
              <a:rect b="b" l="l" r="r" t="t"/>
              <a:pathLst>
                <a:path extrusionOk="0" h="4159" w="4891">
                  <a:moveTo>
                    <a:pt x="2918" y="1"/>
                  </a:moveTo>
                  <a:lnTo>
                    <a:pt x="0" y="479"/>
                  </a:lnTo>
                  <a:lnTo>
                    <a:pt x="1947" y="4159"/>
                  </a:lnTo>
                  <a:lnTo>
                    <a:pt x="4890" y="3558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45"/>
            <p:cNvSpPr/>
            <p:nvPr/>
          </p:nvSpPr>
          <p:spPr>
            <a:xfrm>
              <a:off x="3129993" y="6202970"/>
              <a:ext cx="112871" cy="83213"/>
            </a:xfrm>
            <a:custGeom>
              <a:rect b="b" l="l" r="r" t="t"/>
              <a:pathLst>
                <a:path extrusionOk="0" h="3785" w="5134">
                  <a:moveTo>
                    <a:pt x="3532" y="1"/>
                  </a:moveTo>
                  <a:lnTo>
                    <a:pt x="0" y="898"/>
                  </a:lnTo>
                  <a:lnTo>
                    <a:pt x="1524" y="3785"/>
                  </a:lnTo>
                  <a:lnTo>
                    <a:pt x="5134" y="2892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45"/>
            <p:cNvSpPr/>
            <p:nvPr/>
          </p:nvSpPr>
          <p:spPr>
            <a:xfrm>
              <a:off x="3467444" y="6108763"/>
              <a:ext cx="152906" cy="92403"/>
            </a:xfrm>
            <a:custGeom>
              <a:rect b="b" l="l" r="r" t="t"/>
              <a:pathLst>
                <a:path extrusionOk="0" h="4203" w="6955">
                  <a:moveTo>
                    <a:pt x="4973" y="1"/>
                  </a:moveTo>
                  <a:lnTo>
                    <a:pt x="0" y="1268"/>
                  </a:lnTo>
                  <a:lnTo>
                    <a:pt x="1816" y="4203"/>
                  </a:lnTo>
                  <a:lnTo>
                    <a:pt x="6954" y="2931"/>
                  </a:lnTo>
                  <a:lnTo>
                    <a:pt x="4973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45"/>
            <p:cNvSpPr/>
            <p:nvPr/>
          </p:nvSpPr>
          <p:spPr>
            <a:xfrm>
              <a:off x="3335995" y="6140466"/>
              <a:ext cx="156357" cy="94206"/>
            </a:xfrm>
            <a:custGeom>
              <a:rect b="b" l="l" r="r" t="t"/>
              <a:pathLst>
                <a:path extrusionOk="0" h="4285" w="7112">
                  <a:moveTo>
                    <a:pt x="5300" y="0"/>
                  </a:moveTo>
                  <a:lnTo>
                    <a:pt x="1" y="1354"/>
                  </a:lnTo>
                  <a:lnTo>
                    <a:pt x="1625" y="4285"/>
                  </a:lnTo>
                  <a:lnTo>
                    <a:pt x="7112" y="2931"/>
                  </a:lnTo>
                  <a:lnTo>
                    <a:pt x="5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45"/>
            <p:cNvSpPr/>
            <p:nvPr/>
          </p:nvSpPr>
          <p:spPr>
            <a:xfrm>
              <a:off x="3591990" y="6075741"/>
              <a:ext cx="161898" cy="93744"/>
            </a:xfrm>
            <a:custGeom>
              <a:rect b="b" l="l" r="r" t="t"/>
              <a:pathLst>
                <a:path extrusionOk="0" h="4264" w="7364">
                  <a:moveTo>
                    <a:pt x="5200" y="1"/>
                  </a:moveTo>
                  <a:lnTo>
                    <a:pt x="1" y="1329"/>
                  </a:lnTo>
                  <a:lnTo>
                    <a:pt x="1982" y="4264"/>
                  </a:lnTo>
                  <a:lnTo>
                    <a:pt x="7364" y="29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45"/>
            <p:cNvSpPr/>
            <p:nvPr/>
          </p:nvSpPr>
          <p:spPr>
            <a:xfrm>
              <a:off x="3721703" y="6047116"/>
              <a:ext cx="147937" cy="89347"/>
            </a:xfrm>
            <a:custGeom>
              <a:rect b="b" l="l" r="r" t="t"/>
              <a:pathLst>
                <a:path extrusionOk="0" h="4064" w="6729">
                  <a:moveTo>
                    <a:pt x="4416" y="1"/>
                  </a:moveTo>
                  <a:lnTo>
                    <a:pt x="1" y="1124"/>
                  </a:lnTo>
                  <a:lnTo>
                    <a:pt x="2165" y="4063"/>
                  </a:lnTo>
                  <a:lnTo>
                    <a:pt x="6728" y="2931"/>
                  </a:lnTo>
                  <a:lnTo>
                    <a:pt x="4416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45"/>
            <p:cNvSpPr/>
            <p:nvPr/>
          </p:nvSpPr>
          <p:spPr>
            <a:xfrm>
              <a:off x="3087474" y="6121888"/>
              <a:ext cx="112805" cy="87522"/>
            </a:xfrm>
            <a:custGeom>
              <a:rect b="b" l="l" r="r" t="t"/>
              <a:pathLst>
                <a:path extrusionOk="0" h="3981" w="5131">
                  <a:moveTo>
                    <a:pt x="3419" y="0"/>
                  </a:moveTo>
                  <a:lnTo>
                    <a:pt x="1" y="937"/>
                  </a:lnTo>
                  <a:lnTo>
                    <a:pt x="1612" y="3980"/>
                  </a:lnTo>
                  <a:lnTo>
                    <a:pt x="5130" y="3083"/>
                  </a:lnTo>
                  <a:lnTo>
                    <a:pt x="3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45"/>
            <p:cNvSpPr/>
            <p:nvPr/>
          </p:nvSpPr>
          <p:spPr>
            <a:xfrm>
              <a:off x="3247548" y="5981733"/>
              <a:ext cx="144947" cy="92029"/>
            </a:xfrm>
            <a:custGeom>
              <a:rect b="b" l="l" r="r" t="t"/>
              <a:pathLst>
                <a:path extrusionOk="0" h="4186" w="6593">
                  <a:moveTo>
                    <a:pt x="4847" y="1"/>
                  </a:moveTo>
                  <a:lnTo>
                    <a:pt x="0" y="1311"/>
                  </a:lnTo>
                  <a:lnTo>
                    <a:pt x="1594" y="4185"/>
                  </a:lnTo>
                  <a:lnTo>
                    <a:pt x="6593" y="2818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45"/>
            <p:cNvSpPr/>
            <p:nvPr/>
          </p:nvSpPr>
          <p:spPr>
            <a:xfrm>
              <a:off x="3415361" y="6024142"/>
              <a:ext cx="152708" cy="99394"/>
            </a:xfrm>
            <a:custGeom>
              <a:rect b="b" l="l" r="r" t="t"/>
              <a:pathLst>
                <a:path extrusionOk="0" h="4521" w="6946">
                  <a:moveTo>
                    <a:pt x="4738" y="1"/>
                  </a:moveTo>
                  <a:lnTo>
                    <a:pt x="1" y="1298"/>
                  </a:lnTo>
                  <a:lnTo>
                    <a:pt x="1999" y="4520"/>
                  </a:lnTo>
                  <a:lnTo>
                    <a:pt x="6946" y="3262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45"/>
            <p:cNvSpPr/>
            <p:nvPr/>
          </p:nvSpPr>
          <p:spPr>
            <a:xfrm>
              <a:off x="3134676" y="6014468"/>
              <a:ext cx="133273" cy="90117"/>
            </a:xfrm>
            <a:custGeom>
              <a:rect b="b" l="l" r="r" t="t"/>
              <a:pathLst>
                <a:path extrusionOk="0" h="4099" w="6062">
                  <a:moveTo>
                    <a:pt x="4468" y="1"/>
                  </a:moveTo>
                  <a:lnTo>
                    <a:pt x="0" y="1211"/>
                  </a:lnTo>
                  <a:lnTo>
                    <a:pt x="1603" y="4098"/>
                  </a:lnTo>
                  <a:lnTo>
                    <a:pt x="6062" y="287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45"/>
            <p:cNvSpPr/>
            <p:nvPr/>
          </p:nvSpPr>
          <p:spPr>
            <a:xfrm>
              <a:off x="3046406" y="6045006"/>
              <a:ext cx="108870" cy="84093"/>
            </a:xfrm>
            <a:custGeom>
              <a:rect b="b" l="l" r="r" t="t"/>
              <a:pathLst>
                <a:path extrusionOk="0" h="3825" w="4952">
                  <a:moveTo>
                    <a:pt x="3349" y="1"/>
                  </a:moveTo>
                  <a:lnTo>
                    <a:pt x="1" y="907"/>
                  </a:lnTo>
                  <a:lnTo>
                    <a:pt x="1546" y="3824"/>
                  </a:lnTo>
                  <a:lnTo>
                    <a:pt x="4952" y="2892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45"/>
            <p:cNvSpPr/>
            <p:nvPr/>
          </p:nvSpPr>
          <p:spPr>
            <a:xfrm>
              <a:off x="3043548" y="5849536"/>
              <a:ext cx="137582" cy="96712"/>
            </a:xfrm>
            <a:custGeom>
              <a:rect b="b" l="l" r="r" t="t"/>
              <a:pathLst>
                <a:path extrusionOk="0" h="4399" w="6258">
                  <a:moveTo>
                    <a:pt x="4459" y="0"/>
                  </a:moveTo>
                  <a:lnTo>
                    <a:pt x="0" y="1232"/>
                  </a:lnTo>
                  <a:lnTo>
                    <a:pt x="1755" y="4398"/>
                  </a:lnTo>
                  <a:lnTo>
                    <a:pt x="6257" y="3249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45"/>
            <p:cNvSpPr/>
            <p:nvPr/>
          </p:nvSpPr>
          <p:spPr>
            <a:xfrm>
              <a:off x="3534543" y="5990263"/>
              <a:ext cx="162381" cy="101681"/>
            </a:xfrm>
            <a:custGeom>
              <a:rect b="b" l="l" r="r" t="t"/>
              <a:pathLst>
                <a:path extrusionOk="0" h="4625" w="7386">
                  <a:moveTo>
                    <a:pt x="4947" y="0"/>
                  </a:moveTo>
                  <a:lnTo>
                    <a:pt x="1" y="1354"/>
                  </a:lnTo>
                  <a:lnTo>
                    <a:pt x="2213" y="4625"/>
                  </a:lnTo>
                  <a:lnTo>
                    <a:pt x="7386" y="3310"/>
                  </a:lnTo>
                  <a:lnTo>
                    <a:pt x="4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45"/>
            <p:cNvSpPr/>
            <p:nvPr/>
          </p:nvSpPr>
          <p:spPr>
            <a:xfrm>
              <a:off x="3089497" y="5934244"/>
              <a:ext cx="136043" cy="93568"/>
            </a:xfrm>
            <a:custGeom>
              <a:rect b="b" l="l" r="r" t="t"/>
              <a:pathLst>
                <a:path extrusionOk="0" h="4256" w="6188">
                  <a:moveTo>
                    <a:pt x="4503" y="1"/>
                  </a:moveTo>
                  <a:lnTo>
                    <a:pt x="0" y="1150"/>
                  </a:lnTo>
                  <a:lnTo>
                    <a:pt x="1720" y="4255"/>
                  </a:lnTo>
                  <a:lnTo>
                    <a:pt x="6188" y="3049"/>
                  </a:lnTo>
                  <a:lnTo>
                    <a:pt x="4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45"/>
            <p:cNvSpPr/>
            <p:nvPr/>
          </p:nvSpPr>
          <p:spPr>
            <a:xfrm>
              <a:off x="3487451" y="5731497"/>
              <a:ext cx="141803" cy="97569"/>
            </a:xfrm>
            <a:custGeom>
              <a:rect b="b" l="l" r="r" t="t"/>
              <a:pathLst>
                <a:path extrusionOk="0" h="4438" w="6450">
                  <a:moveTo>
                    <a:pt x="3741" y="0"/>
                  </a:moveTo>
                  <a:lnTo>
                    <a:pt x="0" y="1032"/>
                  </a:lnTo>
                  <a:lnTo>
                    <a:pt x="2509" y="4437"/>
                  </a:lnTo>
                  <a:lnTo>
                    <a:pt x="6449" y="343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45"/>
            <p:cNvSpPr/>
            <p:nvPr/>
          </p:nvSpPr>
          <p:spPr>
            <a:xfrm>
              <a:off x="3346921" y="5544425"/>
              <a:ext cx="109529" cy="63778"/>
            </a:xfrm>
            <a:custGeom>
              <a:rect b="b" l="l" r="r" t="t"/>
              <a:pathLst>
                <a:path extrusionOk="0" h="2901" w="4982">
                  <a:moveTo>
                    <a:pt x="3418" y="1"/>
                  </a:moveTo>
                  <a:lnTo>
                    <a:pt x="0" y="872"/>
                  </a:lnTo>
                  <a:lnTo>
                    <a:pt x="1498" y="2901"/>
                  </a:lnTo>
                  <a:lnTo>
                    <a:pt x="4982" y="1982"/>
                  </a:lnTo>
                  <a:lnTo>
                    <a:pt x="3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45"/>
            <p:cNvSpPr/>
            <p:nvPr/>
          </p:nvSpPr>
          <p:spPr>
            <a:xfrm>
              <a:off x="3310448" y="5497619"/>
              <a:ext cx="101681" cy="53160"/>
            </a:xfrm>
            <a:custGeom>
              <a:rect b="b" l="l" r="r" t="t"/>
              <a:pathLst>
                <a:path extrusionOk="0" h="2418" w="4625">
                  <a:moveTo>
                    <a:pt x="3401" y="0"/>
                  </a:moveTo>
                  <a:lnTo>
                    <a:pt x="0" y="754"/>
                  </a:lnTo>
                  <a:lnTo>
                    <a:pt x="1232" y="2417"/>
                  </a:lnTo>
                  <a:lnTo>
                    <a:pt x="4625" y="1555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45"/>
            <p:cNvSpPr/>
            <p:nvPr/>
          </p:nvSpPr>
          <p:spPr>
            <a:xfrm>
              <a:off x="3658518" y="5960869"/>
              <a:ext cx="150224" cy="98229"/>
            </a:xfrm>
            <a:custGeom>
              <a:rect b="b" l="l" r="r" t="t"/>
              <a:pathLst>
                <a:path extrusionOk="0" h="4468" w="6833">
                  <a:moveTo>
                    <a:pt x="4194" y="0"/>
                  </a:moveTo>
                  <a:lnTo>
                    <a:pt x="1" y="1150"/>
                  </a:lnTo>
                  <a:lnTo>
                    <a:pt x="2444" y="4468"/>
                  </a:lnTo>
                  <a:lnTo>
                    <a:pt x="6833" y="3349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45"/>
            <p:cNvSpPr/>
            <p:nvPr/>
          </p:nvSpPr>
          <p:spPr>
            <a:xfrm>
              <a:off x="3389221" y="5600531"/>
              <a:ext cx="117774" cy="72770"/>
            </a:xfrm>
            <a:custGeom>
              <a:rect b="b" l="l" r="r" t="t"/>
              <a:pathLst>
                <a:path extrusionOk="0" h="3310" w="5357">
                  <a:moveTo>
                    <a:pt x="3511" y="0"/>
                  </a:moveTo>
                  <a:lnTo>
                    <a:pt x="1" y="928"/>
                  </a:lnTo>
                  <a:lnTo>
                    <a:pt x="1756" y="3310"/>
                  </a:lnTo>
                  <a:lnTo>
                    <a:pt x="5357" y="2339"/>
                  </a:lnTo>
                  <a:lnTo>
                    <a:pt x="3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45"/>
            <p:cNvSpPr/>
            <p:nvPr/>
          </p:nvSpPr>
          <p:spPr>
            <a:xfrm>
              <a:off x="3605115" y="5889549"/>
              <a:ext cx="135757" cy="83873"/>
            </a:xfrm>
            <a:custGeom>
              <a:rect b="b" l="l" r="r" t="t"/>
              <a:pathLst>
                <a:path extrusionOk="0" h="3815" w="6175">
                  <a:moveTo>
                    <a:pt x="4063" y="0"/>
                  </a:moveTo>
                  <a:lnTo>
                    <a:pt x="0" y="1102"/>
                  </a:lnTo>
                  <a:lnTo>
                    <a:pt x="2003" y="3815"/>
                  </a:lnTo>
                  <a:lnTo>
                    <a:pt x="6175" y="267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45"/>
            <p:cNvSpPr/>
            <p:nvPr/>
          </p:nvSpPr>
          <p:spPr>
            <a:xfrm>
              <a:off x="3278284" y="5455495"/>
              <a:ext cx="96800" cy="45685"/>
            </a:xfrm>
            <a:custGeom>
              <a:rect b="b" l="l" r="r" t="t"/>
              <a:pathLst>
                <a:path extrusionOk="0" h="2078" w="4403">
                  <a:moveTo>
                    <a:pt x="3349" y="0"/>
                  </a:moveTo>
                  <a:lnTo>
                    <a:pt x="0" y="684"/>
                  </a:lnTo>
                  <a:lnTo>
                    <a:pt x="1032" y="2078"/>
                  </a:lnTo>
                  <a:lnTo>
                    <a:pt x="4402" y="1333"/>
                  </a:lnTo>
                  <a:lnTo>
                    <a:pt x="3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45"/>
            <p:cNvSpPr/>
            <p:nvPr/>
          </p:nvSpPr>
          <p:spPr>
            <a:xfrm>
              <a:off x="3437193" y="5664486"/>
              <a:ext cx="122654" cy="76991"/>
            </a:xfrm>
            <a:custGeom>
              <a:rect b="b" l="l" r="r" t="t"/>
              <a:pathLst>
                <a:path extrusionOk="0" h="3502" w="5579">
                  <a:moveTo>
                    <a:pt x="3623" y="0"/>
                  </a:moveTo>
                  <a:lnTo>
                    <a:pt x="0" y="980"/>
                  </a:lnTo>
                  <a:lnTo>
                    <a:pt x="1860" y="3501"/>
                  </a:lnTo>
                  <a:lnTo>
                    <a:pt x="5578" y="2478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45"/>
            <p:cNvSpPr/>
            <p:nvPr/>
          </p:nvSpPr>
          <p:spPr>
            <a:xfrm>
              <a:off x="3864827" y="5441908"/>
              <a:ext cx="623143" cy="495608"/>
            </a:xfrm>
            <a:custGeom>
              <a:rect b="b" l="l" r="r" t="t"/>
              <a:pathLst>
                <a:path extrusionOk="0" h="22543" w="28344">
                  <a:moveTo>
                    <a:pt x="12276" y="0"/>
                  </a:moveTo>
                  <a:lnTo>
                    <a:pt x="12276" y="6027"/>
                  </a:lnTo>
                  <a:cubicBezTo>
                    <a:pt x="11662" y="6619"/>
                    <a:pt x="10991" y="7141"/>
                    <a:pt x="10264" y="7590"/>
                  </a:cubicBezTo>
                  <a:cubicBezTo>
                    <a:pt x="9149" y="8256"/>
                    <a:pt x="1" y="9819"/>
                    <a:pt x="1" y="9819"/>
                  </a:cubicBezTo>
                  <a:lnTo>
                    <a:pt x="11605" y="22543"/>
                  </a:lnTo>
                  <a:cubicBezTo>
                    <a:pt x="11605" y="22543"/>
                    <a:pt x="22239" y="21385"/>
                    <a:pt x="25217" y="20531"/>
                  </a:cubicBezTo>
                  <a:cubicBezTo>
                    <a:pt x="28344" y="19638"/>
                    <a:pt x="27673" y="8260"/>
                    <a:pt x="27673" y="8260"/>
                  </a:cubicBezTo>
                  <a:lnTo>
                    <a:pt x="12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45"/>
            <p:cNvSpPr/>
            <p:nvPr/>
          </p:nvSpPr>
          <p:spPr>
            <a:xfrm>
              <a:off x="3850844" y="5430915"/>
              <a:ext cx="637037" cy="517615"/>
            </a:xfrm>
            <a:custGeom>
              <a:rect b="b" l="l" r="r" t="t"/>
              <a:pathLst>
                <a:path extrusionOk="0" h="23544" w="28976">
                  <a:moveTo>
                    <a:pt x="13412" y="1341"/>
                  </a:moveTo>
                  <a:lnTo>
                    <a:pt x="27826" y="9065"/>
                  </a:lnTo>
                  <a:cubicBezTo>
                    <a:pt x="27856" y="9849"/>
                    <a:pt x="27934" y="12161"/>
                    <a:pt x="27756" y="14526"/>
                  </a:cubicBezTo>
                  <a:cubicBezTo>
                    <a:pt x="27490" y="18061"/>
                    <a:pt x="26746" y="20260"/>
                    <a:pt x="25718" y="20552"/>
                  </a:cubicBezTo>
                  <a:cubicBezTo>
                    <a:pt x="23062" y="21310"/>
                    <a:pt x="14066" y="22337"/>
                    <a:pt x="12437" y="22516"/>
                  </a:cubicBezTo>
                  <a:lnTo>
                    <a:pt x="1621" y="10659"/>
                  </a:lnTo>
                  <a:cubicBezTo>
                    <a:pt x="4050" y="10228"/>
                    <a:pt x="10173" y="9109"/>
                    <a:pt x="11161" y="8521"/>
                  </a:cubicBezTo>
                  <a:cubicBezTo>
                    <a:pt x="11919" y="8051"/>
                    <a:pt x="12624" y="7502"/>
                    <a:pt x="13264" y="6884"/>
                  </a:cubicBezTo>
                  <a:cubicBezTo>
                    <a:pt x="13356" y="6788"/>
                    <a:pt x="13408" y="6662"/>
                    <a:pt x="13412" y="6531"/>
                  </a:cubicBezTo>
                  <a:lnTo>
                    <a:pt x="13412" y="1341"/>
                  </a:lnTo>
                  <a:close/>
                  <a:moveTo>
                    <a:pt x="12909" y="0"/>
                  </a:moveTo>
                  <a:cubicBezTo>
                    <a:pt x="12648" y="0"/>
                    <a:pt x="12411" y="209"/>
                    <a:pt x="12411" y="500"/>
                  </a:cubicBezTo>
                  <a:lnTo>
                    <a:pt x="12411" y="6313"/>
                  </a:lnTo>
                  <a:cubicBezTo>
                    <a:pt x="11867" y="6818"/>
                    <a:pt x="11274" y="7271"/>
                    <a:pt x="10643" y="7659"/>
                  </a:cubicBezTo>
                  <a:cubicBezTo>
                    <a:pt x="9890" y="8112"/>
                    <a:pt x="4055" y="9231"/>
                    <a:pt x="554" y="9827"/>
                  </a:cubicBezTo>
                  <a:cubicBezTo>
                    <a:pt x="162" y="9893"/>
                    <a:pt x="1" y="10363"/>
                    <a:pt x="266" y="10659"/>
                  </a:cubicBezTo>
                  <a:lnTo>
                    <a:pt x="11871" y="23378"/>
                  </a:lnTo>
                  <a:cubicBezTo>
                    <a:pt x="11967" y="23483"/>
                    <a:pt x="12102" y="23544"/>
                    <a:pt x="12241" y="23544"/>
                  </a:cubicBezTo>
                  <a:cubicBezTo>
                    <a:pt x="12259" y="23539"/>
                    <a:pt x="12280" y="23539"/>
                    <a:pt x="12298" y="23535"/>
                  </a:cubicBezTo>
                  <a:cubicBezTo>
                    <a:pt x="12733" y="23487"/>
                    <a:pt x="23005" y="22364"/>
                    <a:pt x="25992" y="21510"/>
                  </a:cubicBezTo>
                  <a:cubicBezTo>
                    <a:pt x="27534" y="21075"/>
                    <a:pt x="28435" y="18810"/>
                    <a:pt x="28753" y="14600"/>
                  </a:cubicBezTo>
                  <a:cubicBezTo>
                    <a:pt x="28975" y="11643"/>
                    <a:pt x="28810" y="8760"/>
                    <a:pt x="28810" y="8730"/>
                  </a:cubicBezTo>
                  <a:cubicBezTo>
                    <a:pt x="28797" y="8556"/>
                    <a:pt x="28701" y="8399"/>
                    <a:pt x="28544" y="8321"/>
                  </a:cubicBezTo>
                  <a:lnTo>
                    <a:pt x="13147" y="60"/>
                  </a:lnTo>
                  <a:cubicBezTo>
                    <a:pt x="13069" y="19"/>
                    <a:pt x="12988" y="0"/>
                    <a:pt x="1290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45"/>
            <p:cNvSpPr/>
            <p:nvPr/>
          </p:nvSpPr>
          <p:spPr>
            <a:xfrm>
              <a:off x="4125219" y="5441908"/>
              <a:ext cx="362093" cy="449659"/>
            </a:xfrm>
            <a:custGeom>
              <a:rect b="b" l="l" r="r" t="t"/>
              <a:pathLst>
                <a:path extrusionOk="0" h="20453" w="16470">
                  <a:moveTo>
                    <a:pt x="432" y="0"/>
                  </a:moveTo>
                  <a:lnTo>
                    <a:pt x="432" y="6027"/>
                  </a:lnTo>
                  <a:cubicBezTo>
                    <a:pt x="432" y="6027"/>
                    <a:pt x="266" y="6188"/>
                    <a:pt x="1" y="6423"/>
                  </a:cubicBezTo>
                  <a:lnTo>
                    <a:pt x="13569" y="20453"/>
                  </a:lnTo>
                  <a:cubicBezTo>
                    <a:pt x="16469" y="19155"/>
                    <a:pt x="15829" y="8256"/>
                    <a:pt x="15829" y="8256"/>
                  </a:cubicBezTo>
                  <a:lnTo>
                    <a:pt x="432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45"/>
            <p:cNvSpPr/>
            <p:nvPr/>
          </p:nvSpPr>
          <p:spPr>
            <a:xfrm>
              <a:off x="4112973" y="5430915"/>
              <a:ext cx="374712" cy="471666"/>
            </a:xfrm>
            <a:custGeom>
              <a:rect b="b" l="l" r="r" t="t"/>
              <a:pathLst>
                <a:path extrusionOk="0" h="21454" w="17044">
                  <a:moveTo>
                    <a:pt x="1489" y="1341"/>
                  </a:moveTo>
                  <a:lnTo>
                    <a:pt x="15903" y="9065"/>
                  </a:lnTo>
                  <a:cubicBezTo>
                    <a:pt x="16099" y="12949"/>
                    <a:pt x="15798" y="18980"/>
                    <a:pt x="14204" y="20317"/>
                  </a:cubicBezTo>
                  <a:lnTo>
                    <a:pt x="1276" y="6945"/>
                  </a:lnTo>
                  <a:cubicBezTo>
                    <a:pt x="1315" y="6905"/>
                    <a:pt x="1337" y="6884"/>
                    <a:pt x="1337" y="6884"/>
                  </a:cubicBezTo>
                  <a:cubicBezTo>
                    <a:pt x="1433" y="6792"/>
                    <a:pt x="1489" y="6662"/>
                    <a:pt x="1489" y="6531"/>
                  </a:cubicBezTo>
                  <a:lnTo>
                    <a:pt x="1489" y="1341"/>
                  </a:lnTo>
                  <a:close/>
                  <a:moveTo>
                    <a:pt x="986" y="0"/>
                  </a:moveTo>
                  <a:cubicBezTo>
                    <a:pt x="725" y="0"/>
                    <a:pt x="488" y="209"/>
                    <a:pt x="488" y="500"/>
                  </a:cubicBezTo>
                  <a:lnTo>
                    <a:pt x="488" y="6309"/>
                  </a:lnTo>
                  <a:cubicBezTo>
                    <a:pt x="418" y="6374"/>
                    <a:pt x="331" y="6453"/>
                    <a:pt x="227" y="6544"/>
                  </a:cubicBezTo>
                  <a:cubicBezTo>
                    <a:pt x="13" y="6731"/>
                    <a:pt x="0" y="7062"/>
                    <a:pt x="196" y="7267"/>
                  </a:cubicBezTo>
                  <a:lnTo>
                    <a:pt x="13765" y="21301"/>
                  </a:lnTo>
                  <a:cubicBezTo>
                    <a:pt x="13860" y="21401"/>
                    <a:pt x="13987" y="21454"/>
                    <a:pt x="14126" y="21454"/>
                  </a:cubicBezTo>
                  <a:cubicBezTo>
                    <a:pt x="14196" y="21454"/>
                    <a:pt x="14265" y="21440"/>
                    <a:pt x="14326" y="21410"/>
                  </a:cubicBezTo>
                  <a:cubicBezTo>
                    <a:pt x="15733" y="20783"/>
                    <a:pt x="16556" y="18488"/>
                    <a:pt x="16843" y="14404"/>
                  </a:cubicBezTo>
                  <a:cubicBezTo>
                    <a:pt x="17043" y="11517"/>
                    <a:pt x="16887" y="8756"/>
                    <a:pt x="16887" y="8730"/>
                  </a:cubicBezTo>
                  <a:cubicBezTo>
                    <a:pt x="16874" y="8556"/>
                    <a:pt x="16778" y="8399"/>
                    <a:pt x="16621" y="8316"/>
                  </a:cubicBezTo>
                  <a:lnTo>
                    <a:pt x="1224" y="60"/>
                  </a:lnTo>
                  <a:cubicBezTo>
                    <a:pt x="1146" y="19"/>
                    <a:pt x="1065" y="0"/>
                    <a:pt x="9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45"/>
            <p:cNvSpPr/>
            <p:nvPr/>
          </p:nvSpPr>
          <p:spPr>
            <a:xfrm>
              <a:off x="3683317" y="3749158"/>
              <a:ext cx="1069548" cy="2247219"/>
            </a:xfrm>
            <a:custGeom>
              <a:rect b="b" l="l" r="r" t="t"/>
              <a:pathLst>
                <a:path extrusionOk="0" h="102216" w="48649">
                  <a:moveTo>
                    <a:pt x="1" y="1"/>
                  </a:moveTo>
                  <a:lnTo>
                    <a:pt x="1" y="63827"/>
                  </a:lnTo>
                  <a:lnTo>
                    <a:pt x="48648" y="102216"/>
                  </a:lnTo>
                  <a:lnTo>
                    <a:pt x="48648" y="35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45"/>
            <p:cNvSpPr/>
            <p:nvPr/>
          </p:nvSpPr>
          <p:spPr>
            <a:xfrm>
              <a:off x="3672302" y="3738121"/>
              <a:ext cx="1091555" cy="2269182"/>
            </a:xfrm>
            <a:custGeom>
              <a:rect b="b" l="l" r="r" t="t"/>
              <a:pathLst>
                <a:path extrusionOk="0" h="103215" w="49650">
                  <a:moveTo>
                    <a:pt x="998" y="1043"/>
                  </a:moveTo>
                  <a:lnTo>
                    <a:pt x="48653" y="4539"/>
                  </a:lnTo>
                  <a:lnTo>
                    <a:pt x="48653" y="101686"/>
                  </a:lnTo>
                  <a:lnTo>
                    <a:pt x="998" y="64090"/>
                  </a:lnTo>
                  <a:lnTo>
                    <a:pt x="998" y="1043"/>
                  </a:lnTo>
                  <a:close/>
                  <a:moveTo>
                    <a:pt x="498" y="0"/>
                  </a:moveTo>
                  <a:cubicBezTo>
                    <a:pt x="224" y="0"/>
                    <a:pt x="1" y="224"/>
                    <a:pt x="1" y="503"/>
                  </a:cubicBezTo>
                  <a:lnTo>
                    <a:pt x="1" y="64329"/>
                  </a:lnTo>
                  <a:cubicBezTo>
                    <a:pt x="1" y="64482"/>
                    <a:pt x="71" y="64630"/>
                    <a:pt x="188" y="64721"/>
                  </a:cubicBezTo>
                  <a:lnTo>
                    <a:pt x="48840" y="103105"/>
                  </a:lnTo>
                  <a:cubicBezTo>
                    <a:pt x="48931" y="103175"/>
                    <a:pt x="49040" y="103214"/>
                    <a:pt x="49149" y="103214"/>
                  </a:cubicBezTo>
                  <a:cubicBezTo>
                    <a:pt x="49428" y="103214"/>
                    <a:pt x="49650" y="102992"/>
                    <a:pt x="49650" y="102718"/>
                  </a:cubicBezTo>
                  <a:lnTo>
                    <a:pt x="49650" y="4073"/>
                  </a:lnTo>
                  <a:cubicBezTo>
                    <a:pt x="49650" y="3808"/>
                    <a:pt x="49450" y="3590"/>
                    <a:pt x="49188" y="3572"/>
                  </a:cubicBezTo>
                  <a:lnTo>
                    <a:pt x="536" y="2"/>
                  </a:lnTo>
                  <a:cubicBezTo>
                    <a:pt x="524" y="1"/>
                    <a:pt x="511" y="0"/>
                    <a:pt x="49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45"/>
            <p:cNvSpPr/>
            <p:nvPr/>
          </p:nvSpPr>
          <p:spPr>
            <a:xfrm>
              <a:off x="3756835" y="3822786"/>
              <a:ext cx="897889" cy="1736881"/>
            </a:xfrm>
            <a:custGeom>
              <a:rect b="b" l="l" r="r" t="t"/>
              <a:pathLst>
                <a:path extrusionOk="0" h="79003" w="40841">
                  <a:moveTo>
                    <a:pt x="1" y="0"/>
                  </a:moveTo>
                  <a:lnTo>
                    <a:pt x="1" y="53786"/>
                  </a:lnTo>
                  <a:lnTo>
                    <a:pt x="40841" y="79002"/>
                  </a:lnTo>
                  <a:lnTo>
                    <a:pt x="40841" y="35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45"/>
            <p:cNvSpPr/>
            <p:nvPr/>
          </p:nvSpPr>
          <p:spPr>
            <a:xfrm>
              <a:off x="3745843" y="3811728"/>
              <a:ext cx="919896" cy="1758932"/>
            </a:xfrm>
            <a:custGeom>
              <a:rect b="b" l="l" r="r" t="t"/>
              <a:pathLst>
                <a:path extrusionOk="0" h="80006" w="41842">
                  <a:moveTo>
                    <a:pt x="1002" y="1047"/>
                  </a:moveTo>
                  <a:lnTo>
                    <a:pt x="40845" y="4531"/>
                  </a:lnTo>
                  <a:lnTo>
                    <a:pt x="40845" y="78612"/>
                  </a:lnTo>
                  <a:lnTo>
                    <a:pt x="1002" y="54010"/>
                  </a:lnTo>
                  <a:lnTo>
                    <a:pt x="1002" y="1047"/>
                  </a:lnTo>
                  <a:close/>
                  <a:moveTo>
                    <a:pt x="499" y="0"/>
                  </a:moveTo>
                  <a:cubicBezTo>
                    <a:pt x="227" y="0"/>
                    <a:pt x="0" y="222"/>
                    <a:pt x="0" y="503"/>
                  </a:cubicBezTo>
                  <a:lnTo>
                    <a:pt x="0" y="54289"/>
                  </a:lnTo>
                  <a:cubicBezTo>
                    <a:pt x="0" y="54459"/>
                    <a:pt x="92" y="54620"/>
                    <a:pt x="240" y="54711"/>
                  </a:cubicBezTo>
                  <a:lnTo>
                    <a:pt x="41080" y="79932"/>
                  </a:lnTo>
                  <a:cubicBezTo>
                    <a:pt x="41158" y="79980"/>
                    <a:pt x="41249" y="80006"/>
                    <a:pt x="41341" y="80006"/>
                  </a:cubicBezTo>
                  <a:cubicBezTo>
                    <a:pt x="41620" y="80006"/>
                    <a:pt x="41842" y="79779"/>
                    <a:pt x="41842" y="79505"/>
                  </a:cubicBezTo>
                  <a:lnTo>
                    <a:pt x="41842" y="4074"/>
                  </a:lnTo>
                  <a:cubicBezTo>
                    <a:pt x="41842" y="3812"/>
                    <a:pt x="41646" y="3599"/>
                    <a:pt x="41389" y="3573"/>
                  </a:cubicBezTo>
                  <a:lnTo>
                    <a:pt x="544" y="2"/>
                  </a:lnTo>
                  <a:cubicBezTo>
                    <a:pt x="529" y="1"/>
                    <a:pt x="514" y="0"/>
                    <a:pt x="49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45"/>
            <p:cNvSpPr/>
            <p:nvPr/>
          </p:nvSpPr>
          <p:spPr>
            <a:xfrm>
              <a:off x="4752852" y="3827667"/>
              <a:ext cx="107990" cy="2169194"/>
            </a:xfrm>
            <a:custGeom>
              <a:rect b="b" l="l" r="r" t="t"/>
              <a:pathLst>
                <a:path extrusionOk="0" h="98667" w="4912">
                  <a:moveTo>
                    <a:pt x="0" y="0"/>
                  </a:moveTo>
                  <a:lnTo>
                    <a:pt x="0" y="98667"/>
                  </a:lnTo>
                  <a:lnTo>
                    <a:pt x="4912" y="98667"/>
                  </a:lnTo>
                  <a:lnTo>
                    <a:pt x="4912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45"/>
            <p:cNvSpPr/>
            <p:nvPr/>
          </p:nvSpPr>
          <p:spPr>
            <a:xfrm>
              <a:off x="4741926" y="3816653"/>
              <a:ext cx="129931" cy="2191223"/>
            </a:xfrm>
            <a:custGeom>
              <a:rect b="b" l="l" r="r" t="t"/>
              <a:pathLst>
                <a:path extrusionOk="0" h="99669" w="5910">
                  <a:moveTo>
                    <a:pt x="4908" y="1002"/>
                  </a:moveTo>
                  <a:lnTo>
                    <a:pt x="4908" y="98667"/>
                  </a:lnTo>
                  <a:lnTo>
                    <a:pt x="1002" y="98667"/>
                  </a:lnTo>
                  <a:lnTo>
                    <a:pt x="1002" y="1002"/>
                  </a:lnTo>
                  <a:close/>
                  <a:moveTo>
                    <a:pt x="497" y="0"/>
                  </a:moveTo>
                  <a:cubicBezTo>
                    <a:pt x="223" y="0"/>
                    <a:pt x="1" y="227"/>
                    <a:pt x="1" y="501"/>
                  </a:cubicBezTo>
                  <a:lnTo>
                    <a:pt x="1" y="99168"/>
                  </a:lnTo>
                  <a:cubicBezTo>
                    <a:pt x="1" y="99442"/>
                    <a:pt x="223" y="99668"/>
                    <a:pt x="497" y="99668"/>
                  </a:cubicBezTo>
                  <a:lnTo>
                    <a:pt x="5409" y="99668"/>
                  </a:lnTo>
                  <a:cubicBezTo>
                    <a:pt x="5683" y="99668"/>
                    <a:pt x="5910" y="99442"/>
                    <a:pt x="5910" y="99168"/>
                  </a:cubicBezTo>
                  <a:lnTo>
                    <a:pt x="5910" y="501"/>
                  </a:lnTo>
                  <a:cubicBezTo>
                    <a:pt x="5910" y="227"/>
                    <a:pt x="5683" y="0"/>
                    <a:pt x="540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45"/>
            <p:cNvSpPr/>
            <p:nvPr/>
          </p:nvSpPr>
          <p:spPr>
            <a:xfrm>
              <a:off x="3815712" y="3896393"/>
              <a:ext cx="755646" cy="1481767"/>
            </a:xfrm>
            <a:custGeom>
              <a:rect b="b" l="l" r="r" t="t"/>
              <a:pathLst>
                <a:path extrusionOk="0" h="67399" w="34371">
                  <a:moveTo>
                    <a:pt x="1" y="1"/>
                  </a:moveTo>
                  <a:lnTo>
                    <a:pt x="227" y="47982"/>
                  </a:lnTo>
                  <a:lnTo>
                    <a:pt x="34370" y="67398"/>
                  </a:lnTo>
                  <a:lnTo>
                    <a:pt x="34370" y="7982"/>
                  </a:lnTo>
                  <a:lnTo>
                    <a:pt x="10939" y="4433"/>
                  </a:lnTo>
                  <a:lnTo>
                    <a:pt x="9376" y="1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45"/>
            <p:cNvSpPr/>
            <p:nvPr/>
          </p:nvSpPr>
          <p:spPr>
            <a:xfrm>
              <a:off x="3804719" y="3885312"/>
              <a:ext cx="777631" cy="1503840"/>
            </a:xfrm>
            <a:custGeom>
              <a:rect b="b" l="l" r="r" t="t"/>
              <a:pathLst>
                <a:path extrusionOk="0" h="68403" w="35371">
                  <a:moveTo>
                    <a:pt x="1006" y="1066"/>
                  </a:moveTo>
                  <a:lnTo>
                    <a:pt x="9541" y="2081"/>
                  </a:lnTo>
                  <a:lnTo>
                    <a:pt x="10986" y="5151"/>
                  </a:lnTo>
                  <a:cubicBezTo>
                    <a:pt x="11056" y="5299"/>
                    <a:pt x="11200" y="5408"/>
                    <a:pt x="11365" y="5429"/>
                  </a:cubicBezTo>
                  <a:lnTo>
                    <a:pt x="34374" y="8913"/>
                  </a:lnTo>
                  <a:lnTo>
                    <a:pt x="34374" y="67040"/>
                  </a:lnTo>
                  <a:lnTo>
                    <a:pt x="1224" y="48194"/>
                  </a:lnTo>
                  <a:lnTo>
                    <a:pt x="1006" y="1066"/>
                  </a:lnTo>
                  <a:close/>
                  <a:moveTo>
                    <a:pt x="503" y="0"/>
                  </a:moveTo>
                  <a:cubicBezTo>
                    <a:pt x="228" y="0"/>
                    <a:pt x="0" y="224"/>
                    <a:pt x="4" y="505"/>
                  </a:cubicBezTo>
                  <a:lnTo>
                    <a:pt x="226" y="48486"/>
                  </a:lnTo>
                  <a:cubicBezTo>
                    <a:pt x="226" y="48664"/>
                    <a:pt x="322" y="48830"/>
                    <a:pt x="479" y="48921"/>
                  </a:cubicBezTo>
                  <a:lnTo>
                    <a:pt x="34622" y="68338"/>
                  </a:lnTo>
                  <a:cubicBezTo>
                    <a:pt x="34700" y="68377"/>
                    <a:pt x="34783" y="68403"/>
                    <a:pt x="34870" y="68403"/>
                  </a:cubicBezTo>
                  <a:cubicBezTo>
                    <a:pt x="35149" y="68403"/>
                    <a:pt x="35371" y="68176"/>
                    <a:pt x="35371" y="67902"/>
                  </a:cubicBezTo>
                  <a:lnTo>
                    <a:pt x="35371" y="8486"/>
                  </a:lnTo>
                  <a:cubicBezTo>
                    <a:pt x="35371" y="8238"/>
                    <a:pt x="35188" y="8029"/>
                    <a:pt x="34944" y="7990"/>
                  </a:cubicBezTo>
                  <a:lnTo>
                    <a:pt x="11779" y="4485"/>
                  </a:lnTo>
                  <a:lnTo>
                    <a:pt x="10329" y="1406"/>
                  </a:lnTo>
                  <a:cubicBezTo>
                    <a:pt x="10255" y="1249"/>
                    <a:pt x="10107" y="1140"/>
                    <a:pt x="9932" y="1123"/>
                  </a:cubicBezTo>
                  <a:lnTo>
                    <a:pt x="562" y="4"/>
                  </a:lnTo>
                  <a:cubicBezTo>
                    <a:pt x="542" y="2"/>
                    <a:pt x="522" y="0"/>
                    <a:pt x="50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45"/>
            <p:cNvSpPr/>
            <p:nvPr/>
          </p:nvSpPr>
          <p:spPr>
            <a:xfrm>
              <a:off x="3864827" y="4023907"/>
              <a:ext cx="662386" cy="1251144"/>
            </a:xfrm>
            <a:custGeom>
              <a:rect b="b" l="l" r="r" t="t"/>
              <a:pathLst>
                <a:path extrusionOk="0" h="56909" w="30129">
                  <a:moveTo>
                    <a:pt x="1" y="1"/>
                  </a:moveTo>
                  <a:lnTo>
                    <a:pt x="1" y="40841"/>
                  </a:lnTo>
                  <a:lnTo>
                    <a:pt x="30129" y="56908"/>
                  </a:lnTo>
                  <a:lnTo>
                    <a:pt x="30129" y="53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45"/>
            <p:cNvSpPr/>
            <p:nvPr/>
          </p:nvSpPr>
          <p:spPr>
            <a:xfrm>
              <a:off x="3853812" y="4013002"/>
              <a:ext cx="684415" cy="1273063"/>
            </a:xfrm>
            <a:custGeom>
              <a:rect b="b" l="l" r="r" t="t"/>
              <a:pathLst>
                <a:path extrusionOk="0" h="57906" w="31131">
                  <a:moveTo>
                    <a:pt x="1002" y="1093"/>
                  </a:moveTo>
                  <a:lnTo>
                    <a:pt x="30129" y="6271"/>
                  </a:lnTo>
                  <a:lnTo>
                    <a:pt x="30129" y="56573"/>
                  </a:lnTo>
                  <a:lnTo>
                    <a:pt x="1002" y="41036"/>
                  </a:lnTo>
                  <a:lnTo>
                    <a:pt x="1002" y="1093"/>
                  </a:lnTo>
                  <a:close/>
                  <a:moveTo>
                    <a:pt x="497" y="1"/>
                  </a:moveTo>
                  <a:cubicBezTo>
                    <a:pt x="230" y="1"/>
                    <a:pt x="1" y="219"/>
                    <a:pt x="1" y="497"/>
                  </a:cubicBezTo>
                  <a:lnTo>
                    <a:pt x="1" y="41337"/>
                  </a:lnTo>
                  <a:cubicBezTo>
                    <a:pt x="1" y="41524"/>
                    <a:pt x="105" y="41694"/>
                    <a:pt x="266" y="41781"/>
                  </a:cubicBezTo>
                  <a:lnTo>
                    <a:pt x="30395" y="57849"/>
                  </a:lnTo>
                  <a:cubicBezTo>
                    <a:pt x="30464" y="57888"/>
                    <a:pt x="30547" y="57905"/>
                    <a:pt x="30630" y="57905"/>
                  </a:cubicBezTo>
                  <a:cubicBezTo>
                    <a:pt x="30721" y="57905"/>
                    <a:pt x="30808" y="57883"/>
                    <a:pt x="30887" y="57836"/>
                  </a:cubicBezTo>
                  <a:cubicBezTo>
                    <a:pt x="31039" y="57744"/>
                    <a:pt x="31131" y="57583"/>
                    <a:pt x="31131" y="57404"/>
                  </a:cubicBezTo>
                  <a:lnTo>
                    <a:pt x="31131" y="5853"/>
                  </a:lnTo>
                  <a:cubicBezTo>
                    <a:pt x="31131" y="5613"/>
                    <a:pt x="30956" y="5404"/>
                    <a:pt x="30717" y="5365"/>
                  </a:cubicBezTo>
                  <a:lnTo>
                    <a:pt x="589" y="9"/>
                  </a:lnTo>
                  <a:cubicBezTo>
                    <a:pt x="558" y="3"/>
                    <a:pt x="527" y="1"/>
                    <a:pt x="49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45"/>
            <p:cNvSpPr/>
            <p:nvPr/>
          </p:nvSpPr>
          <p:spPr>
            <a:xfrm>
              <a:off x="3961517" y="4426962"/>
              <a:ext cx="424970" cy="480196"/>
            </a:xfrm>
            <a:custGeom>
              <a:rect b="b" l="l" r="r" t="t"/>
              <a:pathLst>
                <a:path extrusionOk="0" h="21842" w="19330">
                  <a:moveTo>
                    <a:pt x="8035" y="0"/>
                  </a:moveTo>
                  <a:cubicBezTo>
                    <a:pt x="7383" y="0"/>
                    <a:pt x="6736" y="102"/>
                    <a:pt x="6105" y="313"/>
                  </a:cubicBezTo>
                  <a:cubicBezTo>
                    <a:pt x="1851" y="1742"/>
                    <a:pt x="1" y="7646"/>
                    <a:pt x="1969" y="13503"/>
                  </a:cubicBezTo>
                  <a:cubicBezTo>
                    <a:pt x="3645" y="18495"/>
                    <a:pt x="7549" y="21841"/>
                    <a:pt x="11298" y="21841"/>
                  </a:cubicBezTo>
                  <a:cubicBezTo>
                    <a:pt x="11951" y="21841"/>
                    <a:pt x="12599" y="21740"/>
                    <a:pt x="13229" y="21528"/>
                  </a:cubicBezTo>
                  <a:cubicBezTo>
                    <a:pt x="17479" y="20104"/>
                    <a:pt x="19330" y="14195"/>
                    <a:pt x="17362" y="8338"/>
                  </a:cubicBezTo>
                  <a:cubicBezTo>
                    <a:pt x="15685" y="3346"/>
                    <a:pt x="11782" y="0"/>
                    <a:pt x="803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45"/>
            <p:cNvSpPr/>
            <p:nvPr/>
          </p:nvSpPr>
          <p:spPr>
            <a:xfrm>
              <a:off x="3970048" y="4317080"/>
              <a:ext cx="395092" cy="131053"/>
            </a:xfrm>
            <a:custGeom>
              <a:rect b="b" l="l" r="r" t="t"/>
              <a:pathLst>
                <a:path extrusionOk="0" h="5961" w="17971">
                  <a:moveTo>
                    <a:pt x="557" y="0"/>
                  </a:moveTo>
                  <a:cubicBezTo>
                    <a:pt x="342" y="0"/>
                    <a:pt x="142" y="142"/>
                    <a:pt x="78" y="360"/>
                  </a:cubicBezTo>
                  <a:cubicBezTo>
                    <a:pt x="0" y="630"/>
                    <a:pt x="157" y="909"/>
                    <a:pt x="427" y="983"/>
                  </a:cubicBezTo>
                  <a:lnTo>
                    <a:pt x="17300" y="5938"/>
                  </a:lnTo>
                  <a:cubicBezTo>
                    <a:pt x="17348" y="5951"/>
                    <a:pt x="17396" y="5960"/>
                    <a:pt x="17444" y="5960"/>
                  </a:cubicBezTo>
                  <a:cubicBezTo>
                    <a:pt x="17692" y="5960"/>
                    <a:pt x="17901" y="5777"/>
                    <a:pt x="17936" y="5529"/>
                  </a:cubicBezTo>
                  <a:cubicBezTo>
                    <a:pt x="17971" y="5285"/>
                    <a:pt x="17823" y="5050"/>
                    <a:pt x="17583" y="4980"/>
                  </a:cubicBezTo>
                  <a:lnTo>
                    <a:pt x="710" y="25"/>
                  </a:lnTo>
                  <a:cubicBezTo>
                    <a:pt x="659" y="8"/>
                    <a:pt x="608" y="0"/>
                    <a:pt x="55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45"/>
            <p:cNvSpPr/>
            <p:nvPr/>
          </p:nvSpPr>
          <p:spPr>
            <a:xfrm>
              <a:off x="3955384" y="4214035"/>
              <a:ext cx="504820" cy="156247"/>
            </a:xfrm>
            <a:custGeom>
              <a:rect b="b" l="l" r="r" t="t"/>
              <a:pathLst>
                <a:path extrusionOk="0" h="7107" w="22962">
                  <a:moveTo>
                    <a:pt x="555" y="0"/>
                  </a:moveTo>
                  <a:cubicBezTo>
                    <a:pt x="337" y="0"/>
                    <a:pt x="139" y="145"/>
                    <a:pt x="75" y="366"/>
                  </a:cubicBezTo>
                  <a:cubicBezTo>
                    <a:pt x="1" y="636"/>
                    <a:pt x="162" y="915"/>
                    <a:pt x="432" y="985"/>
                  </a:cubicBezTo>
                  <a:lnTo>
                    <a:pt x="22300" y="7090"/>
                  </a:lnTo>
                  <a:cubicBezTo>
                    <a:pt x="22343" y="7103"/>
                    <a:pt x="22391" y="7107"/>
                    <a:pt x="22435" y="7107"/>
                  </a:cubicBezTo>
                  <a:cubicBezTo>
                    <a:pt x="22683" y="7103"/>
                    <a:pt x="22892" y="6920"/>
                    <a:pt x="22927" y="6672"/>
                  </a:cubicBezTo>
                  <a:cubicBezTo>
                    <a:pt x="22962" y="6428"/>
                    <a:pt x="22809" y="6193"/>
                    <a:pt x="22570" y="6127"/>
                  </a:cubicBezTo>
                  <a:lnTo>
                    <a:pt x="702" y="22"/>
                  </a:lnTo>
                  <a:cubicBezTo>
                    <a:pt x="653" y="7"/>
                    <a:pt x="604" y="0"/>
                    <a:pt x="55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45"/>
            <p:cNvSpPr/>
            <p:nvPr/>
          </p:nvSpPr>
          <p:spPr>
            <a:xfrm>
              <a:off x="3891165" y="6536617"/>
              <a:ext cx="692857" cy="224137"/>
            </a:xfrm>
            <a:custGeom>
              <a:rect b="b" l="l" r="r" t="t"/>
              <a:pathLst>
                <a:path extrusionOk="0" h="10195" w="31515">
                  <a:moveTo>
                    <a:pt x="19684" y="1"/>
                  </a:moveTo>
                  <a:cubicBezTo>
                    <a:pt x="19320" y="1"/>
                    <a:pt x="18945" y="7"/>
                    <a:pt x="18559" y="22"/>
                  </a:cubicBezTo>
                  <a:cubicBezTo>
                    <a:pt x="18559" y="22"/>
                    <a:pt x="7899" y="1010"/>
                    <a:pt x="3950" y="4167"/>
                  </a:cubicBezTo>
                  <a:cubicBezTo>
                    <a:pt x="0" y="7328"/>
                    <a:pt x="2961" y="8904"/>
                    <a:pt x="6715" y="9893"/>
                  </a:cubicBezTo>
                  <a:cubicBezTo>
                    <a:pt x="7499" y="10100"/>
                    <a:pt x="8854" y="10194"/>
                    <a:pt x="10526" y="10194"/>
                  </a:cubicBezTo>
                  <a:cubicBezTo>
                    <a:pt x="16846" y="10194"/>
                    <a:pt x="27700" y="8846"/>
                    <a:pt x="29419" y="7128"/>
                  </a:cubicBezTo>
                  <a:cubicBezTo>
                    <a:pt x="31514" y="5037"/>
                    <a:pt x="29568" y="1"/>
                    <a:pt x="19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45"/>
            <p:cNvSpPr/>
            <p:nvPr/>
          </p:nvSpPr>
          <p:spPr>
            <a:xfrm>
              <a:off x="3921790" y="6525624"/>
              <a:ext cx="649459" cy="246122"/>
            </a:xfrm>
            <a:custGeom>
              <a:rect b="b" l="l" r="r" t="t"/>
              <a:pathLst>
                <a:path extrusionOk="0" h="11195" w="29541">
                  <a:moveTo>
                    <a:pt x="18181" y="1004"/>
                  </a:moveTo>
                  <a:cubicBezTo>
                    <a:pt x="22336" y="1004"/>
                    <a:pt x="26849" y="1977"/>
                    <a:pt x="28052" y="4741"/>
                  </a:cubicBezTo>
                  <a:cubicBezTo>
                    <a:pt x="28461" y="5681"/>
                    <a:pt x="28317" y="6626"/>
                    <a:pt x="27673" y="7275"/>
                  </a:cubicBezTo>
                  <a:cubicBezTo>
                    <a:pt x="26802" y="8146"/>
                    <a:pt x="22696" y="9095"/>
                    <a:pt x="17209" y="9701"/>
                  </a:cubicBezTo>
                  <a:cubicBezTo>
                    <a:pt x="14230" y="10029"/>
                    <a:pt x="11374" y="10197"/>
                    <a:pt x="9154" y="10197"/>
                  </a:cubicBezTo>
                  <a:cubicBezTo>
                    <a:pt x="7487" y="10197"/>
                    <a:pt x="6178" y="10102"/>
                    <a:pt x="5444" y="9910"/>
                  </a:cubicBezTo>
                  <a:cubicBezTo>
                    <a:pt x="2813" y="9217"/>
                    <a:pt x="1385" y="8425"/>
                    <a:pt x="1202" y="7554"/>
                  </a:cubicBezTo>
                  <a:cubicBezTo>
                    <a:pt x="1028" y="6731"/>
                    <a:pt x="2012" y="5742"/>
                    <a:pt x="2866" y="5059"/>
                  </a:cubicBezTo>
                  <a:cubicBezTo>
                    <a:pt x="6589" y="2080"/>
                    <a:pt x="16765" y="1061"/>
                    <a:pt x="17196" y="1022"/>
                  </a:cubicBezTo>
                  <a:lnTo>
                    <a:pt x="17200" y="1022"/>
                  </a:lnTo>
                  <a:cubicBezTo>
                    <a:pt x="17524" y="1010"/>
                    <a:pt x="17851" y="1004"/>
                    <a:pt x="18181" y="1004"/>
                  </a:cubicBezTo>
                  <a:close/>
                  <a:moveTo>
                    <a:pt x="18280" y="0"/>
                  </a:moveTo>
                  <a:cubicBezTo>
                    <a:pt x="17911" y="0"/>
                    <a:pt x="17533" y="7"/>
                    <a:pt x="17148" y="21"/>
                  </a:cubicBezTo>
                  <a:lnTo>
                    <a:pt x="17122" y="21"/>
                  </a:lnTo>
                  <a:cubicBezTo>
                    <a:pt x="16678" y="64"/>
                    <a:pt x="6262" y="1061"/>
                    <a:pt x="2243" y="4275"/>
                  </a:cubicBezTo>
                  <a:cubicBezTo>
                    <a:pt x="658" y="5546"/>
                    <a:pt x="0" y="6683"/>
                    <a:pt x="227" y="7759"/>
                  </a:cubicBezTo>
                  <a:cubicBezTo>
                    <a:pt x="501" y="9069"/>
                    <a:pt x="2082" y="10062"/>
                    <a:pt x="5191" y="10876"/>
                  </a:cubicBezTo>
                  <a:cubicBezTo>
                    <a:pt x="5931" y="11072"/>
                    <a:pt x="7316" y="11194"/>
                    <a:pt x="9249" y="11194"/>
                  </a:cubicBezTo>
                  <a:cubicBezTo>
                    <a:pt x="11344" y="11194"/>
                    <a:pt x="14074" y="11050"/>
                    <a:pt x="17322" y="10693"/>
                  </a:cubicBezTo>
                  <a:cubicBezTo>
                    <a:pt x="20140" y="10384"/>
                    <a:pt x="26867" y="9500"/>
                    <a:pt x="28378" y="7985"/>
                  </a:cubicBezTo>
                  <a:cubicBezTo>
                    <a:pt x="29314" y="7049"/>
                    <a:pt x="29541" y="5651"/>
                    <a:pt x="28970" y="4340"/>
                  </a:cubicBezTo>
                  <a:cubicBezTo>
                    <a:pt x="28570" y="3426"/>
                    <a:pt x="27616" y="2133"/>
                    <a:pt x="25317" y="1175"/>
                  </a:cubicBezTo>
                  <a:cubicBezTo>
                    <a:pt x="23447" y="394"/>
                    <a:pt x="21085" y="0"/>
                    <a:pt x="1828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45"/>
            <p:cNvSpPr/>
            <p:nvPr/>
          </p:nvSpPr>
          <p:spPr>
            <a:xfrm>
              <a:off x="4057725" y="6658547"/>
              <a:ext cx="496487" cy="102186"/>
            </a:xfrm>
            <a:custGeom>
              <a:rect b="b" l="l" r="r" t="t"/>
              <a:pathLst>
                <a:path extrusionOk="0" h="4648" w="22583">
                  <a:moveTo>
                    <a:pt x="21470" y="0"/>
                  </a:moveTo>
                  <a:cubicBezTo>
                    <a:pt x="16857" y="0"/>
                    <a:pt x="11124" y="1309"/>
                    <a:pt x="5849" y="2967"/>
                  </a:cubicBezTo>
                  <a:cubicBezTo>
                    <a:pt x="3928" y="3576"/>
                    <a:pt x="1978" y="4090"/>
                    <a:pt x="1" y="4504"/>
                  </a:cubicBezTo>
                  <a:cubicBezTo>
                    <a:pt x="773" y="4601"/>
                    <a:pt x="1786" y="4647"/>
                    <a:pt x="2953" y="4647"/>
                  </a:cubicBezTo>
                  <a:cubicBezTo>
                    <a:pt x="9276" y="4647"/>
                    <a:pt x="20126" y="3302"/>
                    <a:pt x="21843" y="1582"/>
                  </a:cubicBezTo>
                  <a:cubicBezTo>
                    <a:pt x="22261" y="1164"/>
                    <a:pt x="22522" y="615"/>
                    <a:pt x="22583" y="27"/>
                  </a:cubicBezTo>
                  <a:cubicBezTo>
                    <a:pt x="22220" y="9"/>
                    <a:pt x="21849" y="0"/>
                    <a:pt x="2147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45"/>
            <p:cNvSpPr/>
            <p:nvPr/>
          </p:nvSpPr>
          <p:spPr>
            <a:xfrm>
              <a:off x="4043368" y="6647532"/>
              <a:ext cx="522430" cy="124215"/>
            </a:xfrm>
            <a:custGeom>
              <a:rect b="b" l="l" r="r" t="t"/>
              <a:pathLst>
                <a:path extrusionOk="0" h="5650" w="23763">
                  <a:moveTo>
                    <a:pt x="22125" y="999"/>
                  </a:moveTo>
                  <a:cubicBezTo>
                    <a:pt x="22291" y="999"/>
                    <a:pt x="22452" y="1003"/>
                    <a:pt x="22613" y="1003"/>
                  </a:cubicBezTo>
                  <a:cubicBezTo>
                    <a:pt x="22509" y="1277"/>
                    <a:pt x="22347" y="1526"/>
                    <a:pt x="22143" y="1730"/>
                  </a:cubicBezTo>
                  <a:cubicBezTo>
                    <a:pt x="21337" y="2536"/>
                    <a:pt x="17597" y="3441"/>
                    <a:pt x="12611" y="4047"/>
                  </a:cubicBezTo>
                  <a:cubicBezTo>
                    <a:pt x="9641" y="4404"/>
                    <a:pt x="6667" y="4613"/>
                    <a:pt x="4272" y="4643"/>
                  </a:cubicBezTo>
                  <a:cubicBezTo>
                    <a:pt x="5052" y="4430"/>
                    <a:pt x="5844" y="4199"/>
                    <a:pt x="6654" y="3942"/>
                  </a:cubicBezTo>
                  <a:cubicBezTo>
                    <a:pt x="11022" y="2571"/>
                    <a:pt x="17118" y="999"/>
                    <a:pt x="22125" y="999"/>
                  </a:cubicBezTo>
                  <a:close/>
                  <a:moveTo>
                    <a:pt x="22135" y="0"/>
                  </a:moveTo>
                  <a:cubicBezTo>
                    <a:pt x="16993" y="0"/>
                    <a:pt x="10792" y="1599"/>
                    <a:pt x="6354" y="2993"/>
                  </a:cubicBezTo>
                  <a:cubicBezTo>
                    <a:pt x="4446" y="3598"/>
                    <a:pt x="2513" y="4108"/>
                    <a:pt x="554" y="4517"/>
                  </a:cubicBezTo>
                  <a:cubicBezTo>
                    <a:pt x="1" y="4630"/>
                    <a:pt x="31" y="5431"/>
                    <a:pt x="593" y="5501"/>
                  </a:cubicBezTo>
                  <a:cubicBezTo>
                    <a:pt x="1377" y="5601"/>
                    <a:pt x="2409" y="5649"/>
                    <a:pt x="3615" y="5649"/>
                  </a:cubicBezTo>
                  <a:cubicBezTo>
                    <a:pt x="6158" y="5649"/>
                    <a:pt x="9454" y="5440"/>
                    <a:pt x="12733" y="5044"/>
                  </a:cubicBezTo>
                  <a:cubicBezTo>
                    <a:pt x="20170" y="4143"/>
                    <a:pt x="22265" y="3028"/>
                    <a:pt x="22848" y="2440"/>
                  </a:cubicBezTo>
                  <a:cubicBezTo>
                    <a:pt x="23349" y="1939"/>
                    <a:pt x="23663" y="1282"/>
                    <a:pt x="23732" y="576"/>
                  </a:cubicBezTo>
                  <a:cubicBezTo>
                    <a:pt x="23763" y="293"/>
                    <a:pt x="23545" y="41"/>
                    <a:pt x="23262" y="28"/>
                  </a:cubicBezTo>
                  <a:cubicBezTo>
                    <a:pt x="22893" y="9"/>
                    <a:pt x="22517" y="0"/>
                    <a:pt x="2213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45"/>
            <p:cNvSpPr/>
            <p:nvPr/>
          </p:nvSpPr>
          <p:spPr>
            <a:xfrm>
              <a:off x="3451549" y="3947025"/>
              <a:ext cx="203559" cy="118257"/>
            </a:xfrm>
            <a:custGeom>
              <a:rect b="b" l="l" r="r" t="t"/>
              <a:pathLst>
                <a:path extrusionOk="0" h="5379" w="9259">
                  <a:moveTo>
                    <a:pt x="764" y="0"/>
                  </a:moveTo>
                  <a:cubicBezTo>
                    <a:pt x="521" y="0"/>
                    <a:pt x="288" y="132"/>
                    <a:pt x="170" y="358"/>
                  </a:cubicBezTo>
                  <a:cubicBezTo>
                    <a:pt x="1" y="680"/>
                    <a:pt x="123" y="1077"/>
                    <a:pt x="440" y="1251"/>
                  </a:cubicBezTo>
                  <a:lnTo>
                    <a:pt x="8226" y="5305"/>
                  </a:lnTo>
                  <a:cubicBezTo>
                    <a:pt x="8322" y="5353"/>
                    <a:pt x="8426" y="5379"/>
                    <a:pt x="8535" y="5379"/>
                  </a:cubicBezTo>
                  <a:cubicBezTo>
                    <a:pt x="8844" y="5379"/>
                    <a:pt x="9110" y="5170"/>
                    <a:pt x="9184" y="4869"/>
                  </a:cubicBezTo>
                  <a:cubicBezTo>
                    <a:pt x="9258" y="4569"/>
                    <a:pt x="9119" y="4260"/>
                    <a:pt x="8844" y="4120"/>
                  </a:cubicBezTo>
                  <a:lnTo>
                    <a:pt x="1054" y="66"/>
                  </a:lnTo>
                  <a:cubicBezTo>
                    <a:pt x="961" y="21"/>
                    <a:pt x="861" y="0"/>
                    <a:pt x="7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45"/>
            <p:cNvSpPr/>
            <p:nvPr/>
          </p:nvSpPr>
          <p:spPr>
            <a:xfrm>
              <a:off x="3353143" y="3895843"/>
              <a:ext cx="83213" cy="55710"/>
            </a:xfrm>
            <a:custGeom>
              <a:rect b="b" l="l" r="r" t="t"/>
              <a:pathLst>
                <a:path extrusionOk="0" h="2534" w="3785">
                  <a:moveTo>
                    <a:pt x="756" y="0"/>
                  </a:moveTo>
                  <a:cubicBezTo>
                    <a:pt x="514" y="0"/>
                    <a:pt x="283" y="132"/>
                    <a:pt x="166" y="361"/>
                  </a:cubicBezTo>
                  <a:cubicBezTo>
                    <a:pt x="0" y="679"/>
                    <a:pt x="118" y="1075"/>
                    <a:pt x="436" y="1249"/>
                  </a:cubicBezTo>
                  <a:lnTo>
                    <a:pt x="2757" y="2460"/>
                  </a:lnTo>
                  <a:cubicBezTo>
                    <a:pt x="2852" y="2508"/>
                    <a:pt x="2957" y="2534"/>
                    <a:pt x="3066" y="2534"/>
                  </a:cubicBezTo>
                  <a:cubicBezTo>
                    <a:pt x="3371" y="2534"/>
                    <a:pt x="3641" y="2325"/>
                    <a:pt x="3710" y="2024"/>
                  </a:cubicBezTo>
                  <a:cubicBezTo>
                    <a:pt x="3784" y="1728"/>
                    <a:pt x="3645" y="1415"/>
                    <a:pt x="3371" y="1275"/>
                  </a:cubicBezTo>
                  <a:lnTo>
                    <a:pt x="1050" y="69"/>
                  </a:lnTo>
                  <a:cubicBezTo>
                    <a:pt x="955" y="22"/>
                    <a:pt x="854" y="0"/>
                    <a:pt x="7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45"/>
            <p:cNvSpPr/>
            <p:nvPr/>
          </p:nvSpPr>
          <p:spPr>
            <a:xfrm>
              <a:off x="3490507" y="4396138"/>
              <a:ext cx="88292" cy="35989"/>
            </a:xfrm>
            <a:custGeom>
              <a:rect b="b" l="l" r="r" t="t"/>
              <a:pathLst>
                <a:path extrusionOk="0" h="1637" w="4016">
                  <a:moveTo>
                    <a:pt x="699" y="1"/>
                  </a:moveTo>
                  <a:cubicBezTo>
                    <a:pt x="368" y="1"/>
                    <a:pt x="81" y="252"/>
                    <a:pt x="44" y="587"/>
                  </a:cubicBezTo>
                  <a:cubicBezTo>
                    <a:pt x="1" y="949"/>
                    <a:pt x="253" y="1275"/>
                    <a:pt x="610" y="1328"/>
                  </a:cubicBezTo>
                  <a:lnTo>
                    <a:pt x="3254" y="1633"/>
                  </a:lnTo>
                  <a:cubicBezTo>
                    <a:pt x="3275" y="1633"/>
                    <a:pt x="3301" y="1637"/>
                    <a:pt x="3328" y="1637"/>
                  </a:cubicBezTo>
                  <a:cubicBezTo>
                    <a:pt x="3680" y="1637"/>
                    <a:pt x="3972" y="1358"/>
                    <a:pt x="3994" y="1006"/>
                  </a:cubicBezTo>
                  <a:cubicBezTo>
                    <a:pt x="4016" y="653"/>
                    <a:pt x="3754" y="348"/>
                    <a:pt x="3406" y="304"/>
                  </a:cubicBezTo>
                  <a:lnTo>
                    <a:pt x="763" y="4"/>
                  </a:lnTo>
                  <a:cubicBezTo>
                    <a:pt x="741" y="2"/>
                    <a:pt x="720" y="1"/>
                    <a:pt x="6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45"/>
            <p:cNvSpPr/>
            <p:nvPr/>
          </p:nvSpPr>
          <p:spPr>
            <a:xfrm>
              <a:off x="3267269" y="4370328"/>
              <a:ext cx="187642" cy="47444"/>
            </a:xfrm>
            <a:custGeom>
              <a:rect b="b" l="l" r="r" t="t"/>
              <a:pathLst>
                <a:path extrusionOk="0" h="2158" w="8535">
                  <a:moveTo>
                    <a:pt x="704" y="0"/>
                  </a:moveTo>
                  <a:cubicBezTo>
                    <a:pt x="372" y="0"/>
                    <a:pt x="84" y="251"/>
                    <a:pt x="44" y="590"/>
                  </a:cubicBezTo>
                  <a:cubicBezTo>
                    <a:pt x="0" y="965"/>
                    <a:pt x="270" y="1300"/>
                    <a:pt x="645" y="1335"/>
                  </a:cubicBezTo>
                  <a:lnTo>
                    <a:pt x="7773" y="2153"/>
                  </a:lnTo>
                  <a:cubicBezTo>
                    <a:pt x="7799" y="2158"/>
                    <a:pt x="7825" y="2158"/>
                    <a:pt x="7851" y="2158"/>
                  </a:cubicBezTo>
                  <a:cubicBezTo>
                    <a:pt x="8204" y="2158"/>
                    <a:pt x="8496" y="1883"/>
                    <a:pt x="8513" y="1531"/>
                  </a:cubicBezTo>
                  <a:cubicBezTo>
                    <a:pt x="8535" y="1178"/>
                    <a:pt x="8278" y="869"/>
                    <a:pt x="7925" y="830"/>
                  </a:cubicBezTo>
                  <a:lnTo>
                    <a:pt x="797" y="7"/>
                  </a:lnTo>
                  <a:cubicBezTo>
                    <a:pt x="766" y="2"/>
                    <a:pt x="735" y="0"/>
                    <a:pt x="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45"/>
            <p:cNvSpPr/>
            <p:nvPr/>
          </p:nvSpPr>
          <p:spPr>
            <a:xfrm>
              <a:off x="3332565" y="4812890"/>
              <a:ext cx="225456" cy="83169"/>
            </a:xfrm>
            <a:custGeom>
              <a:rect b="b" l="l" r="r" t="t"/>
              <a:pathLst>
                <a:path extrusionOk="0" h="3783" w="10255">
                  <a:moveTo>
                    <a:pt x="9513" y="0"/>
                  </a:moveTo>
                  <a:cubicBezTo>
                    <a:pt x="9460" y="0"/>
                    <a:pt x="9407" y="7"/>
                    <a:pt x="9353" y="20"/>
                  </a:cubicBezTo>
                  <a:lnTo>
                    <a:pt x="518" y="2476"/>
                  </a:lnTo>
                  <a:cubicBezTo>
                    <a:pt x="200" y="2567"/>
                    <a:pt x="0" y="2877"/>
                    <a:pt x="48" y="3203"/>
                  </a:cubicBezTo>
                  <a:cubicBezTo>
                    <a:pt x="91" y="3530"/>
                    <a:pt x="366" y="3778"/>
                    <a:pt x="697" y="3782"/>
                  </a:cubicBezTo>
                  <a:cubicBezTo>
                    <a:pt x="758" y="3782"/>
                    <a:pt x="819" y="3774"/>
                    <a:pt x="875" y="3761"/>
                  </a:cubicBezTo>
                  <a:lnTo>
                    <a:pt x="9710" y="1305"/>
                  </a:lnTo>
                  <a:cubicBezTo>
                    <a:pt x="10054" y="1200"/>
                    <a:pt x="10255" y="839"/>
                    <a:pt x="10155" y="490"/>
                  </a:cubicBezTo>
                  <a:cubicBezTo>
                    <a:pt x="10073" y="195"/>
                    <a:pt x="9805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45"/>
            <p:cNvSpPr/>
            <p:nvPr/>
          </p:nvSpPr>
          <p:spPr>
            <a:xfrm>
              <a:off x="2826994" y="2454186"/>
              <a:ext cx="928998" cy="929108"/>
            </a:xfrm>
            <a:custGeom>
              <a:rect b="b" l="l" r="r" t="t"/>
              <a:pathLst>
                <a:path extrusionOk="0" h="42261" w="42256">
                  <a:moveTo>
                    <a:pt x="21128" y="4150"/>
                  </a:moveTo>
                  <a:cubicBezTo>
                    <a:pt x="30503" y="4150"/>
                    <a:pt x="38106" y="11753"/>
                    <a:pt x="38106" y="21128"/>
                  </a:cubicBezTo>
                  <a:cubicBezTo>
                    <a:pt x="38106" y="30508"/>
                    <a:pt x="30503" y="38110"/>
                    <a:pt x="21128" y="38110"/>
                  </a:cubicBezTo>
                  <a:lnTo>
                    <a:pt x="21128" y="38106"/>
                  </a:lnTo>
                  <a:cubicBezTo>
                    <a:pt x="11753" y="38106"/>
                    <a:pt x="4150" y="30508"/>
                    <a:pt x="4150" y="21128"/>
                  </a:cubicBezTo>
                  <a:cubicBezTo>
                    <a:pt x="4150" y="11753"/>
                    <a:pt x="11753" y="4150"/>
                    <a:pt x="21128" y="4150"/>
                  </a:cubicBezTo>
                  <a:close/>
                  <a:moveTo>
                    <a:pt x="21128" y="1"/>
                  </a:moveTo>
                  <a:cubicBezTo>
                    <a:pt x="9458" y="1"/>
                    <a:pt x="0" y="9463"/>
                    <a:pt x="0" y="21128"/>
                  </a:cubicBezTo>
                  <a:cubicBezTo>
                    <a:pt x="0" y="32798"/>
                    <a:pt x="9458" y="42260"/>
                    <a:pt x="21128" y="42260"/>
                  </a:cubicBezTo>
                  <a:cubicBezTo>
                    <a:pt x="32793" y="42260"/>
                    <a:pt x="42256" y="32798"/>
                    <a:pt x="42256" y="21128"/>
                  </a:cubicBezTo>
                  <a:cubicBezTo>
                    <a:pt x="42256" y="9463"/>
                    <a:pt x="32798" y="1"/>
                    <a:pt x="2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45"/>
            <p:cNvSpPr/>
            <p:nvPr/>
          </p:nvSpPr>
          <p:spPr>
            <a:xfrm>
              <a:off x="3247065" y="2885558"/>
              <a:ext cx="77651" cy="66373"/>
            </a:xfrm>
            <a:custGeom>
              <a:rect b="b" l="l" r="r" t="t"/>
              <a:pathLst>
                <a:path extrusionOk="0" h="3019" w="3532">
                  <a:moveTo>
                    <a:pt x="2021" y="1"/>
                  </a:moveTo>
                  <a:cubicBezTo>
                    <a:pt x="675" y="1"/>
                    <a:pt x="1" y="1625"/>
                    <a:pt x="954" y="2578"/>
                  </a:cubicBezTo>
                  <a:cubicBezTo>
                    <a:pt x="1242" y="2867"/>
                    <a:pt x="1628" y="3019"/>
                    <a:pt x="2021" y="3019"/>
                  </a:cubicBezTo>
                  <a:cubicBezTo>
                    <a:pt x="2216" y="3019"/>
                    <a:pt x="2413" y="2981"/>
                    <a:pt x="2600" y="2905"/>
                  </a:cubicBezTo>
                  <a:cubicBezTo>
                    <a:pt x="3162" y="2670"/>
                    <a:pt x="3532" y="2121"/>
                    <a:pt x="3532" y="1507"/>
                  </a:cubicBezTo>
                  <a:cubicBezTo>
                    <a:pt x="3528" y="675"/>
                    <a:pt x="2853" y="1"/>
                    <a:pt x="2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45"/>
            <p:cNvSpPr/>
            <p:nvPr/>
          </p:nvSpPr>
          <p:spPr>
            <a:xfrm>
              <a:off x="3161476" y="2904091"/>
              <a:ext cx="334326" cy="197755"/>
            </a:xfrm>
            <a:custGeom>
              <a:rect b="b" l="l" r="r" t="t"/>
              <a:pathLst>
                <a:path extrusionOk="0" h="8995" w="15207">
                  <a:moveTo>
                    <a:pt x="5910" y="1"/>
                  </a:moveTo>
                  <a:cubicBezTo>
                    <a:pt x="5696" y="1"/>
                    <a:pt x="5485" y="104"/>
                    <a:pt x="5357" y="298"/>
                  </a:cubicBezTo>
                  <a:lnTo>
                    <a:pt x="297" y="7962"/>
                  </a:lnTo>
                  <a:cubicBezTo>
                    <a:pt x="1" y="8402"/>
                    <a:pt x="319" y="8994"/>
                    <a:pt x="850" y="8994"/>
                  </a:cubicBezTo>
                  <a:cubicBezTo>
                    <a:pt x="1076" y="8994"/>
                    <a:pt x="1285" y="8881"/>
                    <a:pt x="1407" y="8694"/>
                  </a:cubicBezTo>
                  <a:lnTo>
                    <a:pt x="6058" y="1653"/>
                  </a:lnTo>
                  <a:lnTo>
                    <a:pt x="14031" y="8250"/>
                  </a:lnTo>
                  <a:cubicBezTo>
                    <a:pt x="14157" y="8353"/>
                    <a:pt x="14308" y="8403"/>
                    <a:pt x="14458" y="8403"/>
                  </a:cubicBezTo>
                  <a:cubicBezTo>
                    <a:pt x="14650" y="8403"/>
                    <a:pt x="14839" y="8321"/>
                    <a:pt x="14971" y="8162"/>
                  </a:cubicBezTo>
                  <a:cubicBezTo>
                    <a:pt x="15206" y="7879"/>
                    <a:pt x="15167" y="7457"/>
                    <a:pt x="14884" y="7222"/>
                  </a:cubicBezTo>
                  <a:lnTo>
                    <a:pt x="6336" y="155"/>
                  </a:lnTo>
                  <a:cubicBezTo>
                    <a:pt x="6211" y="51"/>
                    <a:pt x="6060" y="1"/>
                    <a:pt x="5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45"/>
            <p:cNvSpPr/>
            <p:nvPr/>
          </p:nvSpPr>
          <p:spPr>
            <a:xfrm>
              <a:off x="770850" y="2742434"/>
              <a:ext cx="335073" cy="547229"/>
            </a:xfrm>
            <a:custGeom>
              <a:rect b="b" l="l" r="r" t="t"/>
              <a:pathLst>
                <a:path extrusionOk="0" h="24891" w="15241">
                  <a:moveTo>
                    <a:pt x="6601" y="1"/>
                  </a:moveTo>
                  <a:lnTo>
                    <a:pt x="5927" y="8635"/>
                  </a:lnTo>
                  <a:lnTo>
                    <a:pt x="5417" y="6097"/>
                  </a:lnTo>
                  <a:lnTo>
                    <a:pt x="5077" y="13717"/>
                  </a:lnTo>
                  <a:lnTo>
                    <a:pt x="1694" y="5082"/>
                  </a:lnTo>
                  <a:lnTo>
                    <a:pt x="4233" y="20828"/>
                  </a:lnTo>
                  <a:lnTo>
                    <a:pt x="1354" y="16425"/>
                  </a:lnTo>
                  <a:lnTo>
                    <a:pt x="1354" y="18794"/>
                  </a:lnTo>
                  <a:lnTo>
                    <a:pt x="0" y="17270"/>
                  </a:lnTo>
                  <a:lnTo>
                    <a:pt x="2539" y="24216"/>
                  </a:lnTo>
                  <a:lnTo>
                    <a:pt x="2709" y="24890"/>
                  </a:lnTo>
                  <a:lnTo>
                    <a:pt x="12528" y="24721"/>
                  </a:lnTo>
                  <a:lnTo>
                    <a:pt x="15241" y="16935"/>
                  </a:lnTo>
                  <a:lnTo>
                    <a:pt x="12867" y="18624"/>
                  </a:lnTo>
                  <a:lnTo>
                    <a:pt x="14731" y="15576"/>
                  </a:lnTo>
                  <a:lnTo>
                    <a:pt x="11513" y="17950"/>
                  </a:lnTo>
                  <a:lnTo>
                    <a:pt x="13717" y="1015"/>
                  </a:lnTo>
                  <a:lnTo>
                    <a:pt x="9144" y="14562"/>
                  </a:lnTo>
                  <a:lnTo>
                    <a:pt x="9480" y="8635"/>
                  </a:lnTo>
                  <a:lnTo>
                    <a:pt x="7790" y="13208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45"/>
            <p:cNvSpPr/>
            <p:nvPr/>
          </p:nvSpPr>
          <p:spPr>
            <a:xfrm>
              <a:off x="769971" y="3247434"/>
              <a:ext cx="358268" cy="403337"/>
            </a:xfrm>
            <a:custGeom>
              <a:rect b="b" l="l" r="r" t="t"/>
              <a:pathLst>
                <a:path extrusionOk="0" h="18346" w="16296">
                  <a:moveTo>
                    <a:pt x="1" y="0"/>
                  </a:moveTo>
                  <a:lnTo>
                    <a:pt x="2853" y="18345"/>
                  </a:lnTo>
                  <a:lnTo>
                    <a:pt x="13443" y="18345"/>
                  </a:lnTo>
                  <a:lnTo>
                    <a:pt x="16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45"/>
            <p:cNvSpPr/>
            <p:nvPr/>
          </p:nvSpPr>
          <p:spPr>
            <a:xfrm>
              <a:off x="754186" y="3232770"/>
              <a:ext cx="389948" cy="432643"/>
            </a:xfrm>
            <a:custGeom>
              <a:rect b="b" l="l" r="r" t="t"/>
              <a:pathLst>
                <a:path extrusionOk="0" h="19679" w="17737">
                  <a:moveTo>
                    <a:pt x="16234" y="1333"/>
                  </a:moveTo>
                  <a:lnTo>
                    <a:pt x="13591" y="18346"/>
                  </a:lnTo>
                  <a:lnTo>
                    <a:pt x="4146" y="18346"/>
                  </a:lnTo>
                  <a:lnTo>
                    <a:pt x="1498" y="1333"/>
                  </a:lnTo>
                  <a:close/>
                  <a:moveTo>
                    <a:pt x="719" y="1"/>
                  </a:moveTo>
                  <a:cubicBezTo>
                    <a:pt x="310" y="1"/>
                    <a:pt x="0" y="362"/>
                    <a:pt x="61" y="767"/>
                  </a:cubicBezTo>
                  <a:lnTo>
                    <a:pt x="2914" y="19112"/>
                  </a:lnTo>
                  <a:cubicBezTo>
                    <a:pt x="2961" y="19439"/>
                    <a:pt x="3245" y="19674"/>
                    <a:pt x="3571" y="19678"/>
                  </a:cubicBezTo>
                  <a:lnTo>
                    <a:pt x="14161" y="19678"/>
                  </a:lnTo>
                  <a:cubicBezTo>
                    <a:pt x="14488" y="19678"/>
                    <a:pt x="14771" y="19439"/>
                    <a:pt x="14819" y="19112"/>
                  </a:cubicBezTo>
                  <a:lnTo>
                    <a:pt x="17671" y="767"/>
                  </a:lnTo>
                  <a:cubicBezTo>
                    <a:pt x="17736" y="362"/>
                    <a:pt x="17423" y="1"/>
                    <a:pt x="17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45"/>
            <p:cNvSpPr/>
            <p:nvPr/>
          </p:nvSpPr>
          <p:spPr>
            <a:xfrm>
              <a:off x="527782" y="3647960"/>
              <a:ext cx="1174834" cy="3125190"/>
            </a:xfrm>
            <a:custGeom>
              <a:rect b="b" l="l" r="r" t="t"/>
              <a:pathLst>
                <a:path extrusionOk="0" h="142151" w="53438">
                  <a:moveTo>
                    <a:pt x="0" y="1"/>
                  </a:moveTo>
                  <a:lnTo>
                    <a:pt x="0" y="142150"/>
                  </a:lnTo>
                  <a:lnTo>
                    <a:pt x="53438" y="142150"/>
                  </a:lnTo>
                  <a:lnTo>
                    <a:pt x="53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45"/>
            <p:cNvSpPr/>
            <p:nvPr/>
          </p:nvSpPr>
          <p:spPr>
            <a:xfrm>
              <a:off x="513140" y="3633318"/>
              <a:ext cx="1204118" cy="3154474"/>
            </a:xfrm>
            <a:custGeom>
              <a:rect b="b" l="l" r="r" t="t"/>
              <a:pathLst>
                <a:path extrusionOk="0" h="143483" w="54770">
                  <a:moveTo>
                    <a:pt x="53437" y="1333"/>
                  </a:moveTo>
                  <a:lnTo>
                    <a:pt x="53437" y="142150"/>
                  </a:lnTo>
                  <a:lnTo>
                    <a:pt x="1333" y="142150"/>
                  </a:lnTo>
                  <a:lnTo>
                    <a:pt x="1333" y="1333"/>
                  </a:lnTo>
                  <a:close/>
                  <a:moveTo>
                    <a:pt x="666" y="1"/>
                  </a:moveTo>
                  <a:cubicBezTo>
                    <a:pt x="296" y="1"/>
                    <a:pt x="0" y="297"/>
                    <a:pt x="0" y="667"/>
                  </a:cubicBezTo>
                  <a:lnTo>
                    <a:pt x="0" y="142816"/>
                  </a:lnTo>
                  <a:cubicBezTo>
                    <a:pt x="0" y="143187"/>
                    <a:pt x="296" y="143483"/>
                    <a:pt x="666" y="143483"/>
                  </a:cubicBezTo>
                  <a:lnTo>
                    <a:pt x="54104" y="143483"/>
                  </a:lnTo>
                  <a:cubicBezTo>
                    <a:pt x="54469" y="143483"/>
                    <a:pt x="54770" y="143187"/>
                    <a:pt x="54770" y="142816"/>
                  </a:cubicBezTo>
                  <a:lnTo>
                    <a:pt x="54770" y="667"/>
                  </a:lnTo>
                  <a:cubicBezTo>
                    <a:pt x="54770" y="297"/>
                    <a:pt x="54469" y="1"/>
                    <a:pt x="5410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45"/>
            <p:cNvSpPr/>
            <p:nvPr/>
          </p:nvSpPr>
          <p:spPr>
            <a:xfrm>
              <a:off x="581580" y="3735945"/>
              <a:ext cx="1055852" cy="782160"/>
            </a:xfrm>
            <a:custGeom>
              <a:rect b="b" l="l" r="r" t="t"/>
              <a:pathLst>
                <a:path extrusionOk="0" h="35577" w="48026">
                  <a:moveTo>
                    <a:pt x="46693" y="1333"/>
                  </a:moveTo>
                  <a:lnTo>
                    <a:pt x="46693" y="34239"/>
                  </a:lnTo>
                  <a:lnTo>
                    <a:pt x="1333" y="34239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10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301"/>
                    <a:pt x="47725" y="1"/>
                    <a:pt x="4735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45"/>
            <p:cNvSpPr/>
            <p:nvPr/>
          </p:nvSpPr>
          <p:spPr>
            <a:xfrm>
              <a:off x="904191" y="4058578"/>
              <a:ext cx="410614" cy="136901"/>
            </a:xfrm>
            <a:custGeom>
              <a:rect b="b" l="l" r="r" t="t"/>
              <a:pathLst>
                <a:path extrusionOk="0" h="6227" w="18677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45"/>
            <p:cNvSpPr/>
            <p:nvPr/>
          </p:nvSpPr>
          <p:spPr>
            <a:xfrm>
              <a:off x="581580" y="4614187"/>
              <a:ext cx="1055852" cy="782160"/>
            </a:xfrm>
            <a:custGeom>
              <a:rect b="b" l="l" r="r" t="t"/>
              <a:pathLst>
                <a:path extrusionOk="0" h="35577" w="48026">
                  <a:moveTo>
                    <a:pt x="46693" y="1333"/>
                  </a:moveTo>
                  <a:lnTo>
                    <a:pt x="46693" y="34244"/>
                  </a:lnTo>
                  <a:lnTo>
                    <a:pt x="1333" y="34244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06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297"/>
                    <a:pt x="47725" y="1"/>
                    <a:pt x="4735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45"/>
            <p:cNvSpPr/>
            <p:nvPr/>
          </p:nvSpPr>
          <p:spPr>
            <a:xfrm>
              <a:off x="904191" y="4936820"/>
              <a:ext cx="410614" cy="136923"/>
            </a:xfrm>
            <a:custGeom>
              <a:rect b="b" l="l" r="r" t="t"/>
              <a:pathLst>
                <a:path extrusionOk="0" h="6228" w="18677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45"/>
            <p:cNvSpPr/>
            <p:nvPr/>
          </p:nvSpPr>
          <p:spPr>
            <a:xfrm>
              <a:off x="581580" y="5492452"/>
              <a:ext cx="1055852" cy="782138"/>
            </a:xfrm>
            <a:custGeom>
              <a:rect b="b" l="l" r="r" t="t"/>
              <a:pathLst>
                <a:path extrusionOk="0" h="35576" w="48026">
                  <a:moveTo>
                    <a:pt x="46693" y="1333"/>
                  </a:moveTo>
                  <a:lnTo>
                    <a:pt x="46693" y="34243"/>
                  </a:lnTo>
                  <a:lnTo>
                    <a:pt x="1333" y="34243"/>
                  </a:lnTo>
                  <a:lnTo>
                    <a:pt x="1333" y="1333"/>
                  </a:lnTo>
                  <a:close/>
                  <a:moveTo>
                    <a:pt x="667" y="0"/>
                  </a:moveTo>
                  <a:cubicBezTo>
                    <a:pt x="297" y="0"/>
                    <a:pt x="0" y="301"/>
                    <a:pt x="0" y="666"/>
                  </a:cubicBezTo>
                  <a:lnTo>
                    <a:pt x="0" y="34910"/>
                  </a:lnTo>
                  <a:cubicBezTo>
                    <a:pt x="0" y="35275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5"/>
                    <a:pt x="48025" y="34910"/>
                  </a:cubicBezTo>
                  <a:lnTo>
                    <a:pt x="48025" y="666"/>
                  </a:lnTo>
                  <a:cubicBezTo>
                    <a:pt x="48025" y="301"/>
                    <a:pt x="47725" y="0"/>
                    <a:pt x="4735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45"/>
            <p:cNvSpPr/>
            <p:nvPr/>
          </p:nvSpPr>
          <p:spPr>
            <a:xfrm>
              <a:off x="904191" y="5815063"/>
              <a:ext cx="410614" cy="136923"/>
            </a:xfrm>
            <a:custGeom>
              <a:rect b="b" l="l" r="r" t="t"/>
              <a:pathLst>
                <a:path extrusionOk="0" h="6228" w="18677">
                  <a:moveTo>
                    <a:pt x="1" y="1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45"/>
            <p:cNvSpPr/>
            <p:nvPr/>
          </p:nvSpPr>
          <p:spPr>
            <a:xfrm>
              <a:off x="1220601" y="6315270"/>
              <a:ext cx="1743389" cy="510272"/>
            </a:xfrm>
            <a:custGeom>
              <a:rect b="b" l="l" r="r" t="t"/>
              <a:pathLst>
                <a:path extrusionOk="0" h="23210" w="79299">
                  <a:moveTo>
                    <a:pt x="68835" y="0"/>
                  </a:moveTo>
                  <a:cubicBezTo>
                    <a:pt x="54435" y="893"/>
                    <a:pt x="27655" y="12720"/>
                    <a:pt x="27655" y="12720"/>
                  </a:cubicBezTo>
                  <a:lnTo>
                    <a:pt x="0" y="23209"/>
                  </a:lnTo>
                  <a:lnTo>
                    <a:pt x="79299" y="23209"/>
                  </a:lnTo>
                  <a:lnTo>
                    <a:pt x="68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45"/>
            <p:cNvSpPr/>
            <p:nvPr/>
          </p:nvSpPr>
          <p:spPr>
            <a:xfrm>
              <a:off x="1205278" y="6304211"/>
              <a:ext cx="1772123" cy="532345"/>
            </a:xfrm>
            <a:custGeom>
              <a:rect b="b" l="l" r="r" t="t"/>
              <a:pathLst>
                <a:path extrusionOk="0" h="24214" w="80606">
                  <a:moveTo>
                    <a:pt x="69218" y="1026"/>
                  </a:moveTo>
                  <a:lnTo>
                    <a:pt x="79225" y="23212"/>
                  </a:lnTo>
                  <a:lnTo>
                    <a:pt x="3423" y="23212"/>
                  </a:lnTo>
                  <a:lnTo>
                    <a:pt x="28531" y="13688"/>
                  </a:lnTo>
                  <a:lnTo>
                    <a:pt x="28557" y="13680"/>
                  </a:lnTo>
                  <a:cubicBezTo>
                    <a:pt x="28818" y="13562"/>
                    <a:pt x="54992" y="2067"/>
                    <a:pt x="69218" y="1026"/>
                  </a:cubicBezTo>
                  <a:close/>
                  <a:moveTo>
                    <a:pt x="69538" y="1"/>
                  </a:moveTo>
                  <a:cubicBezTo>
                    <a:pt x="69524" y="1"/>
                    <a:pt x="69511" y="1"/>
                    <a:pt x="69497" y="3"/>
                  </a:cubicBezTo>
                  <a:cubicBezTo>
                    <a:pt x="63484" y="377"/>
                    <a:pt x="54692" y="2637"/>
                    <a:pt x="43371" y="6726"/>
                  </a:cubicBezTo>
                  <a:cubicBezTo>
                    <a:pt x="35128" y="9704"/>
                    <a:pt x="28491" y="12613"/>
                    <a:pt x="28161" y="12761"/>
                  </a:cubicBezTo>
                  <a:lnTo>
                    <a:pt x="519" y="23242"/>
                  </a:lnTo>
                  <a:cubicBezTo>
                    <a:pt x="1" y="23442"/>
                    <a:pt x="140" y="24209"/>
                    <a:pt x="697" y="24213"/>
                  </a:cubicBezTo>
                  <a:lnTo>
                    <a:pt x="79996" y="24213"/>
                  </a:lnTo>
                  <a:cubicBezTo>
                    <a:pt x="80361" y="24213"/>
                    <a:pt x="80605" y="23839"/>
                    <a:pt x="80453" y="23503"/>
                  </a:cubicBezTo>
                  <a:lnTo>
                    <a:pt x="69989" y="294"/>
                  </a:lnTo>
                  <a:cubicBezTo>
                    <a:pt x="69908" y="115"/>
                    <a:pt x="69731" y="1"/>
                    <a:pt x="69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45"/>
            <p:cNvSpPr/>
            <p:nvPr/>
          </p:nvSpPr>
          <p:spPr>
            <a:xfrm>
              <a:off x="1741189" y="3520270"/>
              <a:ext cx="1396179" cy="1549019"/>
            </a:xfrm>
            <a:custGeom>
              <a:rect b="b" l="l" r="r" t="t"/>
              <a:pathLst>
                <a:path extrusionOk="0" h="70458" w="63506">
                  <a:moveTo>
                    <a:pt x="36573" y="0"/>
                  </a:moveTo>
                  <a:lnTo>
                    <a:pt x="31753" y="1415"/>
                  </a:lnTo>
                  <a:lnTo>
                    <a:pt x="47063" y="29767"/>
                  </a:lnTo>
                  <a:lnTo>
                    <a:pt x="47202" y="31182"/>
                  </a:lnTo>
                  <a:lnTo>
                    <a:pt x="1" y="50603"/>
                  </a:lnTo>
                  <a:cubicBezTo>
                    <a:pt x="1" y="50603"/>
                    <a:pt x="2622" y="70457"/>
                    <a:pt x="2966" y="70457"/>
                  </a:cubicBezTo>
                  <a:cubicBezTo>
                    <a:pt x="2971" y="70457"/>
                    <a:pt x="2975" y="70454"/>
                    <a:pt x="2979" y="70446"/>
                  </a:cubicBezTo>
                  <a:cubicBezTo>
                    <a:pt x="3262" y="69880"/>
                    <a:pt x="31470" y="53437"/>
                    <a:pt x="41394" y="47058"/>
                  </a:cubicBezTo>
                  <a:cubicBezTo>
                    <a:pt x="51313" y="40679"/>
                    <a:pt x="60954" y="37278"/>
                    <a:pt x="62230" y="35436"/>
                  </a:cubicBezTo>
                  <a:cubicBezTo>
                    <a:pt x="63505" y="33594"/>
                    <a:pt x="63362" y="30616"/>
                    <a:pt x="59395" y="26505"/>
                  </a:cubicBezTo>
                  <a:cubicBezTo>
                    <a:pt x="55424" y="22395"/>
                    <a:pt x="36573" y="0"/>
                    <a:pt x="36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45"/>
            <p:cNvSpPr/>
            <p:nvPr/>
          </p:nvSpPr>
          <p:spPr>
            <a:xfrm>
              <a:off x="1741189" y="3544586"/>
              <a:ext cx="1203085" cy="1264335"/>
            </a:xfrm>
            <a:custGeom>
              <a:rect b="b" l="l" r="r" t="t"/>
              <a:pathLst>
                <a:path extrusionOk="0" h="57509" w="54723">
                  <a:moveTo>
                    <a:pt x="32802" y="0"/>
                  </a:moveTo>
                  <a:lnTo>
                    <a:pt x="31753" y="309"/>
                  </a:lnTo>
                  <a:lnTo>
                    <a:pt x="47059" y="28661"/>
                  </a:lnTo>
                  <a:lnTo>
                    <a:pt x="47202" y="30076"/>
                  </a:lnTo>
                  <a:lnTo>
                    <a:pt x="1" y="49497"/>
                  </a:lnTo>
                  <a:cubicBezTo>
                    <a:pt x="1" y="49497"/>
                    <a:pt x="48" y="49849"/>
                    <a:pt x="127" y="50450"/>
                  </a:cubicBezTo>
                  <a:lnTo>
                    <a:pt x="3201" y="57509"/>
                  </a:lnTo>
                  <a:lnTo>
                    <a:pt x="54723" y="31948"/>
                  </a:lnTo>
                  <a:lnTo>
                    <a:pt x="3280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45"/>
            <p:cNvSpPr/>
            <p:nvPr/>
          </p:nvSpPr>
          <p:spPr>
            <a:xfrm>
              <a:off x="1729690" y="3507404"/>
              <a:ext cx="1410514" cy="1571136"/>
            </a:xfrm>
            <a:custGeom>
              <a:rect b="b" l="l" r="r" t="t"/>
              <a:pathLst>
                <a:path extrusionOk="0" h="71464" w="64158">
                  <a:moveTo>
                    <a:pt x="36921" y="1075"/>
                  </a:moveTo>
                  <a:cubicBezTo>
                    <a:pt x="39007" y="3548"/>
                    <a:pt x="55845" y="23513"/>
                    <a:pt x="59555" y="27358"/>
                  </a:cubicBezTo>
                  <a:cubicBezTo>
                    <a:pt x="62756" y="30676"/>
                    <a:pt x="63744" y="33619"/>
                    <a:pt x="62338" y="35653"/>
                  </a:cubicBezTo>
                  <a:cubicBezTo>
                    <a:pt x="61807" y="36424"/>
                    <a:pt x="59216" y="37700"/>
                    <a:pt x="55928" y="39315"/>
                  </a:cubicBezTo>
                  <a:cubicBezTo>
                    <a:pt x="52114" y="41196"/>
                    <a:pt x="46884" y="43774"/>
                    <a:pt x="41641" y="47140"/>
                  </a:cubicBezTo>
                  <a:cubicBezTo>
                    <a:pt x="36547" y="50414"/>
                    <a:pt x="26762" y="56267"/>
                    <a:pt x="18127" y="61427"/>
                  </a:cubicBezTo>
                  <a:cubicBezTo>
                    <a:pt x="14169" y="63795"/>
                    <a:pt x="10429" y="66029"/>
                    <a:pt x="7729" y="67671"/>
                  </a:cubicBezTo>
                  <a:cubicBezTo>
                    <a:pt x="5517" y="69012"/>
                    <a:pt x="4372" y="69726"/>
                    <a:pt x="3771" y="70127"/>
                  </a:cubicBezTo>
                  <a:cubicBezTo>
                    <a:pt x="3270" y="67601"/>
                    <a:pt x="1951" y="58091"/>
                    <a:pt x="1071" y="51420"/>
                  </a:cubicBezTo>
                  <a:lnTo>
                    <a:pt x="47916" y="32148"/>
                  </a:lnTo>
                  <a:cubicBezTo>
                    <a:pt x="48121" y="32061"/>
                    <a:pt x="48243" y="31852"/>
                    <a:pt x="48221" y="31634"/>
                  </a:cubicBezTo>
                  <a:lnTo>
                    <a:pt x="48081" y="30219"/>
                  </a:lnTo>
                  <a:cubicBezTo>
                    <a:pt x="48073" y="30153"/>
                    <a:pt x="48055" y="30088"/>
                    <a:pt x="48025" y="30031"/>
                  </a:cubicBezTo>
                  <a:lnTo>
                    <a:pt x="33006" y="2224"/>
                  </a:lnTo>
                  <a:lnTo>
                    <a:pt x="36921" y="1075"/>
                  </a:lnTo>
                  <a:close/>
                  <a:moveTo>
                    <a:pt x="37093" y="1"/>
                  </a:moveTo>
                  <a:cubicBezTo>
                    <a:pt x="37047" y="1"/>
                    <a:pt x="37001" y="7"/>
                    <a:pt x="36956" y="21"/>
                  </a:cubicBezTo>
                  <a:lnTo>
                    <a:pt x="32136" y="1440"/>
                  </a:lnTo>
                  <a:cubicBezTo>
                    <a:pt x="31831" y="1527"/>
                    <a:pt x="31687" y="1876"/>
                    <a:pt x="31840" y="2159"/>
                  </a:cubicBezTo>
                  <a:lnTo>
                    <a:pt x="47097" y="30419"/>
                  </a:lnTo>
                  <a:lnTo>
                    <a:pt x="47189" y="31364"/>
                  </a:lnTo>
                  <a:lnTo>
                    <a:pt x="335" y="50641"/>
                  </a:lnTo>
                  <a:cubicBezTo>
                    <a:pt x="122" y="50728"/>
                    <a:pt x="0" y="50946"/>
                    <a:pt x="26" y="51172"/>
                  </a:cubicBezTo>
                  <a:cubicBezTo>
                    <a:pt x="35" y="51220"/>
                    <a:pt x="688" y="56180"/>
                    <a:pt x="1380" y="61078"/>
                  </a:cubicBezTo>
                  <a:cubicBezTo>
                    <a:pt x="1781" y="63961"/>
                    <a:pt x="2121" y="66260"/>
                    <a:pt x="2382" y="67910"/>
                  </a:cubicBezTo>
                  <a:cubicBezTo>
                    <a:pt x="2539" y="68894"/>
                    <a:pt x="2665" y="69661"/>
                    <a:pt x="2769" y="70183"/>
                  </a:cubicBezTo>
                  <a:cubicBezTo>
                    <a:pt x="2926" y="71011"/>
                    <a:pt x="2996" y="71385"/>
                    <a:pt x="3405" y="71455"/>
                  </a:cubicBezTo>
                  <a:cubicBezTo>
                    <a:pt x="3431" y="71459"/>
                    <a:pt x="3462" y="71459"/>
                    <a:pt x="3488" y="71464"/>
                  </a:cubicBezTo>
                  <a:cubicBezTo>
                    <a:pt x="3645" y="71464"/>
                    <a:pt x="3797" y="71390"/>
                    <a:pt x="3893" y="71263"/>
                  </a:cubicBezTo>
                  <a:cubicBezTo>
                    <a:pt x="4516" y="70732"/>
                    <a:pt x="11378" y="66630"/>
                    <a:pt x="18641" y="62284"/>
                  </a:cubicBezTo>
                  <a:cubicBezTo>
                    <a:pt x="27285" y="57120"/>
                    <a:pt x="37074" y="51263"/>
                    <a:pt x="42186" y="47980"/>
                  </a:cubicBezTo>
                  <a:cubicBezTo>
                    <a:pt x="47376" y="44645"/>
                    <a:pt x="52575" y="42084"/>
                    <a:pt x="56372" y="40212"/>
                  </a:cubicBezTo>
                  <a:cubicBezTo>
                    <a:pt x="60052" y="38401"/>
                    <a:pt x="62482" y="37203"/>
                    <a:pt x="63161" y="36223"/>
                  </a:cubicBezTo>
                  <a:cubicBezTo>
                    <a:pt x="63945" y="35091"/>
                    <a:pt x="64158" y="33702"/>
                    <a:pt x="63784" y="32204"/>
                  </a:cubicBezTo>
                  <a:cubicBezTo>
                    <a:pt x="63357" y="30497"/>
                    <a:pt x="62177" y="28634"/>
                    <a:pt x="60274" y="26661"/>
                  </a:cubicBezTo>
                  <a:cubicBezTo>
                    <a:pt x="56364" y="22612"/>
                    <a:pt x="37666" y="404"/>
                    <a:pt x="37478" y="182"/>
                  </a:cubicBezTo>
                  <a:cubicBezTo>
                    <a:pt x="37379" y="66"/>
                    <a:pt x="37237" y="1"/>
                    <a:pt x="37093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45"/>
            <p:cNvSpPr/>
            <p:nvPr/>
          </p:nvSpPr>
          <p:spPr>
            <a:xfrm>
              <a:off x="2112057" y="3285754"/>
              <a:ext cx="112211" cy="142924"/>
            </a:xfrm>
            <a:custGeom>
              <a:rect b="b" l="l" r="r" t="t"/>
              <a:pathLst>
                <a:path extrusionOk="0" h="6501" w="5104">
                  <a:moveTo>
                    <a:pt x="2661" y="0"/>
                  </a:moveTo>
                  <a:cubicBezTo>
                    <a:pt x="2157" y="0"/>
                    <a:pt x="1654" y="221"/>
                    <a:pt x="1276" y="883"/>
                  </a:cubicBezTo>
                  <a:cubicBezTo>
                    <a:pt x="140" y="2868"/>
                    <a:pt x="1" y="6126"/>
                    <a:pt x="710" y="6413"/>
                  </a:cubicBezTo>
                  <a:cubicBezTo>
                    <a:pt x="858" y="6472"/>
                    <a:pt x="1098" y="6500"/>
                    <a:pt x="1388" y="6500"/>
                  </a:cubicBezTo>
                  <a:cubicBezTo>
                    <a:pt x="2494" y="6500"/>
                    <a:pt x="4339" y="6093"/>
                    <a:pt x="4677" y="5420"/>
                  </a:cubicBezTo>
                  <a:cubicBezTo>
                    <a:pt x="5104" y="4567"/>
                    <a:pt x="4677" y="883"/>
                    <a:pt x="4677" y="883"/>
                  </a:cubicBezTo>
                  <a:cubicBezTo>
                    <a:pt x="4677" y="883"/>
                    <a:pt x="3669" y="0"/>
                    <a:pt x="2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45"/>
            <p:cNvSpPr/>
            <p:nvPr/>
          </p:nvSpPr>
          <p:spPr>
            <a:xfrm>
              <a:off x="2102098" y="3274827"/>
              <a:ext cx="132899" cy="164844"/>
            </a:xfrm>
            <a:custGeom>
              <a:rect b="b" l="l" r="r" t="t"/>
              <a:pathLst>
                <a:path extrusionOk="0" h="7498" w="6045">
                  <a:moveTo>
                    <a:pt x="3122" y="1003"/>
                  </a:moveTo>
                  <a:cubicBezTo>
                    <a:pt x="3684" y="1003"/>
                    <a:pt x="4323" y="1391"/>
                    <a:pt x="4660" y="1645"/>
                  </a:cubicBezTo>
                  <a:cubicBezTo>
                    <a:pt x="4838" y="3305"/>
                    <a:pt x="4899" y="5268"/>
                    <a:pt x="4686" y="5695"/>
                  </a:cubicBezTo>
                  <a:cubicBezTo>
                    <a:pt x="4612" y="5839"/>
                    <a:pt x="4133" y="6144"/>
                    <a:pt x="3153" y="6348"/>
                  </a:cubicBezTo>
                  <a:cubicBezTo>
                    <a:pt x="2640" y="6456"/>
                    <a:pt x="2177" y="6497"/>
                    <a:pt x="1843" y="6497"/>
                  </a:cubicBezTo>
                  <a:cubicBezTo>
                    <a:pt x="1638" y="6497"/>
                    <a:pt x="1481" y="6482"/>
                    <a:pt x="1390" y="6457"/>
                  </a:cubicBezTo>
                  <a:lnTo>
                    <a:pt x="1385" y="6457"/>
                  </a:lnTo>
                  <a:cubicBezTo>
                    <a:pt x="1076" y="6009"/>
                    <a:pt x="1168" y="3374"/>
                    <a:pt x="2165" y="1632"/>
                  </a:cubicBezTo>
                  <a:cubicBezTo>
                    <a:pt x="2369" y="1271"/>
                    <a:pt x="2622" y="1071"/>
                    <a:pt x="2936" y="1018"/>
                  </a:cubicBezTo>
                  <a:cubicBezTo>
                    <a:pt x="2996" y="1008"/>
                    <a:pt x="3059" y="1003"/>
                    <a:pt x="3122" y="1003"/>
                  </a:cubicBezTo>
                  <a:close/>
                  <a:moveTo>
                    <a:pt x="3122" y="1"/>
                  </a:moveTo>
                  <a:cubicBezTo>
                    <a:pt x="3006" y="1"/>
                    <a:pt x="2888" y="10"/>
                    <a:pt x="2770" y="30"/>
                  </a:cubicBezTo>
                  <a:cubicBezTo>
                    <a:pt x="2343" y="100"/>
                    <a:pt x="1742" y="348"/>
                    <a:pt x="1294" y="1136"/>
                  </a:cubicBezTo>
                  <a:cubicBezTo>
                    <a:pt x="306" y="2865"/>
                    <a:pt x="1" y="5543"/>
                    <a:pt x="401" y="6688"/>
                  </a:cubicBezTo>
                  <a:cubicBezTo>
                    <a:pt x="523" y="7041"/>
                    <a:pt x="719" y="7271"/>
                    <a:pt x="976" y="7376"/>
                  </a:cubicBezTo>
                  <a:cubicBezTo>
                    <a:pt x="1181" y="7459"/>
                    <a:pt x="1503" y="7498"/>
                    <a:pt x="1877" y="7498"/>
                  </a:cubicBezTo>
                  <a:cubicBezTo>
                    <a:pt x="3171" y="7498"/>
                    <a:pt x="5139" y="7023"/>
                    <a:pt x="5579" y="6144"/>
                  </a:cubicBezTo>
                  <a:cubicBezTo>
                    <a:pt x="6045" y="5207"/>
                    <a:pt x="5701" y="1968"/>
                    <a:pt x="5627" y="1328"/>
                  </a:cubicBezTo>
                  <a:cubicBezTo>
                    <a:pt x="5614" y="1201"/>
                    <a:pt x="5553" y="1088"/>
                    <a:pt x="5461" y="1010"/>
                  </a:cubicBezTo>
                  <a:cubicBezTo>
                    <a:pt x="5335" y="895"/>
                    <a:pt x="4278" y="1"/>
                    <a:pt x="3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45"/>
            <p:cNvSpPr/>
            <p:nvPr/>
          </p:nvSpPr>
          <p:spPr>
            <a:xfrm>
              <a:off x="2180607" y="3244114"/>
              <a:ext cx="127821" cy="156643"/>
            </a:xfrm>
            <a:custGeom>
              <a:rect b="b" l="l" r="r" t="t"/>
              <a:pathLst>
                <a:path extrusionOk="0" h="7125" w="5814">
                  <a:moveTo>
                    <a:pt x="2375" y="0"/>
                  </a:moveTo>
                  <a:cubicBezTo>
                    <a:pt x="2090" y="0"/>
                    <a:pt x="1813" y="68"/>
                    <a:pt x="1559" y="230"/>
                  </a:cubicBezTo>
                  <a:cubicBezTo>
                    <a:pt x="0" y="1222"/>
                    <a:pt x="427" y="6604"/>
                    <a:pt x="993" y="7031"/>
                  </a:cubicBezTo>
                  <a:cubicBezTo>
                    <a:pt x="1079" y="7096"/>
                    <a:pt x="1230" y="7125"/>
                    <a:pt x="1425" y="7125"/>
                  </a:cubicBezTo>
                  <a:cubicBezTo>
                    <a:pt x="2521" y="7125"/>
                    <a:pt x="5025" y="6218"/>
                    <a:pt x="5387" y="5616"/>
                  </a:cubicBezTo>
                  <a:cubicBezTo>
                    <a:pt x="5813" y="4911"/>
                    <a:pt x="5530" y="1788"/>
                    <a:pt x="5530" y="1788"/>
                  </a:cubicBezTo>
                  <a:cubicBezTo>
                    <a:pt x="5530" y="1788"/>
                    <a:pt x="3840" y="0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45"/>
            <p:cNvSpPr/>
            <p:nvPr/>
          </p:nvSpPr>
          <p:spPr>
            <a:xfrm>
              <a:off x="2179640" y="3233143"/>
              <a:ext cx="139231" cy="178672"/>
            </a:xfrm>
            <a:custGeom>
              <a:rect b="b" l="l" r="r" t="t"/>
              <a:pathLst>
                <a:path extrusionOk="0" h="8127" w="6333">
                  <a:moveTo>
                    <a:pt x="2416" y="1000"/>
                  </a:moveTo>
                  <a:cubicBezTo>
                    <a:pt x="3341" y="1000"/>
                    <a:pt x="4549" y="1978"/>
                    <a:pt x="5091" y="2509"/>
                  </a:cubicBezTo>
                  <a:cubicBezTo>
                    <a:pt x="5204" y="3903"/>
                    <a:pt x="5196" y="5531"/>
                    <a:pt x="5004" y="5858"/>
                  </a:cubicBezTo>
                  <a:cubicBezTo>
                    <a:pt x="4904" y="6006"/>
                    <a:pt x="4277" y="6389"/>
                    <a:pt x="3236" y="6738"/>
                  </a:cubicBezTo>
                  <a:cubicBezTo>
                    <a:pt x="2396" y="7022"/>
                    <a:pt x="1758" y="7126"/>
                    <a:pt x="1455" y="7126"/>
                  </a:cubicBezTo>
                  <a:cubicBezTo>
                    <a:pt x="1414" y="7126"/>
                    <a:pt x="1379" y="7124"/>
                    <a:pt x="1351" y="7121"/>
                  </a:cubicBezTo>
                  <a:cubicBezTo>
                    <a:pt x="1120" y="6633"/>
                    <a:pt x="837" y="4343"/>
                    <a:pt x="1185" y="2597"/>
                  </a:cubicBezTo>
                  <a:cubicBezTo>
                    <a:pt x="1338" y="1848"/>
                    <a:pt x="1581" y="1334"/>
                    <a:pt x="1873" y="1147"/>
                  </a:cubicBezTo>
                  <a:cubicBezTo>
                    <a:pt x="2035" y="1044"/>
                    <a:pt x="2219" y="1000"/>
                    <a:pt x="2416" y="1000"/>
                  </a:cubicBezTo>
                  <a:close/>
                  <a:moveTo>
                    <a:pt x="2418" y="1"/>
                  </a:moveTo>
                  <a:cubicBezTo>
                    <a:pt x="1957" y="1"/>
                    <a:pt x="1600" y="138"/>
                    <a:pt x="1338" y="306"/>
                  </a:cubicBezTo>
                  <a:cubicBezTo>
                    <a:pt x="349" y="933"/>
                    <a:pt x="84" y="2653"/>
                    <a:pt x="31" y="3981"/>
                  </a:cubicBezTo>
                  <a:cubicBezTo>
                    <a:pt x="1" y="4778"/>
                    <a:pt x="40" y="5579"/>
                    <a:pt x="153" y="6367"/>
                  </a:cubicBezTo>
                  <a:cubicBezTo>
                    <a:pt x="340" y="7635"/>
                    <a:pt x="619" y="7844"/>
                    <a:pt x="737" y="7931"/>
                  </a:cubicBezTo>
                  <a:cubicBezTo>
                    <a:pt x="911" y="8061"/>
                    <a:pt x="1146" y="8127"/>
                    <a:pt x="1468" y="8127"/>
                  </a:cubicBezTo>
                  <a:cubicBezTo>
                    <a:pt x="1743" y="8118"/>
                    <a:pt x="2017" y="8087"/>
                    <a:pt x="2287" y="8031"/>
                  </a:cubicBezTo>
                  <a:cubicBezTo>
                    <a:pt x="3275" y="7835"/>
                    <a:pt x="5405" y="7130"/>
                    <a:pt x="5862" y="6372"/>
                  </a:cubicBezTo>
                  <a:cubicBezTo>
                    <a:pt x="6332" y="5584"/>
                    <a:pt x="6141" y="3010"/>
                    <a:pt x="6071" y="2240"/>
                  </a:cubicBezTo>
                  <a:cubicBezTo>
                    <a:pt x="6062" y="2126"/>
                    <a:pt x="6014" y="2022"/>
                    <a:pt x="5936" y="1943"/>
                  </a:cubicBezTo>
                  <a:cubicBezTo>
                    <a:pt x="5483" y="1478"/>
                    <a:pt x="4982" y="1068"/>
                    <a:pt x="4442" y="715"/>
                  </a:cubicBezTo>
                  <a:cubicBezTo>
                    <a:pt x="3619" y="184"/>
                    <a:pt x="2949" y="1"/>
                    <a:pt x="2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45"/>
            <p:cNvSpPr/>
            <p:nvPr/>
          </p:nvSpPr>
          <p:spPr>
            <a:xfrm>
              <a:off x="2255379" y="3221096"/>
              <a:ext cx="165239" cy="172912"/>
            </a:xfrm>
            <a:custGeom>
              <a:rect b="b" l="l" r="r" t="t"/>
              <a:pathLst>
                <a:path extrusionOk="0" h="7865" w="7516">
                  <a:moveTo>
                    <a:pt x="3405" y="1"/>
                  </a:moveTo>
                  <a:cubicBezTo>
                    <a:pt x="1420" y="1"/>
                    <a:pt x="0" y="7085"/>
                    <a:pt x="710" y="7651"/>
                  </a:cubicBezTo>
                  <a:cubicBezTo>
                    <a:pt x="899" y="7803"/>
                    <a:pt x="1368" y="7864"/>
                    <a:pt x="1962" y="7864"/>
                  </a:cubicBezTo>
                  <a:cubicBezTo>
                    <a:pt x="3598" y="7864"/>
                    <a:pt x="6175" y="7399"/>
                    <a:pt x="6379" y="7085"/>
                  </a:cubicBezTo>
                  <a:cubicBezTo>
                    <a:pt x="6662" y="6659"/>
                    <a:pt x="7516" y="2975"/>
                    <a:pt x="7516" y="2975"/>
                  </a:cubicBezTo>
                  <a:cubicBezTo>
                    <a:pt x="7516" y="2975"/>
                    <a:pt x="5387" y="1"/>
                    <a:pt x="3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45"/>
            <p:cNvSpPr/>
            <p:nvPr/>
          </p:nvSpPr>
          <p:spPr>
            <a:xfrm>
              <a:off x="2253070" y="3210081"/>
              <a:ext cx="178958" cy="194941"/>
            </a:xfrm>
            <a:custGeom>
              <a:rect b="b" l="l" r="r" t="t"/>
              <a:pathLst>
                <a:path extrusionOk="0" h="8867" w="8140">
                  <a:moveTo>
                    <a:pt x="3510" y="998"/>
                  </a:moveTo>
                  <a:cubicBezTo>
                    <a:pt x="4821" y="998"/>
                    <a:pt x="6419" y="2722"/>
                    <a:pt x="7081" y="3585"/>
                  </a:cubicBezTo>
                  <a:cubicBezTo>
                    <a:pt x="6711" y="5161"/>
                    <a:pt x="6271" y="6859"/>
                    <a:pt x="6097" y="7255"/>
                  </a:cubicBezTo>
                  <a:cubicBezTo>
                    <a:pt x="5831" y="7377"/>
                    <a:pt x="4882" y="7612"/>
                    <a:pt x="3641" y="7756"/>
                  </a:cubicBezTo>
                  <a:cubicBezTo>
                    <a:pt x="2979" y="7833"/>
                    <a:pt x="2449" y="7862"/>
                    <a:pt x="2048" y="7862"/>
                  </a:cubicBezTo>
                  <a:cubicBezTo>
                    <a:pt x="1589" y="7862"/>
                    <a:pt x="1298" y="7824"/>
                    <a:pt x="1168" y="7778"/>
                  </a:cubicBezTo>
                  <a:cubicBezTo>
                    <a:pt x="967" y="7112"/>
                    <a:pt x="1512" y="3576"/>
                    <a:pt x="2639" y="1778"/>
                  </a:cubicBezTo>
                  <a:cubicBezTo>
                    <a:pt x="2949" y="1281"/>
                    <a:pt x="3266" y="998"/>
                    <a:pt x="3510" y="998"/>
                  </a:cubicBezTo>
                  <a:close/>
                  <a:moveTo>
                    <a:pt x="3506" y="1"/>
                  </a:moveTo>
                  <a:cubicBezTo>
                    <a:pt x="2526" y="1"/>
                    <a:pt x="1673" y="1020"/>
                    <a:pt x="967" y="3036"/>
                  </a:cubicBezTo>
                  <a:cubicBezTo>
                    <a:pt x="602" y="4085"/>
                    <a:pt x="345" y="5165"/>
                    <a:pt x="205" y="6267"/>
                  </a:cubicBezTo>
                  <a:cubicBezTo>
                    <a:pt x="1" y="7909"/>
                    <a:pt x="258" y="8348"/>
                    <a:pt x="501" y="8544"/>
                  </a:cubicBezTo>
                  <a:cubicBezTo>
                    <a:pt x="806" y="8784"/>
                    <a:pt x="1425" y="8867"/>
                    <a:pt x="2108" y="8867"/>
                  </a:cubicBezTo>
                  <a:cubicBezTo>
                    <a:pt x="2979" y="8867"/>
                    <a:pt x="3954" y="8736"/>
                    <a:pt x="4499" y="8649"/>
                  </a:cubicBezTo>
                  <a:cubicBezTo>
                    <a:pt x="6593" y="8327"/>
                    <a:pt x="6807" y="8000"/>
                    <a:pt x="6898" y="7865"/>
                  </a:cubicBezTo>
                  <a:cubicBezTo>
                    <a:pt x="7203" y="7412"/>
                    <a:pt x="7843" y="4725"/>
                    <a:pt x="8104" y="3589"/>
                  </a:cubicBezTo>
                  <a:cubicBezTo>
                    <a:pt x="8139" y="3450"/>
                    <a:pt x="8109" y="3302"/>
                    <a:pt x="8026" y="3184"/>
                  </a:cubicBezTo>
                  <a:cubicBezTo>
                    <a:pt x="7934" y="3053"/>
                    <a:pt x="5722" y="1"/>
                    <a:pt x="35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45"/>
            <p:cNvSpPr/>
            <p:nvPr/>
          </p:nvSpPr>
          <p:spPr>
            <a:xfrm>
              <a:off x="2330238" y="3220700"/>
              <a:ext cx="180761" cy="175418"/>
            </a:xfrm>
            <a:custGeom>
              <a:rect b="b" l="l" r="r" t="t"/>
              <a:pathLst>
                <a:path extrusionOk="0" h="7979" w="8222">
                  <a:moveTo>
                    <a:pt x="5453" y="1"/>
                  </a:moveTo>
                  <a:cubicBezTo>
                    <a:pt x="5385" y="1"/>
                    <a:pt x="5315" y="7"/>
                    <a:pt x="5243" y="19"/>
                  </a:cubicBezTo>
                  <a:cubicBezTo>
                    <a:pt x="2691" y="445"/>
                    <a:pt x="0" y="6398"/>
                    <a:pt x="140" y="7391"/>
                  </a:cubicBezTo>
                  <a:cubicBezTo>
                    <a:pt x="207" y="7855"/>
                    <a:pt x="1975" y="7978"/>
                    <a:pt x="3841" y="7978"/>
                  </a:cubicBezTo>
                  <a:cubicBezTo>
                    <a:pt x="5968" y="7978"/>
                    <a:pt x="8221" y="7817"/>
                    <a:pt x="8221" y="7817"/>
                  </a:cubicBezTo>
                  <a:cubicBezTo>
                    <a:pt x="8221" y="6988"/>
                    <a:pt x="7818" y="1"/>
                    <a:pt x="5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45"/>
            <p:cNvSpPr/>
            <p:nvPr/>
          </p:nvSpPr>
          <p:spPr>
            <a:xfrm>
              <a:off x="2320081" y="3209641"/>
              <a:ext cx="201932" cy="197381"/>
            </a:xfrm>
            <a:custGeom>
              <a:rect b="b" l="l" r="r" t="t"/>
              <a:pathLst>
                <a:path extrusionOk="0" h="8978" w="9185">
                  <a:moveTo>
                    <a:pt x="5917" y="1007"/>
                  </a:moveTo>
                  <a:cubicBezTo>
                    <a:pt x="6092" y="1007"/>
                    <a:pt x="6254" y="1073"/>
                    <a:pt x="6419" y="1210"/>
                  </a:cubicBezTo>
                  <a:cubicBezTo>
                    <a:pt x="6998" y="1706"/>
                    <a:pt x="7503" y="3021"/>
                    <a:pt x="7834" y="4911"/>
                  </a:cubicBezTo>
                  <a:cubicBezTo>
                    <a:pt x="8000" y="5886"/>
                    <a:pt x="8109" y="6866"/>
                    <a:pt x="8165" y="7850"/>
                  </a:cubicBezTo>
                  <a:cubicBezTo>
                    <a:pt x="6747" y="7943"/>
                    <a:pt x="5475" y="7983"/>
                    <a:pt x="4408" y="7983"/>
                  </a:cubicBezTo>
                  <a:cubicBezTo>
                    <a:pt x="2668" y="7983"/>
                    <a:pt x="1478" y="7876"/>
                    <a:pt x="1102" y="7711"/>
                  </a:cubicBezTo>
                  <a:lnTo>
                    <a:pt x="1102" y="7706"/>
                  </a:lnTo>
                  <a:cubicBezTo>
                    <a:pt x="1159" y="7232"/>
                    <a:pt x="1655" y="5808"/>
                    <a:pt x="2592" y="4223"/>
                  </a:cubicBezTo>
                  <a:cubicBezTo>
                    <a:pt x="3698" y="2337"/>
                    <a:pt x="4860" y="1171"/>
                    <a:pt x="5788" y="1018"/>
                  </a:cubicBezTo>
                  <a:cubicBezTo>
                    <a:pt x="5832" y="1011"/>
                    <a:pt x="5875" y="1007"/>
                    <a:pt x="5917" y="1007"/>
                  </a:cubicBezTo>
                  <a:close/>
                  <a:moveTo>
                    <a:pt x="5911" y="1"/>
                  </a:moveTo>
                  <a:cubicBezTo>
                    <a:pt x="5815" y="1"/>
                    <a:pt x="5719" y="9"/>
                    <a:pt x="5622" y="25"/>
                  </a:cubicBezTo>
                  <a:cubicBezTo>
                    <a:pt x="4033" y="291"/>
                    <a:pt x="2618" y="2194"/>
                    <a:pt x="1712" y="3740"/>
                  </a:cubicBezTo>
                  <a:cubicBezTo>
                    <a:pt x="841" y="5229"/>
                    <a:pt x="1" y="7219"/>
                    <a:pt x="110" y="7959"/>
                  </a:cubicBezTo>
                  <a:cubicBezTo>
                    <a:pt x="201" y="8603"/>
                    <a:pt x="924" y="8978"/>
                    <a:pt x="4268" y="8978"/>
                  </a:cubicBezTo>
                  <a:cubicBezTo>
                    <a:pt x="4407" y="8978"/>
                    <a:pt x="4551" y="8978"/>
                    <a:pt x="4699" y="8974"/>
                  </a:cubicBezTo>
                  <a:cubicBezTo>
                    <a:pt x="6693" y="8956"/>
                    <a:pt x="8696" y="8812"/>
                    <a:pt x="8718" y="8812"/>
                  </a:cubicBezTo>
                  <a:cubicBezTo>
                    <a:pt x="8980" y="8795"/>
                    <a:pt x="9184" y="8577"/>
                    <a:pt x="9184" y="8316"/>
                  </a:cubicBezTo>
                  <a:cubicBezTo>
                    <a:pt x="9184" y="8255"/>
                    <a:pt x="9023" y="2107"/>
                    <a:pt x="7064" y="443"/>
                  </a:cubicBezTo>
                  <a:cubicBezTo>
                    <a:pt x="6717" y="153"/>
                    <a:pt x="6324" y="1"/>
                    <a:pt x="59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45"/>
            <p:cNvSpPr/>
            <p:nvPr/>
          </p:nvSpPr>
          <p:spPr>
            <a:xfrm>
              <a:off x="2778934" y="4205812"/>
              <a:ext cx="218201" cy="56238"/>
            </a:xfrm>
            <a:custGeom>
              <a:rect b="b" l="l" r="r" t="t"/>
              <a:pathLst>
                <a:path extrusionOk="0" h="2558" w="9925">
                  <a:moveTo>
                    <a:pt x="0" y="0"/>
                  </a:moveTo>
                  <a:cubicBezTo>
                    <a:pt x="1" y="0"/>
                    <a:pt x="6858" y="2557"/>
                    <a:pt x="9705" y="2557"/>
                  </a:cubicBezTo>
                  <a:cubicBezTo>
                    <a:pt x="9781" y="2557"/>
                    <a:pt x="9854" y="2556"/>
                    <a:pt x="9924" y="25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45"/>
            <p:cNvSpPr/>
            <p:nvPr/>
          </p:nvSpPr>
          <p:spPr>
            <a:xfrm>
              <a:off x="2766204" y="4194666"/>
              <a:ext cx="242407" cy="78355"/>
            </a:xfrm>
            <a:custGeom>
              <a:rect b="b" l="l" r="r" t="t"/>
              <a:pathLst>
                <a:path extrusionOk="0" h="3564" w="11026">
                  <a:moveTo>
                    <a:pt x="568" y="1"/>
                  </a:moveTo>
                  <a:cubicBezTo>
                    <a:pt x="365" y="1"/>
                    <a:pt x="174" y="125"/>
                    <a:pt x="100" y="329"/>
                  </a:cubicBezTo>
                  <a:cubicBezTo>
                    <a:pt x="0" y="590"/>
                    <a:pt x="140" y="886"/>
                    <a:pt x="405" y="977"/>
                  </a:cubicBezTo>
                  <a:cubicBezTo>
                    <a:pt x="697" y="1086"/>
                    <a:pt x="7385" y="3564"/>
                    <a:pt x="10294" y="3564"/>
                  </a:cubicBezTo>
                  <a:cubicBezTo>
                    <a:pt x="10377" y="3564"/>
                    <a:pt x="10455" y="3564"/>
                    <a:pt x="10529" y="3560"/>
                  </a:cubicBezTo>
                  <a:cubicBezTo>
                    <a:pt x="10808" y="3546"/>
                    <a:pt x="11026" y="3311"/>
                    <a:pt x="11013" y="3033"/>
                  </a:cubicBezTo>
                  <a:cubicBezTo>
                    <a:pt x="10996" y="2761"/>
                    <a:pt x="10774" y="2557"/>
                    <a:pt x="10509" y="2557"/>
                  </a:cubicBezTo>
                  <a:cubicBezTo>
                    <a:pt x="10499" y="2557"/>
                    <a:pt x="10488" y="2557"/>
                    <a:pt x="10477" y="2558"/>
                  </a:cubicBezTo>
                  <a:cubicBezTo>
                    <a:pt x="10411" y="2562"/>
                    <a:pt x="10342" y="2563"/>
                    <a:pt x="10270" y="2563"/>
                  </a:cubicBezTo>
                  <a:cubicBezTo>
                    <a:pt x="7560" y="2563"/>
                    <a:pt x="826" y="67"/>
                    <a:pt x="754" y="37"/>
                  </a:cubicBezTo>
                  <a:cubicBezTo>
                    <a:pt x="693" y="12"/>
                    <a:pt x="630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45"/>
            <p:cNvSpPr/>
            <p:nvPr/>
          </p:nvSpPr>
          <p:spPr>
            <a:xfrm>
              <a:off x="835949" y="4405218"/>
              <a:ext cx="1086763" cy="2431409"/>
            </a:xfrm>
            <a:custGeom>
              <a:rect b="b" l="l" r="r" t="t"/>
              <a:pathLst>
                <a:path extrusionOk="0" h="110594" w="49432">
                  <a:moveTo>
                    <a:pt x="36077" y="0"/>
                  </a:moveTo>
                  <a:cubicBezTo>
                    <a:pt x="36077" y="0"/>
                    <a:pt x="29131" y="1847"/>
                    <a:pt x="22042" y="8509"/>
                  </a:cubicBezTo>
                  <a:cubicBezTo>
                    <a:pt x="14958" y="15171"/>
                    <a:pt x="8718" y="26649"/>
                    <a:pt x="6310" y="37566"/>
                  </a:cubicBezTo>
                  <a:cubicBezTo>
                    <a:pt x="3897" y="48478"/>
                    <a:pt x="636" y="82072"/>
                    <a:pt x="636" y="90864"/>
                  </a:cubicBezTo>
                  <a:cubicBezTo>
                    <a:pt x="636" y="99651"/>
                    <a:pt x="0" y="110567"/>
                    <a:pt x="0" y="110567"/>
                  </a:cubicBezTo>
                  <a:cubicBezTo>
                    <a:pt x="3397" y="110567"/>
                    <a:pt x="6792" y="110565"/>
                    <a:pt x="10188" y="110565"/>
                  </a:cubicBezTo>
                  <a:cubicBezTo>
                    <a:pt x="15281" y="110565"/>
                    <a:pt x="20374" y="110570"/>
                    <a:pt x="25469" y="110593"/>
                  </a:cubicBezTo>
                  <a:cubicBezTo>
                    <a:pt x="26627" y="110589"/>
                    <a:pt x="27790" y="110485"/>
                    <a:pt x="28935" y="110284"/>
                  </a:cubicBezTo>
                  <a:cubicBezTo>
                    <a:pt x="36634" y="108982"/>
                    <a:pt x="46497" y="103696"/>
                    <a:pt x="49432" y="97021"/>
                  </a:cubicBezTo>
                  <a:cubicBezTo>
                    <a:pt x="47198" y="85473"/>
                    <a:pt x="44437" y="69200"/>
                    <a:pt x="44437" y="59251"/>
                  </a:cubicBezTo>
                  <a:cubicBezTo>
                    <a:pt x="44437" y="42525"/>
                    <a:pt x="48831" y="33028"/>
                    <a:pt x="46845" y="21690"/>
                  </a:cubicBezTo>
                  <a:cubicBezTo>
                    <a:pt x="44864" y="10351"/>
                    <a:pt x="40609" y="2979"/>
                    <a:pt x="36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45"/>
            <p:cNvSpPr/>
            <p:nvPr/>
          </p:nvSpPr>
          <p:spPr>
            <a:xfrm>
              <a:off x="835949" y="4405306"/>
              <a:ext cx="1086763" cy="2431321"/>
            </a:xfrm>
            <a:custGeom>
              <a:rect b="b" l="l" r="r" t="t"/>
              <a:pathLst>
                <a:path extrusionOk="0" h="110590" w="49432">
                  <a:moveTo>
                    <a:pt x="36072" y="1"/>
                  </a:moveTo>
                  <a:cubicBezTo>
                    <a:pt x="36072" y="1"/>
                    <a:pt x="29127" y="1843"/>
                    <a:pt x="22042" y="8505"/>
                  </a:cubicBezTo>
                  <a:cubicBezTo>
                    <a:pt x="14953" y="15167"/>
                    <a:pt x="8718" y="26650"/>
                    <a:pt x="6305" y="37562"/>
                  </a:cubicBezTo>
                  <a:cubicBezTo>
                    <a:pt x="3897" y="48478"/>
                    <a:pt x="636" y="82068"/>
                    <a:pt x="636" y="90860"/>
                  </a:cubicBezTo>
                  <a:cubicBezTo>
                    <a:pt x="636" y="99647"/>
                    <a:pt x="0" y="110563"/>
                    <a:pt x="0" y="110563"/>
                  </a:cubicBezTo>
                  <a:cubicBezTo>
                    <a:pt x="3397" y="110563"/>
                    <a:pt x="6792" y="110561"/>
                    <a:pt x="10188" y="110561"/>
                  </a:cubicBezTo>
                  <a:cubicBezTo>
                    <a:pt x="15281" y="110561"/>
                    <a:pt x="20374" y="110566"/>
                    <a:pt x="25469" y="110589"/>
                  </a:cubicBezTo>
                  <a:cubicBezTo>
                    <a:pt x="26627" y="110585"/>
                    <a:pt x="27790" y="110481"/>
                    <a:pt x="28935" y="110280"/>
                  </a:cubicBezTo>
                  <a:cubicBezTo>
                    <a:pt x="36634" y="108978"/>
                    <a:pt x="46497" y="103692"/>
                    <a:pt x="49432" y="97017"/>
                  </a:cubicBezTo>
                  <a:lnTo>
                    <a:pt x="49432" y="97017"/>
                  </a:lnTo>
                  <a:cubicBezTo>
                    <a:pt x="45121" y="100679"/>
                    <a:pt x="25700" y="107851"/>
                    <a:pt x="22861" y="108482"/>
                  </a:cubicBezTo>
                  <a:cubicBezTo>
                    <a:pt x="22722" y="108513"/>
                    <a:pt x="22594" y="108528"/>
                    <a:pt x="22476" y="108528"/>
                  </a:cubicBezTo>
                  <a:cubicBezTo>
                    <a:pt x="20183" y="108528"/>
                    <a:pt x="21814" y="102829"/>
                    <a:pt x="26013" y="97134"/>
                  </a:cubicBezTo>
                  <a:cubicBezTo>
                    <a:pt x="27182" y="95548"/>
                    <a:pt x="27355" y="94958"/>
                    <a:pt x="26949" y="94958"/>
                  </a:cubicBezTo>
                  <a:cubicBezTo>
                    <a:pt x="25823" y="94958"/>
                    <a:pt x="20237" y="99509"/>
                    <a:pt x="19081" y="99973"/>
                  </a:cubicBezTo>
                  <a:cubicBezTo>
                    <a:pt x="19042" y="99989"/>
                    <a:pt x="19006" y="99997"/>
                    <a:pt x="18971" y="99997"/>
                  </a:cubicBezTo>
                  <a:cubicBezTo>
                    <a:pt x="17613" y="99997"/>
                    <a:pt x="19708" y="88164"/>
                    <a:pt x="19708" y="82325"/>
                  </a:cubicBezTo>
                  <a:cubicBezTo>
                    <a:pt x="19708" y="76338"/>
                    <a:pt x="25382" y="25287"/>
                    <a:pt x="25382" y="25287"/>
                  </a:cubicBezTo>
                  <a:lnTo>
                    <a:pt x="36094" y="5753"/>
                  </a:lnTo>
                  <a:lnTo>
                    <a:pt x="39760" y="3523"/>
                  </a:lnTo>
                  <a:cubicBezTo>
                    <a:pt x="38580" y="2017"/>
                    <a:pt x="37339" y="832"/>
                    <a:pt x="360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45"/>
            <p:cNvSpPr/>
            <p:nvPr/>
          </p:nvSpPr>
          <p:spPr>
            <a:xfrm>
              <a:off x="824648" y="4394226"/>
              <a:ext cx="1109253" cy="2453416"/>
            </a:xfrm>
            <a:custGeom>
              <a:rect b="b" l="l" r="r" t="t"/>
              <a:pathLst>
                <a:path extrusionOk="0" h="111595" w="50455">
                  <a:moveTo>
                    <a:pt x="36503" y="1049"/>
                  </a:moveTo>
                  <a:cubicBezTo>
                    <a:pt x="38698" y="2551"/>
                    <a:pt x="40762" y="5103"/>
                    <a:pt x="42486" y="8438"/>
                  </a:cubicBezTo>
                  <a:cubicBezTo>
                    <a:pt x="44450" y="12240"/>
                    <a:pt x="45926" y="16895"/>
                    <a:pt x="46867" y="22277"/>
                  </a:cubicBezTo>
                  <a:cubicBezTo>
                    <a:pt x="47942" y="28425"/>
                    <a:pt x="47111" y="34081"/>
                    <a:pt x="46148" y="40635"/>
                  </a:cubicBezTo>
                  <a:cubicBezTo>
                    <a:pt x="45352" y="46047"/>
                    <a:pt x="44450" y="52178"/>
                    <a:pt x="44450" y="59751"/>
                  </a:cubicBezTo>
                  <a:cubicBezTo>
                    <a:pt x="44450" y="69635"/>
                    <a:pt x="47150" y="85681"/>
                    <a:pt x="49423" y="97460"/>
                  </a:cubicBezTo>
                  <a:cubicBezTo>
                    <a:pt x="48086" y="100386"/>
                    <a:pt x="45182" y="103321"/>
                    <a:pt x="41224" y="105742"/>
                  </a:cubicBezTo>
                  <a:cubicBezTo>
                    <a:pt x="37562" y="107980"/>
                    <a:pt x="33242" y="109639"/>
                    <a:pt x="29367" y="110292"/>
                  </a:cubicBezTo>
                  <a:cubicBezTo>
                    <a:pt x="28247" y="110488"/>
                    <a:pt x="27115" y="110588"/>
                    <a:pt x="25983" y="110593"/>
                  </a:cubicBezTo>
                  <a:cubicBezTo>
                    <a:pt x="20427" y="110567"/>
                    <a:pt x="14797" y="110562"/>
                    <a:pt x="9271" y="110562"/>
                  </a:cubicBezTo>
                  <a:lnTo>
                    <a:pt x="1041" y="110562"/>
                  </a:lnTo>
                  <a:cubicBezTo>
                    <a:pt x="1167" y="108272"/>
                    <a:pt x="1651" y="98966"/>
                    <a:pt x="1651" y="91359"/>
                  </a:cubicBezTo>
                  <a:cubicBezTo>
                    <a:pt x="1651" y="82711"/>
                    <a:pt x="4877" y="49178"/>
                    <a:pt x="7307" y="38170"/>
                  </a:cubicBezTo>
                  <a:cubicBezTo>
                    <a:pt x="8478" y="32871"/>
                    <a:pt x="10573" y="27341"/>
                    <a:pt x="13373" y="22181"/>
                  </a:cubicBezTo>
                  <a:cubicBezTo>
                    <a:pt x="16160" y="17038"/>
                    <a:pt x="19452" y="12610"/>
                    <a:pt x="22896" y="9370"/>
                  </a:cubicBezTo>
                  <a:cubicBezTo>
                    <a:pt x="26501" y="5983"/>
                    <a:pt x="30068" y="3884"/>
                    <a:pt x="32423" y="2717"/>
                  </a:cubicBezTo>
                  <a:cubicBezTo>
                    <a:pt x="34457" y="1711"/>
                    <a:pt x="35968" y="1210"/>
                    <a:pt x="36503" y="1049"/>
                  </a:cubicBezTo>
                  <a:close/>
                  <a:moveTo>
                    <a:pt x="36587" y="1"/>
                  </a:moveTo>
                  <a:cubicBezTo>
                    <a:pt x="36544" y="1"/>
                    <a:pt x="36501" y="6"/>
                    <a:pt x="36460" y="17"/>
                  </a:cubicBezTo>
                  <a:cubicBezTo>
                    <a:pt x="36172" y="95"/>
                    <a:pt x="29310" y="1972"/>
                    <a:pt x="22212" y="8643"/>
                  </a:cubicBezTo>
                  <a:cubicBezTo>
                    <a:pt x="15001" y="15423"/>
                    <a:pt x="8766" y="26927"/>
                    <a:pt x="6332" y="37957"/>
                  </a:cubicBezTo>
                  <a:cubicBezTo>
                    <a:pt x="3893" y="49008"/>
                    <a:pt x="649" y="82677"/>
                    <a:pt x="649" y="91359"/>
                  </a:cubicBezTo>
                  <a:cubicBezTo>
                    <a:pt x="649" y="100033"/>
                    <a:pt x="22" y="110928"/>
                    <a:pt x="18" y="111037"/>
                  </a:cubicBezTo>
                  <a:cubicBezTo>
                    <a:pt x="0" y="111320"/>
                    <a:pt x="227" y="111564"/>
                    <a:pt x="514" y="111564"/>
                  </a:cubicBezTo>
                  <a:lnTo>
                    <a:pt x="4916" y="111564"/>
                  </a:lnTo>
                  <a:cubicBezTo>
                    <a:pt x="6297" y="111564"/>
                    <a:pt x="7687" y="111564"/>
                    <a:pt x="9083" y="111564"/>
                  </a:cubicBezTo>
                  <a:cubicBezTo>
                    <a:pt x="14668" y="111564"/>
                    <a:pt x="20360" y="111566"/>
                    <a:pt x="25979" y="111594"/>
                  </a:cubicBezTo>
                  <a:lnTo>
                    <a:pt x="26048" y="111594"/>
                  </a:lnTo>
                  <a:cubicBezTo>
                    <a:pt x="27215" y="111581"/>
                    <a:pt x="28378" y="111477"/>
                    <a:pt x="29532" y="111276"/>
                  </a:cubicBezTo>
                  <a:cubicBezTo>
                    <a:pt x="37448" y="109940"/>
                    <a:pt x="47416" y="104505"/>
                    <a:pt x="50403" y="97721"/>
                  </a:cubicBezTo>
                  <a:cubicBezTo>
                    <a:pt x="50442" y="97630"/>
                    <a:pt x="50455" y="97525"/>
                    <a:pt x="50433" y="97425"/>
                  </a:cubicBezTo>
                  <a:cubicBezTo>
                    <a:pt x="48160" y="85672"/>
                    <a:pt x="45452" y="69600"/>
                    <a:pt x="45452" y="59751"/>
                  </a:cubicBezTo>
                  <a:cubicBezTo>
                    <a:pt x="45452" y="52248"/>
                    <a:pt x="46349" y="46156"/>
                    <a:pt x="47137" y="40783"/>
                  </a:cubicBezTo>
                  <a:cubicBezTo>
                    <a:pt x="48112" y="34142"/>
                    <a:pt x="48957" y="28412"/>
                    <a:pt x="47851" y="22103"/>
                  </a:cubicBezTo>
                  <a:cubicBezTo>
                    <a:pt x="46893" y="16625"/>
                    <a:pt x="45391" y="11870"/>
                    <a:pt x="43375" y="7981"/>
                  </a:cubicBezTo>
                  <a:cubicBezTo>
                    <a:pt x="41520" y="4393"/>
                    <a:pt x="39268" y="1663"/>
                    <a:pt x="36860" y="82"/>
                  </a:cubicBezTo>
                  <a:cubicBezTo>
                    <a:pt x="36779" y="28"/>
                    <a:pt x="36683" y="1"/>
                    <a:pt x="3658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45"/>
            <p:cNvSpPr/>
            <p:nvPr/>
          </p:nvSpPr>
          <p:spPr>
            <a:xfrm>
              <a:off x="1619897" y="4463127"/>
              <a:ext cx="356817" cy="754965"/>
            </a:xfrm>
            <a:custGeom>
              <a:rect b="b" l="l" r="r" t="t"/>
              <a:pathLst>
                <a:path extrusionOk="0" h="34340" w="16230">
                  <a:moveTo>
                    <a:pt x="0" y="1"/>
                  </a:moveTo>
                  <a:lnTo>
                    <a:pt x="12180" y="22173"/>
                  </a:lnTo>
                  <a:lnTo>
                    <a:pt x="12833" y="34340"/>
                  </a:lnTo>
                  <a:cubicBezTo>
                    <a:pt x="12833" y="34340"/>
                    <a:pt x="16229" y="25661"/>
                    <a:pt x="14718" y="20000"/>
                  </a:cubicBezTo>
                  <a:cubicBezTo>
                    <a:pt x="13212" y="1434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45"/>
            <p:cNvSpPr/>
            <p:nvPr/>
          </p:nvSpPr>
          <p:spPr>
            <a:xfrm>
              <a:off x="1605628" y="4452047"/>
              <a:ext cx="362665" cy="777060"/>
            </a:xfrm>
            <a:custGeom>
              <a:rect b="b" l="l" r="r" t="t"/>
              <a:pathLst>
                <a:path extrusionOk="0" h="35345" w="16496">
                  <a:moveTo>
                    <a:pt x="3223" y="4149"/>
                  </a:moveTo>
                  <a:lnTo>
                    <a:pt x="3223" y="4149"/>
                  </a:lnTo>
                  <a:cubicBezTo>
                    <a:pt x="4346" y="5443"/>
                    <a:pt x="5688" y="7019"/>
                    <a:pt x="7055" y="8700"/>
                  </a:cubicBezTo>
                  <a:cubicBezTo>
                    <a:pt x="11575" y="14260"/>
                    <a:pt x="14283" y="18388"/>
                    <a:pt x="14884" y="20635"/>
                  </a:cubicBezTo>
                  <a:cubicBezTo>
                    <a:pt x="15846" y="24254"/>
                    <a:pt x="14714" y="29235"/>
                    <a:pt x="13839" y="32183"/>
                  </a:cubicBezTo>
                  <a:lnTo>
                    <a:pt x="13330" y="22651"/>
                  </a:lnTo>
                  <a:cubicBezTo>
                    <a:pt x="13325" y="22577"/>
                    <a:pt x="13303" y="22503"/>
                    <a:pt x="13269" y="22438"/>
                  </a:cubicBezTo>
                  <a:lnTo>
                    <a:pt x="3223" y="4149"/>
                  </a:lnTo>
                  <a:close/>
                  <a:moveTo>
                    <a:pt x="653" y="0"/>
                  </a:moveTo>
                  <a:cubicBezTo>
                    <a:pt x="314" y="0"/>
                    <a:pt x="0" y="367"/>
                    <a:pt x="210" y="749"/>
                  </a:cubicBezTo>
                  <a:lnTo>
                    <a:pt x="12337" y="22817"/>
                  </a:lnTo>
                  <a:lnTo>
                    <a:pt x="12981" y="34870"/>
                  </a:lnTo>
                  <a:cubicBezTo>
                    <a:pt x="12994" y="35105"/>
                    <a:pt x="13168" y="35301"/>
                    <a:pt x="13399" y="35336"/>
                  </a:cubicBezTo>
                  <a:cubicBezTo>
                    <a:pt x="13425" y="35340"/>
                    <a:pt x="13456" y="35344"/>
                    <a:pt x="13482" y="35344"/>
                  </a:cubicBezTo>
                  <a:cubicBezTo>
                    <a:pt x="13687" y="35344"/>
                    <a:pt x="13870" y="35218"/>
                    <a:pt x="13944" y="35026"/>
                  </a:cubicBezTo>
                  <a:cubicBezTo>
                    <a:pt x="14566" y="33354"/>
                    <a:pt x="15080" y="31647"/>
                    <a:pt x="15476" y="29910"/>
                  </a:cubicBezTo>
                  <a:cubicBezTo>
                    <a:pt x="16369" y="26008"/>
                    <a:pt x="16495" y="22804"/>
                    <a:pt x="15846" y="20374"/>
                  </a:cubicBezTo>
                  <a:cubicBezTo>
                    <a:pt x="14322" y="14661"/>
                    <a:pt x="1560" y="757"/>
                    <a:pt x="1015" y="169"/>
                  </a:cubicBezTo>
                  <a:cubicBezTo>
                    <a:pt x="908" y="51"/>
                    <a:pt x="779" y="0"/>
                    <a:pt x="65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45"/>
            <p:cNvSpPr/>
            <p:nvPr/>
          </p:nvSpPr>
          <p:spPr>
            <a:xfrm>
              <a:off x="1827349" y="5184857"/>
              <a:ext cx="141034" cy="1393673"/>
            </a:xfrm>
            <a:custGeom>
              <a:rect b="b" l="l" r="r" t="t"/>
              <a:pathLst>
                <a:path extrusionOk="0" h="63392" w="6415">
                  <a:moveTo>
                    <a:pt x="4150" y="1"/>
                  </a:moveTo>
                  <a:lnTo>
                    <a:pt x="3393" y="1512"/>
                  </a:lnTo>
                  <a:lnTo>
                    <a:pt x="1" y="52828"/>
                  </a:lnTo>
                  <a:lnTo>
                    <a:pt x="3771" y="63392"/>
                  </a:lnTo>
                  <a:lnTo>
                    <a:pt x="6415" y="42264"/>
                  </a:lnTo>
                  <a:lnTo>
                    <a:pt x="4150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45"/>
            <p:cNvSpPr/>
            <p:nvPr/>
          </p:nvSpPr>
          <p:spPr>
            <a:xfrm>
              <a:off x="1816246" y="5173909"/>
              <a:ext cx="163239" cy="1415636"/>
            </a:xfrm>
            <a:custGeom>
              <a:rect b="b" l="l" r="r" t="t"/>
              <a:pathLst>
                <a:path extrusionOk="0" h="64391" w="7425">
                  <a:moveTo>
                    <a:pt x="4311" y="3399"/>
                  </a:moveTo>
                  <a:lnTo>
                    <a:pt x="6419" y="42745"/>
                  </a:lnTo>
                  <a:lnTo>
                    <a:pt x="4046" y="61748"/>
                  </a:lnTo>
                  <a:lnTo>
                    <a:pt x="1015" y="53257"/>
                  </a:lnTo>
                  <a:lnTo>
                    <a:pt x="4311" y="3399"/>
                  </a:lnTo>
                  <a:close/>
                  <a:moveTo>
                    <a:pt x="4653" y="1"/>
                  </a:moveTo>
                  <a:cubicBezTo>
                    <a:pt x="4481" y="1"/>
                    <a:pt x="4307" y="87"/>
                    <a:pt x="4211" y="276"/>
                  </a:cubicBezTo>
                  <a:lnTo>
                    <a:pt x="3458" y="1783"/>
                  </a:lnTo>
                  <a:cubicBezTo>
                    <a:pt x="3423" y="1844"/>
                    <a:pt x="3406" y="1909"/>
                    <a:pt x="3401" y="1975"/>
                  </a:cubicBezTo>
                  <a:lnTo>
                    <a:pt x="5" y="53296"/>
                  </a:lnTo>
                  <a:cubicBezTo>
                    <a:pt x="0" y="53361"/>
                    <a:pt x="9" y="53431"/>
                    <a:pt x="35" y="53496"/>
                  </a:cubicBezTo>
                  <a:lnTo>
                    <a:pt x="3806" y="64060"/>
                  </a:lnTo>
                  <a:cubicBezTo>
                    <a:pt x="3880" y="64260"/>
                    <a:pt x="4067" y="64391"/>
                    <a:pt x="4281" y="64391"/>
                  </a:cubicBezTo>
                  <a:lnTo>
                    <a:pt x="4333" y="64391"/>
                  </a:lnTo>
                  <a:cubicBezTo>
                    <a:pt x="4564" y="64365"/>
                    <a:pt x="4747" y="64182"/>
                    <a:pt x="4777" y="63955"/>
                  </a:cubicBezTo>
                  <a:lnTo>
                    <a:pt x="7416" y="42823"/>
                  </a:lnTo>
                  <a:cubicBezTo>
                    <a:pt x="7420" y="42793"/>
                    <a:pt x="7425" y="42762"/>
                    <a:pt x="7420" y="42732"/>
                  </a:cubicBezTo>
                  <a:lnTo>
                    <a:pt x="5156" y="472"/>
                  </a:lnTo>
                  <a:cubicBezTo>
                    <a:pt x="5141" y="174"/>
                    <a:pt x="4898" y="1"/>
                    <a:pt x="4653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45"/>
            <p:cNvSpPr/>
            <p:nvPr/>
          </p:nvSpPr>
          <p:spPr>
            <a:xfrm>
              <a:off x="1594724" y="3352083"/>
              <a:ext cx="1050201" cy="1380350"/>
            </a:xfrm>
            <a:custGeom>
              <a:rect b="b" l="l" r="r" t="t"/>
              <a:pathLst>
                <a:path extrusionOk="0" h="62786" w="47769">
                  <a:moveTo>
                    <a:pt x="34435" y="1"/>
                  </a:moveTo>
                  <a:cubicBezTo>
                    <a:pt x="33276" y="1"/>
                    <a:pt x="32090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1056" y="35292"/>
                    <a:pt x="11483" y="37983"/>
                  </a:cubicBezTo>
                  <a:cubicBezTo>
                    <a:pt x="11910" y="40670"/>
                    <a:pt x="5247" y="48185"/>
                    <a:pt x="5247" y="48185"/>
                  </a:cubicBezTo>
                  <a:lnTo>
                    <a:pt x="14884" y="62786"/>
                  </a:lnTo>
                  <a:lnTo>
                    <a:pt x="25800" y="54282"/>
                  </a:lnTo>
                  <a:cubicBezTo>
                    <a:pt x="25800" y="54282"/>
                    <a:pt x="41250" y="53149"/>
                    <a:pt x="42665" y="51874"/>
                  </a:cubicBezTo>
                  <a:cubicBezTo>
                    <a:pt x="44084" y="50598"/>
                    <a:pt x="44080" y="36563"/>
                    <a:pt x="44080" y="36563"/>
                  </a:cubicBezTo>
                  <a:lnTo>
                    <a:pt x="47768" y="34438"/>
                  </a:lnTo>
                  <a:cubicBezTo>
                    <a:pt x="47768" y="34438"/>
                    <a:pt x="44367" y="19694"/>
                    <a:pt x="43514" y="16437"/>
                  </a:cubicBezTo>
                  <a:lnTo>
                    <a:pt x="42665" y="13176"/>
                  </a:lnTo>
                  <a:cubicBezTo>
                    <a:pt x="42665" y="13176"/>
                    <a:pt x="47625" y="11473"/>
                    <a:pt x="46492" y="6514"/>
                  </a:cubicBezTo>
                  <a:cubicBezTo>
                    <a:pt x="45546" y="2364"/>
                    <a:pt x="40340" y="1"/>
                    <a:pt x="34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45"/>
            <p:cNvSpPr/>
            <p:nvPr/>
          </p:nvSpPr>
          <p:spPr>
            <a:xfrm>
              <a:off x="1594724" y="3352105"/>
              <a:ext cx="1019181" cy="1380328"/>
            </a:xfrm>
            <a:custGeom>
              <a:rect b="b" l="l" r="r" t="t"/>
              <a:pathLst>
                <a:path extrusionOk="0" h="62785" w="46358">
                  <a:moveTo>
                    <a:pt x="34425" y="0"/>
                  </a:moveTo>
                  <a:cubicBezTo>
                    <a:pt x="33270" y="0"/>
                    <a:pt x="32087" y="91"/>
                    <a:pt x="30904" y="277"/>
                  </a:cubicBezTo>
                  <a:cubicBezTo>
                    <a:pt x="23671" y="1409"/>
                    <a:pt x="21829" y="4105"/>
                    <a:pt x="21829" y="4105"/>
                  </a:cubicBezTo>
                  <a:cubicBezTo>
                    <a:pt x="21829" y="4105"/>
                    <a:pt x="21797" y="4104"/>
                    <a:pt x="21735" y="4104"/>
                  </a:cubicBezTo>
                  <a:cubicBezTo>
                    <a:pt x="20694" y="4104"/>
                    <a:pt x="11295" y="4232"/>
                    <a:pt x="5813" y="8781"/>
                  </a:cubicBezTo>
                  <a:cubicBezTo>
                    <a:pt x="0" y="13602"/>
                    <a:pt x="3545" y="21257"/>
                    <a:pt x="5387" y="23948"/>
                  </a:cubicBezTo>
                  <a:cubicBezTo>
                    <a:pt x="7229" y="26639"/>
                    <a:pt x="10634" y="29761"/>
                    <a:pt x="10634" y="29761"/>
                  </a:cubicBezTo>
                  <a:cubicBezTo>
                    <a:pt x="10634" y="29761"/>
                    <a:pt x="11056" y="35291"/>
                    <a:pt x="11483" y="37982"/>
                  </a:cubicBezTo>
                  <a:cubicBezTo>
                    <a:pt x="11910" y="40669"/>
                    <a:pt x="5247" y="48184"/>
                    <a:pt x="5247" y="48184"/>
                  </a:cubicBezTo>
                  <a:lnTo>
                    <a:pt x="14884" y="62785"/>
                  </a:lnTo>
                  <a:lnTo>
                    <a:pt x="25800" y="54281"/>
                  </a:lnTo>
                  <a:cubicBezTo>
                    <a:pt x="25800" y="54281"/>
                    <a:pt x="37605" y="53414"/>
                    <a:pt x="41524" y="52343"/>
                  </a:cubicBezTo>
                  <a:lnTo>
                    <a:pt x="42665" y="51873"/>
                  </a:lnTo>
                  <a:lnTo>
                    <a:pt x="42665" y="51873"/>
                  </a:lnTo>
                  <a:cubicBezTo>
                    <a:pt x="42665" y="51873"/>
                    <a:pt x="40734" y="52057"/>
                    <a:pt x="38234" y="52057"/>
                  </a:cubicBezTo>
                  <a:cubicBezTo>
                    <a:pt x="34479" y="52057"/>
                    <a:pt x="29442" y="51641"/>
                    <a:pt x="27738" y="49560"/>
                  </a:cubicBezTo>
                  <a:cubicBezTo>
                    <a:pt x="24903" y="46090"/>
                    <a:pt x="27738" y="32857"/>
                    <a:pt x="29946" y="26238"/>
                  </a:cubicBezTo>
                  <a:cubicBezTo>
                    <a:pt x="32149" y="19619"/>
                    <a:pt x="26793" y="16785"/>
                    <a:pt x="26793" y="16785"/>
                  </a:cubicBezTo>
                  <a:lnTo>
                    <a:pt x="42887" y="14011"/>
                  </a:lnTo>
                  <a:cubicBezTo>
                    <a:pt x="42669" y="13179"/>
                    <a:pt x="42669" y="13175"/>
                    <a:pt x="42669" y="13175"/>
                  </a:cubicBezTo>
                  <a:cubicBezTo>
                    <a:pt x="42669" y="13175"/>
                    <a:pt x="44306" y="12605"/>
                    <a:pt x="45487" y="11181"/>
                  </a:cubicBezTo>
                  <a:lnTo>
                    <a:pt x="46357" y="6064"/>
                  </a:lnTo>
                  <a:cubicBezTo>
                    <a:pt x="45145" y="2199"/>
                    <a:pt x="40113" y="0"/>
                    <a:pt x="344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45"/>
            <p:cNvSpPr/>
            <p:nvPr/>
          </p:nvSpPr>
          <p:spPr>
            <a:xfrm>
              <a:off x="2385377" y="3755973"/>
              <a:ext cx="144288" cy="107023"/>
            </a:xfrm>
            <a:custGeom>
              <a:rect b="b" l="l" r="r" t="t"/>
              <a:pathLst>
                <a:path extrusionOk="0" h="4868" w="6563">
                  <a:moveTo>
                    <a:pt x="3130" y="1"/>
                  </a:moveTo>
                  <a:cubicBezTo>
                    <a:pt x="2776" y="1"/>
                    <a:pt x="2406" y="57"/>
                    <a:pt x="2025" y="191"/>
                  </a:cubicBezTo>
                  <a:cubicBezTo>
                    <a:pt x="192" y="836"/>
                    <a:pt x="0" y="3209"/>
                    <a:pt x="13" y="4306"/>
                  </a:cubicBezTo>
                  <a:cubicBezTo>
                    <a:pt x="18" y="4650"/>
                    <a:pt x="40" y="4868"/>
                    <a:pt x="40" y="4868"/>
                  </a:cubicBezTo>
                  <a:cubicBezTo>
                    <a:pt x="40" y="4868"/>
                    <a:pt x="1603" y="3022"/>
                    <a:pt x="3584" y="2743"/>
                  </a:cubicBezTo>
                  <a:cubicBezTo>
                    <a:pt x="3765" y="2717"/>
                    <a:pt x="3937" y="2706"/>
                    <a:pt x="4101" y="2706"/>
                  </a:cubicBezTo>
                  <a:cubicBezTo>
                    <a:pt x="5742" y="2706"/>
                    <a:pt x="6563" y="3875"/>
                    <a:pt x="6563" y="3875"/>
                  </a:cubicBezTo>
                  <a:lnTo>
                    <a:pt x="6423" y="1607"/>
                  </a:lnTo>
                  <a:cubicBezTo>
                    <a:pt x="6423" y="1607"/>
                    <a:pt x="5015" y="1"/>
                    <a:pt x="313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45"/>
            <p:cNvSpPr/>
            <p:nvPr/>
          </p:nvSpPr>
          <p:spPr>
            <a:xfrm>
              <a:off x="2445594" y="3916026"/>
              <a:ext cx="31131" cy="93458"/>
            </a:xfrm>
            <a:custGeom>
              <a:rect b="b" l="l" r="r" t="t"/>
              <a:pathLst>
                <a:path extrusionOk="0" h="4251" w="1416">
                  <a:moveTo>
                    <a:pt x="706" y="0"/>
                  </a:moveTo>
                  <a:cubicBezTo>
                    <a:pt x="318" y="0"/>
                    <a:pt x="0" y="950"/>
                    <a:pt x="0" y="2125"/>
                  </a:cubicBezTo>
                  <a:cubicBezTo>
                    <a:pt x="0" y="3301"/>
                    <a:pt x="318" y="4250"/>
                    <a:pt x="706" y="4250"/>
                  </a:cubicBezTo>
                  <a:cubicBezTo>
                    <a:pt x="1098" y="4250"/>
                    <a:pt x="1416" y="3297"/>
                    <a:pt x="1416" y="2125"/>
                  </a:cubicBezTo>
                  <a:cubicBezTo>
                    <a:pt x="1416" y="950"/>
                    <a:pt x="1098" y="0"/>
                    <a:pt x="7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45"/>
            <p:cNvSpPr/>
            <p:nvPr/>
          </p:nvSpPr>
          <p:spPr>
            <a:xfrm>
              <a:off x="1633110" y="3341047"/>
              <a:ext cx="1023578" cy="1402401"/>
            </a:xfrm>
            <a:custGeom>
              <a:rect b="b" l="l" r="r" t="t"/>
              <a:pathLst>
                <a:path extrusionOk="0" h="63789" w="46558">
                  <a:moveTo>
                    <a:pt x="32707" y="997"/>
                  </a:moveTo>
                  <a:cubicBezTo>
                    <a:pt x="34993" y="997"/>
                    <a:pt x="37174" y="1363"/>
                    <a:pt x="39060" y="2078"/>
                  </a:cubicBezTo>
                  <a:cubicBezTo>
                    <a:pt x="41916" y="3162"/>
                    <a:pt x="43762" y="4956"/>
                    <a:pt x="44259" y="7129"/>
                  </a:cubicBezTo>
                  <a:cubicBezTo>
                    <a:pt x="45278" y="11579"/>
                    <a:pt x="40945" y="13142"/>
                    <a:pt x="40758" y="13203"/>
                  </a:cubicBezTo>
                  <a:cubicBezTo>
                    <a:pt x="40510" y="13290"/>
                    <a:pt x="40370" y="13552"/>
                    <a:pt x="40436" y="13804"/>
                  </a:cubicBezTo>
                  <a:lnTo>
                    <a:pt x="41289" y="17066"/>
                  </a:lnTo>
                  <a:cubicBezTo>
                    <a:pt x="42051" y="19996"/>
                    <a:pt x="44925" y="32406"/>
                    <a:pt x="45452" y="34692"/>
                  </a:cubicBezTo>
                  <a:lnTo>
                    <a:pt x="42086" y="36634"/>
                  </a:lnTo>
                  <a:cubicBezTo>
                    <a:pt x="41933" y="36721"/>
                    <a:pt x="41838" y="36887"/>
                    <a:pt x="41838" y="37070"/>
                  </a:cubicBezTo>
                  <a:cubicBezTo>
                    <a:pt x="41838" y="37100"/>
                    <a:pt x="41838" y="40606"/>
                    <a:pt x="41663" y="44220"/>
                  </a:cubicBezTo>
                  <a:cubicBezTo>
                    <a:pt x="41337" y="51000"/>
                    <a:pt x="40710" y="51897"/>
                    <a:pt x="40588" y="52005"/>
                  </a:cubicBezTo>
                  <a:cubicBezTo>
                    <a:pt x="40409" y="52167"/>
                    <a:pt x="39251" y="52754"/>
                    <a:pt x="31905" y="53560"/>
                  </a:cubicBezTo>
                  <a:cubicBezTo>
                    <a:pt x="27921" y="53995"/>
                    <a:pt x="24059" y="54283"/>
                    <a:pt x="24019" y="54287"/>
                  </a:cubicBezTo>
                  <a:cubicBezTo>
                    <a:pt x="23919" y="54291"/>
                    <a:pt x="23823" y="54331"/>
                    <a:pt x="23745" y="54392"/>
                  </a:cubicBezTo>
                  <a:lnTo>
                    <a:pt x="13260" y="62565"/>
                  </a:lnTo>
                  <a:lnTo>
                    <a:pt x="4128" y="48731"/>
                  </a:lnTo>
                  <a:cubicBezTo>
                    <a:pt x="5478" y="47181"/>
                    <a:pt x="10647" y="41032"/>
                    <a:pt x="10233" y="38407"/>
                  </a:cubicBezTo>
                  <a:cubicBezTo>
                    <a:pt x="9815" y="35763"/>
                    <a:pt x="9393" y="30277"/>
                    <a:pt x="9389" y="30225"/>
                  </a:cubicBezTo>
                  <a:cubicBezTo>
                    <a:pt x="9375" y="30098"/>
                    <a:pt x="9319" y="29976"/>
                    <a:pt x="9223" y="29894"/>
                  </a:cubicBezTo>
                  <a:cubicBezTo>
                    <a:pt x="9188" y="29863"/>
                    <a:pt x="5844" y="26785"/>
                    <a:pt x="4054" y="24168"/>
                  </a:cubicBezTo>
                  <a:cubicBezTo>
                    <a:pt x="3040" y="22687"/>
                    <a:pt x="1834" y="20183"/>
                    <a:pt x="1481" y="17597"/>
                  </a:cubicBezTo>
                  <a:cubicBezTo>
                    <a:pt x="1028" y="14309"/>
                    <a:pt x="2008" y="11640"/>
                    <a:pt x="4385" y="9668"/>
                  </a:cubicBezTo>
                  <a:cubicBezTo>
                    <a:pt x="9802" y="5177"/>
                    <a:pt x="19330" y="5104"/>
                    <a:pt x="20038" y="5104"/>
                  </a:cubicBezTo>
                  <a:cubicBezTo>
                    <a:pt x="20062" y="5104"/>
                    <a:pt x="20075" y="5104"/>
                    <a:pt x="20079" y="5104"/>
                  </a:cubicBezTo>
                  <a:cubicBezTo>
                    <a:pt x="20083" y="5104"/>
                    <a:pt x="20087" y="5104"/>
                    <a:pt x="20091" y="5104"/>
                  </a:cubicBezTo>
                  <a:cubicBezTo>
                    <a:pt x="20252" y="5104"/>
                    <a:pt x="20399" y="5022"/>
                    <a:pt x="20492" y="4891"/>
                  </a:cubicBezTo>
                  <a:cubicBezTo>
                    <a:pt x="20514" y="4865"/>
                    <a:pt x="22369" y="2348"/>
                    <a:pt x="29232" y="1272"/>
                  </a:cubicBezTo>
                  <a:cubicBezTo>
                    <a:pt x="30401" y="1088"/>
                    <a:pt x="31567" y="997"/>
                    <a:pt x="32707" y="997"/>
                  </a:cubicBezTo>
                  <a:close/>
                  <a:moveTo>
                    <a:pt x="32694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4" y="4643"/>
                  </a:cubicBezTo>
                  <a:cubicBezTo>
                    <a:pt x="11122" y="5169"/>
                    <a:pt x="6837" y="6341"/>
                    <a:pt x="3750" y="8897"/>
                  </a:cubicBezTo>
                  <a:cubicBezTo>
                    <a:pt x="1128" y="11074"/>
                    <a:pt x="0" y="14126"/>
                    <a:pt x="492" y="17732"/>
                  </a:cubicBezTo>
                  <a:cubicBezTo>
                    <a:pt x="871" y="20488"/>
                    <a:pt x="2156" y="23157"/>
                    <a:pt x="3231" y="24729"/>
                  </a:cubicBezTo>
                  <a:cubicBezTo>
                    <a:pt x="4890" y="27155"/>
                    <a:pt x="7725" y="29859"/>
                    <a:pt x="8404" y="30495"/>
                  </a:cubicBezTo>
                  <a:cubicBezTo>
                    <a:pt x="8483" y="31514"/>
                    <a:pt x="8862" y="36134"/>
                    <a:pt x="9245" y="38559"/>
                  </a:cubicBezTo>
                  <a:cubicBezTo>
                    <a:pt x="9528" y="40353"/>
                    <a:pt x="5644" y="45522"/>
                    <a:pt x="3127" y="48356"/>
                  </a:cubicBezTo>
                  <a:cubicBezTo>
                    <a:pt x="2974" y="48526"/>
                    <a:pt x="2957" y="48774"/>
                    <a:pt x="3083" y="48966"/>
                  </a:cubicBezTo>
                  <a:lnTo>
                    <a:pt x="12720" y="63566"/>
                  </a:lnTo>
                  <a:cubicBezTo>
                    <a:pt x="12815" y="63706"/>
                    <a:pt x="12972" y="63788"/>
                    <a:pt x="13138" y="63788"/>
                  </a:cubicBezTo>
                  <a:cubicBezTo>
                    <a:pt x="13251" y="63788"/>
                    <a:pt x="13360" y="63754"/>
                    <a:pt x="13447" y="63684"/>
                  </a:cubicBezTo>
                  <a:lnTo>
                    <a:pt x="24237" y="55271"/>
                  </a:lnTo>
                  <a:cubicBezTo>
                    <a:pt x="24995" y="55215"/>
                    <a:pt x="28452" y="54945"/>
                    <a:pt x="32005" y="54557"/>
                  </a:cubicBezTo>
                  <a:cubicBezTo>
                    <a:pt x="40248" y="53651"/>
                    <a:pt x="40975" y="52994"/>
                    <a:pt x="41254" y="52750"/>
                  </a:cubicBezTo>
                  <a:cubicBezTo>
                    <a:pt x="41563" y="52467"/>
                    <a:pt x="42295" y="51809"/>
                    <a:pt x="42656" y="44268"/>
                  </a:cubicBezTo>
                  <a:cubicBezTo>
                    <a:pt x="42804" y="41233"/>
                    <a:pt x="42830" y="38272"/>
                    <a:pt x="42835" y="37357"/>
                  </a:cubicBezTo>
                  <a:lnTo>
                    <a:pt x="46270" y="35372"/>
                  </a:lnTo>
                  <a:cubicBezTo>
                    <a:pt x="46462" y="35263"/>
                    <a:pt x="46558" y="35041"/>
                    <a:pt x="46510" y="34827"/>
                  </a:cubicBezTo>
                  <a:cubicBezTo>
                    <a:pt x="46475" y="34679"/>
                    <a:pt x="43096" y="20040"/>
                    <a:pt x="42256" y="16813"/>
                  </a:cubicBezTo>
                  <a:lnTo>
                    <a:pt x="41511" y="13974"/>
                  </a:lnTo>
                  <a:cubicBezTo>
                    <a:pt x="42282" y="13621"/>
                    <a:pt x="42987" y="13147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5" y="387"/>
                    <a:pt x="35107" y="0"/>
                    <a:pt x="3269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45"/>
            <p:cNvSpPr/>
            <p:nvPr/>
          </p:nvSpPr>
          <p:spPr>
            <a:xfrm>
              <a:off x="1594724" y="3352083"/>
              <a:ext cx="1047124" cy="807025"/>
            </a:xfrm>
            <a:custGeom>
              <a:rect b="b" l="l" r="r" t="t"/>
              <a:pathLst>
                <a:path extrusionOk="0" h="36708" w="47629">
                  <a:moveTo>
                    <a:pt x="34431" y="1"/>
                  </a:moveTo>
                  <a:cubicBezTo>
                    <a:pt x="33273" y="1"/>
                    <a:pt x="32088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0865" y="32797"/>
                    <a:pt x="11161" y="35462"/>
                  </a:cubicBezTo>
                  <a:lnTo>
                    <a:pt x="15593" y="36707"/>
                  </a:lnTo>
                  <a:lnTo>
                    <a:pt x="20414" y="34155"/>
                  </a:lnTo>
                  <a:lnTo>
                    <a:pt x="25234" y="33023"/>
                  </a:lnTo>
                  <a:cubicBezTo>
                    <a:pt x="25234" y="33023"/>
                    <a:pt x="21690" y="30328"/>
                    <a:pt x="23675" y="27776"/>
                  </a:cubicBezTo>
                  <a:cubicBezTo>
                    <a:pt x="25661" y="25225"/>
                    <a:pt x="29345" y="24375"/>
                    <a:pt x="29484" y="22390"/>
                  </a:cubicBezTo>
                  <a:cubicBezTo>
                    <a:pt x="29628" y="20404"/>
                    <a:pt x="21690" y="17570"/>
                    <a:pt x="24241" y="15871"/>
                  </a:cubicBezTo>
                  <a:cubicBezTo>
                    <a:pt x="26793" y="14169"/>
                    <a:pt x="42669" y="13176"/>
                    <a:pt x="42669" y="13176"/>
                  </a:cubicBezTo>
                  <a:cubicBezTo>
                    <a:pt x="42669" y="13176"/>
                    <a:pt x="47629" y="11473"/>
                    <a:pt x="46492" y="6514"/>
                  </a:cubicBezTo>
                  <a:cubicBezTo>
                    <a:pt x="45546" y="2367"/>
                    <a:pt x="40338" y="1"/>
                    <a:pt x="34431" y="1"/>
                  </a:cubicBezTo>
                  <a:close/>
                </a:path>
              </a:pathLst>
            </a:custGeom>
            <a:solidFill>
              <a:srgbClr val="3A3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45"/>
            <p:cNvSpPr/>
            <p:nvPr/>
          </p:nvSpPr>
          <p:spPr>
            <a:xfrm>
              <a:off x="1633110" y="3341047"/>
              <a:ext cx="1008562" cy="829054"/>
            </a:xfrm>
            <a:custGeom>
              <a:rect b="b" l="l" r="r" t="t"/>
              <a:pathLst>
                <a:path extrusionOk="0" h="37710" w="45875">
                  <a:moveTo>
                    <a:pt x="32713" y="1002"/>
                  </a:moveTo>
                  <a:cubicBezTo>
                    <a:pt x="34998" y="1002"/>
                    <a:pt x="37178" y="1367"/>
                    <a:pt x="39064" y="2082"/>
                  </a:cubicBezTo>
                  <a:cubicBezTo>
                    <a:pt x="41920" y="3162"/>
                    <a:pt x="43767" y="4956"/>
                    <a:pt x="44267" y="7129"/>
                  </a:cubicBezTo>
                  <a:cubicBezTo>
                    <a:pt x="45230" y="11357"/>
                    <a:pt x="41372" y="12977"/>
                    <a:pt x="40823" y="13186"/>
                  </a:cubicBezTo>
                  <a:cubicBezTo>
                    <a:pt x="40261" y="13221"/>
                    <a:pt x="36551" y="13469"/>
                    <a:pt x="32615" y="13891"/>
                  </a:cubicBezTo>
                  <a:cubicBezTo>
                    <a:pt x="30464" y="14122"/>
                    <a:pt x="23915" y="14828"/>
                    <a:pt x="22221" y="15960"/>
                  </a:cubicBezTo>
                  <a:cubicBezTo>
                    <a:pt x="21624" y="16356"/>
                    <a:pt x="21494" y="16813"/>
                    <a:pt x="21489" y="17131"/>
                  </a:cubicBezTo>
                  <a:cubicBezTo>
                    <a:pt x="21481" y="18237"/>
                    <a:pt x="22913" y="19230"/>
                    <a:pt x="24568" y="20384"/>
                  </a:cubicBezTo>
                  <a:cubicBezTo>
                    <a:pt x="25652" y="21137"/>
                    <a:pt x="27285" y="22278"/>
                    <a:pt x="27242" y="22857"/>
                  </a:cubicBezTo>
                  <a:cubicBezTo>
                    <a:pt x="27185" y="23702"/>
                    <a:pt x="26118" y="24394"/>
                    <a:pt x="24890" y="25195"/>
                  </a:cubicBezTo>
                  <a:cubicBezTo>
                    <a:pt x="23758" y="25927"/>
                    <a:pt x="22478" y="26759"/>
                    <a:pt x="21537" y="27969"/>
                  </a:cubicBezTo>
                  <a:cubicBezTo>
                    <a:pt x="20971" y="28696"/>
                    <a:pt x="20740" y="29502"/>
                    <a:pt x="20854" y="30360"/>
                  </a:cubicBezTo>
                  <a:cubicBezTo>
                    <a:pt x="21010" y="31566"/>
                    <a:pt x="21825" y="32611"/>
                    <a:pt x="22452" y="33255"/>
                  </a:cubicBezTo>
                  <a:lnTo>
                    <a:pt x="18555" y="34170"/>
                  </a:lnTo>
                  <a:cubicBezTo>
                    <a:pt x="18515" y="34178"/>
                    <a:pt x="18472" y="34196"/>
                    <a:pt x="18437" y="34213"/>
                  </a:cubicBezTo>
                  <a:lnTo>
                    <a:pt x="13795" y="36674"/>
                  </a:lnTo>
                  <a:lnTo>
                    <a:pt x="9876" y="35572"/>
                  </a:lnTo>
                  <a:cubicBezTo>
                    <a:pt x="9602" y="33029"/>
                    <a:pt x="9389" y="30255"/>
                    <a:pt x="9393" y="30225"/>
                  </a:cubicBezTo>
                  <a:cubicBezTo>
                    <a:pt x="9384" y="30098"/>
                    <a:pt x="9323" y="29981"/>
                    <a:pt x="9232" y="29894"/>
                  </a:cubicBezTo>
                  <a:cubicBezTo>
                    <a:pt x="9197" y="29863"/>
                    <a:pt x="5848" y="26785"/>
                    <a:pt x="4059" y="24172"/>
                  </a:cubicBezTo>
                  <a:cubicBezTo>
                    <a:pt x="3044" y="22687"/>
                    <a:pt x="1838" y="20183"/>
                    <a:pt x="1485" y="17597"/>
                  </a:cubicBezTo>
                  <a:cubicBezTo>
                    <a:pt x="1032" y="14309"/>
                    <a:pt x="2012" y="11640"/>
                    <a:pt x="4390" y="9672"/>
                  </a:cubicBezTo>
                  <a:cubicBezTo>
                    <a:pt x="5996" y="8339"/>
                    <a:pt x="9027" y="6554"/>
                    <a:pt x="14326" y="5635"/>
                  </a:cubicBezTo>
                  <a:cubicBezTo>
                    <a:pt x="17247" y="5130"/>
                    <a:pt x="19614" y="5108"/>
                    <a:pt x="20021" y="5108"/>
                  </a:cubicBezTo>
                  <a:cubicBezTo>
                    <a:pt x="20060" y="5108"/>
                    <a:pt x="20081" y="5108"/>
                    <a:pt x="20083" y="5108"/>
                  </a:cubicBezTo>
                  <a:cubicBezTo>
                    <a:pt x="20248" y="5108"/>
                    <a:pt x="20405" y="5030"/>
                    <a:pt x="20501" y="4895"/>
                  </a:cubicBezTo>
                  <a:cubicBezTo>
                    <a:pt x="20505" y="4886"/>
                    <a:pt x="20963" y="4255"/>
                    <a:pt x="22256" y="3497"/>
                  </a:cubicBezTo>
                  <a:cubicBezTo>
                    <a:pt x="23458" y="2796"/>
                    <a:pt x="25648" y="1838"/>
                    <a:pt x="29240" y="1277"/>
                  </a:cubicBezTo>
                  <a:cubicBezTo>
                    <a:pt x="30408" y="1093"/>
                    <a:pt x="31574" y="1002"/>
                    <a:pt x="32713" y="1002"/>
                  </a:cubicBezTo>
                  <a:close/>
                  <a:moveTo>
                    <a:pt x="32693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0" y="4647"/>
                  </a:cubicBezTo>
                  <a:cubicBezTo>
                    <a:pt x="8644" y="5601"/>
                    <a:pt x="5452" y="7486"/>
                    <a:pt x="3745" y="8901"/>
                  </a:cubicBezTo>
                  <a:cubicBezTo>
                    <a:pt x="1124" y="11074"/>
                    <a:pt x="0" y="14131"/>
                    <a:pt x="488" y="17732"/>
                  </a:cubicBezTo>
                  <a:cubicBezTo>
                    <a:pt x="867" y="20493"/>
                    <a:pt x="2151" y="23157"/>
                    <a:pt x="3227" y="24734"/>
                  </a:cubicBezTo>
                  <a:cubicBezTo>
                    <a:pt x="4886" y="27155"/>
                    <a:pt x="7721" y="29859"/>
                    <a:pt x="8404" y="30495"/>
                  </a:cubicBezTo>
                  <a:cubicBezTo>
                    <a:pt x="8461" y="31213"/>
                    <a:pt x="8670" y="33760"/>
                    <a:pt x="8918" y="36016"/>
                  </a:cubicBezTo>
                  <a:cubicBezTo>
                    <a:pt x="8940" y="36221"/>
                    <a:pt x="9084" y="36391"/>
                    <a:pt x="9280" y="36443"/>
                  </a:cubicBezTo>
                  <a:lnTo>
                    <a:pt x="13712" y="37688"/>
                  </a:lnTo>
                  <a:cubicBezTo>
                    <a:pt x="13756" y="37701"/>
                    <a:pt x="13804" y="37710"/>
                    <a:pt x="13847" y="37710"/>
                  </a:cubicBezTo>
                  <a:cubicBezTo>
                    <a:pt x="13930" y="37710"/>
                    <a:pt x="14009" y="37688"/>
                    <a:pt x="14083" y="37653"/>
                  </a:cubicBezTo>
                  <a:lnTo>
                    <a:pt x="18846" y="35132"/>
                  </a:lnTo>
                  <a:lnTo>
                    <a:pt x="23601" y="34013"/>
                  </a:lnTo>
                  <a:cubicBezTo>
                    <a:pt x="24015" y="33913"/>
                    <a:pt x="24128" y="33382"/>
                    <a:pt x="23789" y="33125"/>
                  </a:cubicBezTo>
                  <a:cubicBezTo>
                    <a:pt x="23771" y="33116"/>
                    <a:pt x="22047" y="31784"/>
                    <a:pt x="21847" y="30229"/>
                  </a:cubicBezTo>
                  <a:cubicBezTo>
                    <a:pt x="21768" y="29637"/>
                    <a:pt x="21925" y="29101"/>
                    <a:pt x="22326" y="28587"/>
                  </a:cubicBezTo>
                  <a:cubicBezTo>
                    <a:pt x="23166" y="27508"/>
                    <a:pt x="24368" y="26724"/>
                    <a:pt x="25435" y="26031"/>
                  </a:cubicBezTo>
                  <a:cubicBezTo>
                    <a:pt x="26889" y="25086"/>
                    <a:pt x="28143" y="24268"/>
                    <a:pt x="28239" y="22931"/>
                  </a:cubicBezTo>
                  <a:cubicBezTo>
                    <a:pt x="28322" y="21781"/>
                    <a:pt x="26845" y="20754"/>
                    <a:pt x="25138" y="19565"/>
                  </a:cubicBezTo>
                  <a:cubicBezTo>
                    <a:pt x="24015" y="18786"/>
                    <a:pt x="22482" y="17714"/>
                    <a:pt x="22487" y="17140"/>
                  </a:cubicBezTo>
                  <a:cubicBezTo>
                    <a:pt x="22487" y="17031"/>
                    <a:pt x="22582" y="16913"/>
                    <a:pt x="22770" y="16791"/>
                  </a:cubicBezTo>
                  <a:cubicBezTo>
                    <a:pt x="24773" y="15455"/>
                    <a:pt x="36573" y="14449"/>
                    <a:pt x="40949" y="14179"/>
                  </a:cubicBezTo>
                  <a:cubicBezTo>
                    <a:pt x="40997" y="14174"/>
                    <a:pt x="41041" y="14166"/>
                    <a:pt x="41080" y="14153"/>
                  </a:cubicBezTo>
                  <a:cubicBezTo>
                    <a:pt x="42016" y="13796"/>
                    <a:pt x="42874" y="13256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2" y="387"/>
                    <a:pt x="35105" y="0"/>
                    <a:pt x="3269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45"/>
            <p:cNvSpPr/>
            <p:nvPr/>
          </p:nvSpPr>
          <p:spPr>
            <a:xfrm>
              <a:off x="1693217" y="3448796"/>
              <a:ext cx="875399" cy="384144"/>
            </a:xfrm>
            <a:custGeom>
              <a:rect b="b" l="l" r="r" t="t"/>
              <a:pathLst>
                <a:path extrusionOk="0" h="17473" w="39818">
                  <a:moveTo>
                    <a:pt x="35954" y="1"/>
                  </a:moveTo>
                  <a:cubicBezTo>
                    <a:pt x="35249" y="1"/>
                    <a:pt x="34733" y="222"/>
                    <a:pt x="34414" y="665"/>
                  </a:cubicBezTo>
                  <a:cubicBezTo>
                    <a:pt x="33687" y="1671"/>
                    <a:pt x="34484" y="3243"/>
                    <a:pt x="34645" y="3547"/>
                  </a:cubicBezTo>
                  <a:cubicBezTo>
                    <a:pt x="34767" y="3769"/>
                    <a:pt x="34997" y="3893"/>
                    <a:pt x="35233" y="3893"/>
                  </a:cubicBezTo>
                  <a:cubicBezTo>
                    <a:pt x="35341" y="3893"/>
                    <a:pt x="35450" y="3867"/>
                    <a:pt x="35550" y="3813"/>
                  </a:cubicBezTo>
                  <a:cubicBezTo>
                    <a:pt x="35873" y="3639"/>
                    <a:pt x="35990" y="3234"/>
                    <a:pt x="35816" y="2912"/>
                  </a:cubicBezTo>
                  <a:cubicBezTo>
                    <a:pt x="35542" y="2406"/>
                    <a:pt x="35341" y="1653"/>
                    <a:pt x="35494" y="1444"/>
                  </a:cubicBezTo>
                  <a:cubicBezTo>
                    <a:pt x="35529" y="1398"/>
                    <a:pt x="35664" y="1336"/>
                    <a:pt x="35949" y="1336"/>
                  </a:cubicBezTo>
                  <a:cubicBezTo>
                    <a:pt x="36092" y="1336"/>
                    <a:pt x="36272" y="1351"/>
                    <a:pt x="36495" y="1392"/>
                  </a:cubicBezTo>
                  <a:cubicBezTo>
                    <a:pt x="37924" y="1653"/>
                    <a:pt x="38224" y="3229"/>
                    <a:pt x="38281" y="3708"/>
                  </a:cubicBezTo>
                  <a:cubicBezTo>
                    <a:pt x="38429" y="4967"/>
                    <a:pt x="37998" y="6561"/>
                    <a:pt x="36900" y="7053"/>
                  </a:cubicBezTo>
                  <a:cubicBezTo>
                    <a:pt x="36500" y="7231"/>
                    <a:pt x="35640" y="7294"/>
                    <a:pt x="34517" y="7294"/>
                  </a:cubicBezTo>
                  <a:cubicBezTo>
                    <a:pt x="33199" y="7294"/>
                    <a:pt x="31518" y="7207"/>
                    <a:pt x="29785" y="7118"/>
                  </a:cubicBezTo>
                  <a:cubicBezTo>
                    <a:pt x="27501" y="7001"/>
                    <a:pt x="24974" y="6871"/>
                    <a:pt x="22474" y="6871"/>
                  </a:cubicBezTo>
                  <a:cubicBezTo>
                    <a:pt x="19213" y="6871"/>
                    <a:pt x="15998" y="7092"/>
                    <a:pt x="13430" y="7854"/>
                  </a:cubicBezTo>
                  <a:cubicBezTo>
                    <a:pt x="5849" y="10101"/>
                    <a:pt x="589" y="16114"/>
                    <a:pt x="371" y="16367"/>
                  </a:cubicBezTo>
                  <a:cubicBezTo>
                    <a:pt x="1" y="16802"/>
                    <a:pt x="306" y="17468"/>
                    <a:pt x="876" y="17473"/>
                  </a:cubicBezTo>
                  <a:cubicBezTo>
                    <a:pt x="1068" y="17473"/>
                    <a:pt x="1255" y="17386"/>
                    <a:pt x="1381" y="17242"/>
                  </a:cubicBezTo>
                  <a:cubicBezTo>
                    <a:pt x="1434" y="17177"/>
                    <a:pt x="6602" y="11268"/>
                    <a:pt x="13809" y="9130"/>
                  </a:cubicBezTo>
                  <a:cubicBezTo>
                    <a:pt x="16233" y="8411"/>
                    <a:pt x="19320" y="8200"/>
                    <a:pt x="22474" y="8200"/>
                  </a:cubicBezTo>
                  <a:cubicBezTo>
                    <a:pt x="24942" y="8200"/>
                    <a:pt x="27451" y="8329"/>
                    <a:pt x="29716" y="8446"/>
                  </a:cubicBezTo>
                  <a:cubicBezTo>
                    <a:pt x="31695" y="8549"/>
                    <a:pt x="33280" y="8625"/>
                    <a:pt x="34519" y="8625"/>
                  </a:cubicBezTo>
                  <a:cubicBezTo>
                    <a:pt x="35905" y="8625"/>
                    <a:pt x="36856" y="8530"/>
                    <a:pt x="37440" y="8267"/>
                  </a:cubicBezTo>
                  <a:cubicBezTo>
                    <a:pt x="39143" y="7514"/>
                    <a:pt x="39818" y="5324"/>
                    <a:pt x="39604" y="3547"/>
                  </a:cubicBezTo>
                  <a:cubicBezTo>
                    <a:pt x="39382" y="1688"/>
                    <a:pt x="38281" y="360"/>
                    <a:pt x="36735" y="77"/>
                  </a:cubicBezTo>
                  <a:cubicBezTo>
                    <a:pt x="36453" y="26"/>
                    <a:pt x="36193" y="1"/>
                    <a:pt x="35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45"/>
            <p:cNvSpPr/>
            <p:nvPr/>
          </p:nvSpPr>
          <p:spPr>
            <a:xfrm>
              <a:off x="1783884" y="3768967"/>
              <a:ext cx="378933" cy="167570"/>
            </a:xfrm>
            <a:custGeom>
              <a:rect b="b" l="l" r="r" t="t"/>
              <a:pathLst>
                <a:path extrusionOk="0" h="7622" w="17236">
                  <a:moveTo>
                    <a:pt x="15239" y="1"/>
                  </a:moveTo>
                  <a:cubicBezTo>
                    <a:pt x="14375" y="1"/>
                    <a:pt x="13119" y="163"/>
                    <a:pt x="11318" y="480"/>
                  </a:cubicBezTo>
                  <a:cubicBezTo>
                    <a:pt x="9276" y="837"/>
                    <a:pt x="6824" y="1956"/>
                    <a:pt x="4037" y="3798"/>
                  </a:cubicBezTo>
                  <a:cubicBezTo>
                    <a:pt x="2800" y="4612"/>
                    <a:pt x="1612" y="5496"/>
                    <a:pt x="475" y="6445"/>
                  </a:cubicBezTo>
                  <a:cubicBezTo>
                    <a:pt x="1" y="6850"/>
                    <a:pt x="288" y="7621"/>
                    <a:pt x="911" y="7621"/>
                  </a:cubicBezTo>
                  <a:cubicBezTo>
                    <a:pt x="1067" y="7621"/>
                    <a:pt x="1220" y="7565"/>
                    <a:pt x="1342" y="7460"/>
                  </a:cubicBezTo>
                  <a:cubicBezTo>
                    <a:pt x="1398" y="7412"/>
                    <a:pt x="7072" y="2583"/>
                    <a:pt x="11553" y="1791"/>
                  </a:cubicBezTo>
                  <a:cubicBezTo>
                    <a:pt x="13608" y="1429"/>
                    <a:pt x="14692" y="1329"/>
                    <a:pt x="15263" y="1325"/>
                  </a:cubicBezTo>
                  <a:lnTo>
                    <a:pt x="15263" y="1325"/>
                  </a:lnTo>
                  <a:cubicBezTo>
                    <a:pt x="14910" y="1616"/>
                    <a:pt x="14253" y="2074"/>
                    <a:pt x="13042" y="2775"/>
                  </a:cubicBezTo>
                  <a:cubicBezTo>
                    <a:pt x="10482" y="4255"/>
                    <a:pt x="9772" y="4978"/>
                    <a:pt x="10116" y="5740"/>
                  </a:cubicBezTo>
                  <a:cubicBezTo>
                    <a:pt x="10305" y="6161"/>
                    <a:pt x="10728" y="6290"/>
                    <a:pt x="11229" y="6290"/>
                  </a:cubicBezTo>
                  <a:cubicBezTo>
                    <a:pt x="11572" y="6290"/>
                    <a:pt x="11950" y="6230"/>
                    <a:pt x="12315" y="6162"/>
                  </a:cubicBezTo>
                  <a:cubicBezTo>
                    <a:pt x="13125" y="6014"/>
                    <a:pt x="14166" y="5731"/>
                    <a:pt x="15245" y="5370"/>
                  </a:cubicBezTo>
                  <a:cubicBezTo>
                    <a:pt x="15598" y="5252"/>
                    <a:pt x="15785" y="4874"/>
                    <a:pt x="15668" y="4525"/>
                  </a:cubicBezTo>
                  <a:cubicBezTo>
                    <a:pt x="15574" y="4247"/>
                    <a:pt x="15317" y="4072"/>
                    <a:pt x="15040" y="4072"/>
                  </a:cubicBezTo>
                  <a:cubicBezTo>
                    <a:pt x="14970" y="4072"/>
                    <a:pt x="14898" y="4083"/>
                    <a:pt x="14827" y="4107"/>
                  </a:cubicBezTo>
                  <a:cubicBezTo>
                    <a:pt x="13991" y="4390"/>
                    <a:pt x="13142" y="4625"/>
                    <a:pt x="12284" y="4808"/>
                  </a:cubicBezTo>
                  <a:cubicBezTo>
                    <a:pt x="12620" y="4582"/>
                    <a:pt x="13086" y="4290"/>
                    <a:pt x="13708" y="3929"/>
                  </a:cubicBezTo>
                  <a:cubicBezTo>
                    <a:pt x="16421" y="2357"/>
                    <a:pt x="17235" y="1551"/>
                    <a:pt x="16935" y="724"/>
                  </a:cubicBezTo>
                  <a:cubicBezTo>
                    <a:pt x="16759" y="238"/>
                    <a:pt x="16285" y="1"/>
                    <a:pt x="15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45"/>
            <p:cNvSpPr/>
            <p:nvPr/>
          </p:nvSpPr>
          <p:spPr>
            <a:xfrm>
              <a:off x="1859755" y="3959380"/>
              <a:ext cx="211825" cy="332259"/>
            </a:xfrm>
            <a:custGeom>
              <a:rect b="b" l="l" r="r" t="t"/>
              <a:pathLst>
                <a:path extrusionOk="0" h="15113" w="9635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45"/>
            <p:cNvSpPr/>
            <p:nvPr/>
          </p:nvSpPr>
          <p:spPr>
            <a:xfrm>
              <a:off x="1859755" y="3959380"/>
              <a:ext cx="211825" cy="332259"/>
            </a:xfrm>
            <a:custGeom>
              <a:rect b="b" l="l" r="r" t="t"/>
              <a:pathLst>
                <a:path extrusionOk="0" h="15113" w="9635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45"/>
            <p:cNvSpPr/>
            <p:nvPr/>
          </p:nvSpPr>
          <p:spPr>
            <a:xfrm>
              <a:off x="1862679" y="3948432"/>
              <a:ext cx="220202" cy="354178"/>
            </a:xfrm>
            <a:custGeom>
              <a:rect b="b" l="l" r="r" t="t"/>
              <a:pathLst>
                <a:path extrusionOk="0" h="16110" w="10016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45"/>
            <p:cNvSpPr/>
            <p:nvPr/>
          </p:nvSpPr>
          <p:spPr>
            <a:xfrm>
              <a:off x="1862679" y="3948432"/>
              <a:ext cx="220202" cy="354178"/>
            </a:xfrm>
            <a:custGeom>
              <a:rect b="b" l="l" r="r" t="t"/>
              <a:pathLst>
                <a:path extrusionOk="0" h="16110" w="10016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45"/>
            <p:cNvSpPr/>
            <p:nvPr/>
          </p:nvSpPr>
          <p:spPr>
            <a:xfrm>
              <a:off x="1554227" y="4293116"/>
              <a:ext cx="476855" cy="657505"/>
            </a:xfrm>
            <a:custGeom>
              <a:rect b="b" l="l" r="r" t="t"/>
              <a:pathLst>
                <a:path extrusionOk="0" h="29907" w="2169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566" y="6658"/>
                    <a:pt x="5387" y="13464"/>
                  </a:cubicBezTo>
                  <a:cubicBezTo>
                    <a:pt x="10211" y="20270"/>
                    <a:pt x="15167" y="29906"/>
                    <a:pt x="15167" y="29906"/>
                  </a:cubicBezTo>
                  <a:lnTo>
                    <a:pt x="21690" y="21542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45"/>
            <p:cNvSpPr/>
            <p:nvPr/>
          </p:nvSpPr>
          <p:spPr>
            <a:xfrm>
              <a:off x="1554227" y="4293116"/>
              <a:ext cx="251794" cy="237438"/>
            </a:xfrm>
            <a:custGeom>
              <a:rect b="b" l="l" r="r" t="t"/>
              <a:pathLst>
                <a:path extrusionOk="0" h="10800" w="11453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45"/>
            <p:cNvSpPr/>
            <p:nvPr/>
          </p:nvSpPr>
          <p:spPr>
            <a:xfrm>
              <a:off x="1554227" y="4293116"/>
              <a:ext cx="251794" cy="237438"/>
            </a:xfrm>
            <a:custGeom>
              <a:rect b="b" l="l" r="r" t="t"/>
              <a:pathLst>
                <a:path extrusionOk="0" h="10800" w="11453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45"/>
            <p:cNvSpPr/>
            <p:nvPr/>
          </p:nvSpPr>
          <p:spPr>
            <a:xfrm>
              <a:off x="1541959" y="4282145"/>
              <a:ext cx="500796" cy="679490"/>
            </a:xfrm>
            <a:custGeom>
              <a:rect b="b" l="l" r="r" t="t"/>
              <a:pathLst>
                <a:path extrusionOk="0" h="30907" w="22779">
                  <a:moveTo>
                    <a:pt x="7943" y="1213"/>
                  </a:moveTo>
                  <a:lnTo>
                    <a:pt x="21634" y="22014"/>
                  </a:lnTo>
                  <a:lnTo>
                    <a:pt x="15808" y="29482"/>
                  </a:lnTo>
                  <a:cubicBezTo>
                    <a:pt x="14575" y="27148"/>
                    <a:pt x="10395" y="19376"/>
                    <a:pt x="6354" y="13671"/>
                  </a:cubicBezTo>
                  <a:cubicBezTo>
                    <a:pt x="2910" y="8812"/>
                    <a:pt x="1651" y="6870"/>
                    <a:pt x="1216" y="6160"/>
                  </a:cubicBezTo>
                  <a:lnTo>
                    <a:pt x="7943" y="1213"/>
                  </a:lnTo>
                  <a:close/>
                  <a:moveTo>
                    <a:pt x="8071" y="1"/>
                  </a:moveTo>
                  <a:cubicBezTo>
                    <a:pt x="7968" y="1"/>
                    <a:pt x="7864" y="33"/>
                    <a:pt x="7774" y="99"/>
                  </a:cubicBezTo>
                  <a:lnTo>
                    <a:pt x="262" y="5624"/>
                  </a:lnTo>
                  <a:cubicBezTo>
                    <a:pt x="66" y="5768"/>
                    <a:pt x="1" y="6034"/>
                    <a:pt x="110" y="6251"/>
                  </a:cubicBezTo>
                  <a:cubicBezTo>
                    <a:pt x="136" y="6299"/>
                    <a:pt x="750" y="7497"/>
                    <a:pt x="5540" y="14251"/>
                  </a:cubicBezTo>
                  <a:cubicBezTo>
                    <a:pt x="10282" y="20948"/>
                    <a:pt x="15233" y="30540"/>
                    <a:pt x="15281" y="30636"/>
                  </a:cubicBezTo>
                  <a:cubicBezTo>
                    <a:pt x="15359" y="30789"/>
                    <a:pt x="15507" y="30889"/>
                    <a:pt x="15681" y="30906"/>
                  </a:cubicBezTo>
                  <a:lnTo>
                    <a:pt x="15725" y="30906"/>
                  </a:lnTo>
                  <a:cubicBezTo>
                    <a:pt x="15877" y="30906"/>
                    <a:pt x="16025" y="30836"/>
                    <a:pt x="16121" y="30715"/>
                  </a:cubicBezTo>
                  <a:lnTo>
                    <a:pt x="22640" y="22354"/>
                  </a:lnTo>
                  <a:cubicBezTo>
                    <a:pt x="22770" y="22184"/>
                    <a:pt x="22779" y="21949"/>
                    <a:pt x="22661" y="21771"/>
                  </a:cubicBezTo>
                  <a:lnTo>
                    <a:pt x="8488" y="225"/>
                  </a:lnTo>
                  <a:cubicBezTo>
                    <a:pt x="8392" y="79"/>
                    <a:pt x="8233" y="1"/>
                    <a:pt x="807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45"/>
            <p:cNvSpPr/>
            <p:nvPr/>
          </p:nvSpPr>
          <p:spPr>
            <a:xfrm>
              <a:off x="2520256" y="4945922"/>
              <a:ext cx="828966" cy="628002"/>
            </a:xfrm>
            <a:custGeom>
              <a:rect b="b" l="l" r="r" t="t"/>
              <a:pathLst>
                <a:path extrusionOk="0" h="28565" w="37706">
                  <a:moveTo>
                    <a:pt x="13756" y="1"/>
                  </a:moveTo>
                  <a:cubicBezTo>
                    <a:pt x="13543" y="1"/>
                    <a:pt x="13307" y="265"/>
                    <a:pt x="13042" y="923"/>
                  </a:cubicBezTo>
                  <a:cubicBezTo>
                    <a:pt x="12193" y="3052"/>
                    <a:pt x="6663" y="8717"/>
                    <a:pt x="4965" y="10137"/>
                  </a:cubicBezTo>
                  <a:cubicBezTo>
                    <a:pt x="3262" y="11557"/>
                    <a:pt x="3123" y="13255"/>
                    <a:pt x="2696" y="16233"/>
                  </a:cubicBezTo>
                  <a:cubicBezTo>
                    <a:pt x="2269" y="19212"/>
                    <a:pt x="1" y="23888"/>
                    <a:pt x="1" y="23888"/>
                  </a:cubicBezTo>
                  <a:lnTo>
                    <a:pt x="2692" y="28565"/>
                  </a:lnTo>
                  <a:lnTo>
                    <a:pt x="8366" y="24877"/>
                  </a:lnTo>
                  <a:cubicBezTo>
                    <a:pt x="8366" y="24877"/>
                    <a:pt x="9916" y="25059"/>
                    <a:pt x="11555" y="25059"/>
                  </a:cubicBezTo>
                  <a:cubicBezTo>
                    <a:pt x="11958" y="25059"/>
                    <a:pt x="12367" y="25048"/>
                    <a:pt x="12759" y="25020"/>
                  </a:cubicBezTo>
                  <a:cubicBezTo>
                    <a:pt x="14741" y="24877"/>
                    <a:pt x="20837" y="24028"/>
                    <a:pt x="20837" y="24028"/>
                  </a:cubicBezTo>
                  <a:cubicBezTo>
                    <a:pt x="20837" y="24028"/>
                    <a:pt x="26933" y="26723"/>
                    <a:pt x="27782" y="26862"/>
                  </a:cubicBezTo>
                  <a:cubicBezTo>
                    <a:pt x="27918" y="26885"/>
                    <a:pt x="28040" y="26897"/>
                    <a:pt x="28151" y="26897"/>
                  </a:cubicBezTo>
                  <a:cubicBezTo>
                    <a:pt x="28733" y="26897"/>
                    <a:pt x="29009" y="26564"/>
                    <a:pt x="29485" y="25730"/>
                  </a:cubicBezTo>
                  <a:cubicBezTo>
                    <a:pt x="30051" y="24737"/>
                    <a:pt x="28065" y="24454"/>
                    <a:pt x="27499" y="24028"/>
                  </a:cubicBezTo>
                  <a:cubicBezTo>
                    <a:pt x="26933" y="23601"/>
                    <a:pt x="22396" y="21049"/>
                    <a:pt x="22396" y="21049"/>
                  </a:cubicBezTo>
                  <a:lnTo>
                    <a:pt x="22396" y="21049"/>
                  </a:lnTo>
                  <a:cubicBezTo>
                    <a:pt x="22396" y="21049"/>
                    <a:pt x="31610" y="22464"/>
                    <a:pt x="32746" y="22464"/>
                  </a:cubicBezTo>
                  <a:cubicBezTo>
                    <a:pt x="33878" y="22464"/>
                    <a:pt x="34161" y="22464"/>
                    <a:pt x="34588" y="21615"/>
                  </a:cubicBezTo>
                  <a:cubicBezTo>
                    <a:pt x="35010" y="20766"/>
                    <a:pt x="35010" y="20483"/>
                    <a:pt x="34588" y="19917"/>
                  </a:cubicBezTo>
                  <a:cubicBezTo>
                    <a:pt x="34161" y="19347"/>
                    <a:pt x="22539" y="17505"/>
                    <a:pt x="22539" y="17505"/>
                  </a:cubicBezTo>
                  <a:lnTo>
                    <a:pt x="22256" y="15946"/>
                  </a:lnTo>
                  <a:cubicBezTo>
                    <a:pt x="22256" y="15946"/>
                    <a:pt x="33173" y="15097"/>
                    <a:pt x="34449" y="15097"/>
                  </a:cubicBezTo>
                  <a:cubicBezTo>
                    <a:pt x="35724" y="15097"/>
                    <a:pt x="36007" y="14957"/>
                    <a:pt x="36717" y="14387"/>
                  </a:cubicBezTo>
                  <a:cubicBezTo>
                    <a:pt x="37423" y="13821"/>
                    <a:pt x="37706" y="12828"/>
                    <a:pt x="37140" y="11979"/>
                  </a:cubicBezTo>
                  <a:cubicBezTo>
                    <a:pt x="36875" y="11583"/>
                    <a:pt x="35901" y="11463"/>
                    <a:pt x="34678" y="11463"/>
                  </a:cubicBezTo>
                  <a:cubicBezTo>
                    <a:pt x="33279" y="11463"/>
                    <a:pt x="31555" y="11619"/>
                    <a:pt x="30194" y="11696"/>
                  </a:cubicBezTo>
                  <a:cubicBezTo>
                    <a:pt x="27643" y="11835"/>
                    <a:pt x="22539" y="11979"/>
                    <a:pt x="22539" y="11979"/>
                  </a:cubicBezTo>
                  <a:lnTo>
                    <a:pt x="21546" y="10986"/>
                  </a:lnTo>
                  <a:lnTo>
                    <a:pt x="22822" y="10420"/>
                  </a:lnTo>
                  <a:cubicBezTo>
                    <a:pt x="24098" y="9854"/>
                    <a:pt x="33456" y="6593"/>
                    <a:pt x="34305" y="6166"/>
                  </a:cubicBezTo>
                  <a:cubicBezTo>
                    <a:pt x="35154" y="5743"/>
                    <a:pt x="35724" y="5600"/>
                    <a:pt x="35581" y="4185"/>
                  </a:cubicBezTo>
                  <a:cubicBezTo>
                    <a:pt x="35482" y="3180"/>
                    <a:pt x="34601" y="2603"/>
                    <a:pt x="33441" y="2603"/>
                  </a:cubicBezTo>
                  <a:cubicBezTo>
                    <a:pt x="32962" y="2603"/>
                    <a:pt x="32435" y="2701"/>
                    <a:pt x="31897" y="2909"/>
                  </a:cubicBezTo>
                  <a:cubicBezTo>
                    <a:pt x="30055" y="3614"/>
                    <a:pt x="12333" y="10276"/>
                    <a:pt x="12333" y="10276"/>
                  </a:cubicBezTo>
                  <a:lnTo>
                    <a:pt x="11061" y="9288"/>
                  </a:lnTo>
                  <a:cubicBezTo>
                    <a:pt x="11061" y="9288"/>
                    <a:pt x="12337" y="7725"/>
                    <a:pt x="13752" y="6736"/>
                  </a:cubicBezTo>
                  <a:cubicBezTo>
                    <a:pt x="15172" y="5743"/>
                    <a:pt x="15315" y="4185"/>
                    <a:pt x="14889" y="2482"/>
                  </a:cubicBezTo>
                  <a:cubicBezTo>
                    <a:pt x="14591" y="1310"/>
                    <a:pt x="14231" y="1"/>
                    <a:pt x="13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45"/>
            <p:cNvSpPr/>
            <p:nvPr/>
          </p:nvSpPr>
          <p:spPr>
            <a:xfrm>
              <a:off x="2508780" y="4934863"/>
              <a:ext cx="851831" cy="649987"/>
            </a:xfrm>
            <a:custGeom>
              <a:rect b="b" l="l" r="r" t="t"/>
              <a:pathLst>
                <a:path extrusionOk="0" h="29565" w="38746">
                  <a:moveTo>
                    <a:pt x="14274" y="1108"/>
                  </a:moveTo>
                  <a:cubicBezTo>
                    <a:pt x="14444" y="1396"/>
                    <a:pt x="14662" y="2066"/>
                    <a:pt x="14923" y="3107"/>
                  </a:cubicBezTo>
                  <a:cubicBezTo>
                    <a:pt x="15367" y="4888"/>
                    <a:pt x="15071" y="6068"/>
                    <a:pt x="13987" y="6826"/>
                  </a:cubicBezTo>
                  <a:cubicBezTo>
                    <a:pt x="12532" y="7849"/>
                    <a:pt x="11248" y="9408"/>
                    <a:pt x="11195" y="9473"/>
                  </a:cubicBezTo>
                  <a:cubicBezTo>
                    <a:pt x="11017" y="9691"/>
                    <a:pt x="11052" y="10013"/>
                    <a:pt x="11274" y="10183"/>
                  </a:cubicBezTo>
                  <a:lnTo>
                    <a:pt x="12550" y="11176"/>
                  </a:lnTo>
                  <a:cubicBezTo>
                    <a:pt x="12637" y="11246"/>
                    <a:pt x="12744" y="11282"/>
                    <a:pt x="12854" y="11282"/>
                  </a:cubicBezTo>
                  <a:cubicBezTo>
                    <a:pt x="12914" y="11282"/>
                    <a:pt x="12975" y="11271"/>
                    <a:pt x="13033" y="11250"/>
                  </a:cubicBezTo>
                  <a:cubicBezTo>
                    <a:pt x="13212" y="11184"/>
                    <a:pt x="30773" y="4579"/>
                    <a:pt x="32597" y="3878"/>
                  </a:cubicBezTo>
                  <a:cubicBezTo>
                    <a:pt x="33066" y="3697"/>
                    <a:pt x="33536" y="3607"/>
                    <a:pt x="33962" y="3607"/>
                  </a:cubicBezTo>
                  <a:cubicBezTo>
                    <a:pt x="34388" y="3607"/>
                    <a:pt x="34770" y="3697"/>
                    <a:pt x="35062" y="3878"/>
                  </a:cubicBezTo>
                  <a:cubicBezTo>
                    <a:pt x="35376" y="4056"/>
                    <a:pt x="35576" y="4378"/>
                    <a:pt x="35606" y="4735"/>
                  </a:cubicBezTo>
                  <a:cubicBezTo>
                    <a:pt x="35702" y="5689"/>
                    <a:pt x="35515" y="5781"/>
                    <a:pt x="34814" y="6120"/>
                  </a:cubicBezTo>
                  <a:cubicBezTo>
                    <a:pt x="34749" y="6155"/>
                    <a:pt x="34679" y="6190"/>
                    <a:pt x="34605" y="6225"/>
                  </a:cubicBezTo>
                  <a:cubicBezTo>
                    <a:pt x="34196" y="6429"/>
                    <a:pt x="31365" y="7448"/>
                    <a:pt x="28866" y="8350"/>
                  </a:cubicBezTo>
                  <a:cubicBezTo>
                    <a:pt x="26253" y="9295"/>
                    <a:pt x="23780" y="10183"/>
                    <a:pt x="23144" y="10466"/>
                  </a:cubicBezTo>
                  <a:lnTo>
                    <a:pt x="21868" y="11032"/>
                  </a:lnTo>
                  <a:cubicBezTo>
                    <a:pt x="21546" y="11176"/>
                    <a:pt x="21468" y="11594"/>
                    <a:pt x="21716" y="11842"/>
                  </a:cubicBezTo>
                  <a:lnTo>
                    <a:pt x="22709" y="12835"/>
                  </a:lnTo>
                  <a:cubicBezTo>
                    <a:pt x="22801" y="12931"/>
                    <a:pt x="22929" y="12983"/>
                    <a:pt x="23063" y="12983"/>
                  </a:cubicBezTo>
                  <a:cubicBezTo>
                    <a:pt x="23068" y="12983"/>
                    <a:pt x="23073" y="12983"/>
                    <a:pt x="23079" y="12983"/>
                  </a:cubicBezTo>
                  <a:cubicBezTo>
                    <a:pt x="23127" y="12983"/>
                    <a:pt x="28217" y="12839"/>
                    <a:pt x="30747" y="12700"/>
                  </a:cubicBezTo>
                  <a:cubicBezTo>
                    <a:pt x="31152" y="12674"/>
                    <a:pt x="31579" y="12647"/>
                    <a:pt x="32031" y="12617"/>
                  </a:cubicBezTo>
                  <a:cubicBezTo>
                    <a:pt x="33120" y="12542"/>
                    <a:pt x="34240" y="12467"/>
                    <a:pt x="35204" y="12467"/>
                  </a:cubicBezTo>
                  <a:cubicBezTo>
                    <a:pt x="35301" y="12467"/>
                    <a:pt x="35396" y="12467"/>
                    <a:pt x="35489" y="12469"/>
                  </a:cubicBezTo>
                  <a:cubicBezTo>
                    <a:pt x="37017" y="12495"/>
                    <a:pt x="37239" y="12752"/>
                    <a:pt x="37248" y="12761"/>
                  </a:cubicBezTo>
                  <a:cubicBezTo>
                    <a:pt x="37692" y="13427"/>
                    <a:pt x="37392" y="14128"/>
                    <a:pt x="36926" y="14502"/>
                  </a:cubicBezTo>
                  <a:cubicBezTo>
                    <a:pt x="36307" y="14994"/>
                    <a:pt x="36138" y="15099"/>
                    <a:pt x="34971" y="15099"/>
                  </a:cubicBezTo>
                  <a:cubicBezTo>
                    <a:pt x="33690" y="15099"/>
                    <a:pt x="23188" y="15918"/>
                    <a:pt x="22739" y="15952"/>
                  </a:cubicBezTo>
                  <a:cubicBezTo>
                    <a:pt x="22443" y="15974"/>
                    <a:pt x="22234" y="16249"/>
                    <a:pt x="22286" y="16540"/>
                  </a:cubicBezTo>
                  <a:lnTo>
                    <a:pt x="22569" y="18099"/>
                  </a:lnTo>
                  <a:cubicBezTo>
                    <a:pt x="22608" y="18308"/>
                    <a:pt x="22774" y="18469"/>
                    <a:pt x="22983" y="18504"/>
                  </a:cubicBezTo>
                  <a:cubicBezTo>
                    <a:pt x="28169" y="19327"/>
                    <a:pt x="33987" y="20390"/>
                    <a:pt x="34753" y="20777"/>
                  </a:cubicBezTo>
                  <a:cubicBezTo>
                    <a:pt x="34992" y="21095"/>
                    <a:pt x="35018" y="21195"/>
                    <a:pt x="34666" y="21896"/>
                  </a:cubicBezTo>
                  <a:cubicBezTo>
                    <a:pt x="34378" y="22471"/>
                    <a:pt x="34378" y="22471"/>
                    <a:pt x="33268" y="22471"/>
                  </a:cubicBezTo>
                  <a:cubicBezTo>
                    <a:pt x="32371" y="22471"/>
                    <a:pt x="25548" y="21456"/>
                    <a:pt x="22996" y="21060"/>
                  </a:cubicBezTo>
                  <a:cubicBezTo>
                    <a:pt x="22967" y="21056"/>
                    <a:pt x="22939" y="21054"/>
                    <a:pt x="22912" y="21054"/>
                  </a:cubicBezTo>
                  <a:cubicBezTo>
                    <a:pt x="22422" y="21054"/>
                    <a:pt x="22216" y="21732"/>
                    <a:pt x="22678" y="21992"/>
                  </a:cubicBezTo>
                  <a:cubicBezTo>
                    <a:pt x="24490" y="23011"/>
                    <a:pt x="27329" y="24635"/>
                    <a:pt x="27725" y="24931"/>
                  </a:cubicBezTo>
                  <a:cubicBezTo>
                    <a:pt x="27943" y="25097"/>
                    <a:pt x="28260" y="25219"/>
                    <a:pt x="28596" y="25354"/>
                  </a:cubicBezTo>
                  <a:cubicBezTo>
                    <a:pt x="28883" y="25462"/>
                    <a:pt x="29554" y="25728"/>
                    <a:pt x="29610" y="25898"/>
                  </a:cubicBezTo>
                  <a:cubicBezTo>
                    <a:pt x="29606" y="25928"/>
                    <a:pt x="29593" y="25954"/>
                    <a:pt x="29575" y="25985"/>
                  </a:cubicBezTo>
                  <a:cubicBezTo>
                    <a:pt x="29147" y="26733"/>
                    <a:pt x="28976" y="26905"/>
                    <a:pt x="28679" y="26905"/>
                  </a:cubicBezTo>
                  <a:cubicBezTo>
                    <a:pt x="28596" y="26905"/>
                    <a:pt x="28503" y="26891"/>
                    <a:pt x="28391" y="26873"/>
                  </a:cubicBezTo>
                  <a:cubicBezTo>
                    <a:pt x="27816" y="26777"/>
                    <a:pt x="23897" y="25105"/>
                    <a:pt x="21563" y="24073"/>
                  </a:cubicBezTo>
                  <a:cubicBezTo>
                    <a:pt x="21501" y="24044"/>
                    <a:pt x="21432" y="24029"/>
                    <a:pt x="21362" y="24029"/>
                  </a:cubicBezTo>
                  <a:cubicBezTo>
                    <a:pt x="21339" y="24029"/>
                    <a:pt x="21316" y="24031"/>
                    <a:pt x="21293" y="24034"/>
                  </a:cubicBezTo>
                  <a:cubicBezTo>
                    <a:pt x="21232" y="24043"/>
                    <a:pt x="15193" y="24883"/>
                    <a:pt x="13246" y="25023"/>
                  </a:cubicBezTo>
                  <a:cubicBezTo>
                    <a:pt x="12864" y="25050"/>
                    <a:pt x="12464" y="25062"/>
                    <a:pt x="12067" y="25062"/>
                  </a:cubicBezTo>
                  <a:cubicBezTo>
                    <a:pt x="10483" y="25062"/>
                    <a:pt x="8965" y="24883"/>
                    <a:pt x="8944" y="24883"/>
                  </a:cubicBezTo>
                  <a:cubicBezTo>
                    <a:pt x="8925" y="24881"/>
                    <a:pt x="8906" y="24880"/>
                    <a:pt x="8887" y="24880"/>
                  </a:cubicBezTo>
                  <a:cubicBezTo>
                    <a:pt x="8792" y="24880"/>
                    <a:pt x="8697" y="24907"/>
                    <a:pt x="8618" y="24962"/>
                  </a:cubicBezTo>
                  <a:lnTo>
                    <a:pt x="3388" y="28358"/>
                  </a:lnTo>
                  <a:lnTo>
                    <a:pt x="1089" y="24365"/>
                  </a:lnTo>
                  <a:cubicBezTo>
                    <a:pt x="1564" y="23359"/>
                    <a:pt x="3331" y="19471"/>
                    <a:pt x="3710" y="16806"/>
                  </a:cubicBezTo>
                  <a:cubicBezTo>
                    <a:pt x="3736" y="16623"/>
                    <a:pt x="3762" y="16444"/>
                    <a:pt x="3789" y="16275"/>
                  </a:cubicBezTo>
                  <a:cubicBezTo>
                    <a:pt x="4154" y="13666"/>
                    <a:pt x="4355" y="12234"/>
                    <a:pt x="5805" y="11023"/>
                  </a:cubicBezTo>
                  <a:cubicBezTo>
                    <a:pt x="7472" y="9634"/>
                    <a:pt x="13111" y="3904"/>
                    <a:pt x="14030" y="1613"/>
                  </a:cubicBezTo>
                  <a:cubicBezTo>
                    <a:pt x="14096" y="1439"/>
                    <a:pt x="14178" y="1269"/>
                    <a:pt x="14274" y="1108"/>
                  </a:cubicBezTo>
                  <a:close/>
                  <a:moveTo>
                    <a:pt x="14273" y="0"/>
                  </a:moveTo>
                  <a:cubicBezTo>
                    <a:pt x="13673" y="0"/>
                    <a:pt x="13331" y="656"/>
                    <a:pt x="13098" y="1239"/>
                  </a:cubicBezTo>
                  <a:cubicBezTo>
                    <a:pt x="12310" y="3207"/>
                    <a:pt x="6941" y="8772"/>
                    <a:pt x="5165" y="10252"/>
                  </a:cubicBezTo>
                  <a:cubicBezTo>
                    <a:pt x="3418" y="11707"/>
                    <a:pt x="3170" y="13470"/>
                    <a:pt x="2796" y="16131"/>
                  </a:cubicBezTo>
                  <a:cubicBezTo>
                    <a:pt x="2770" y="16305"/>
                    <a:pt x="2748" y="16484"/>
                    <a:pt x="2722" y="16662"/>
                  </a:cubicBezTo>
                  <a:cubicBezTo>
                    <a:pt x="2312" y="19527"/>
                    <a:pt x="96" y="24126"/>
                    <a:pt x="74" y="24169"/>
                  </a:cubicBezTo>
                  <a:cubicBezTo>
                    <a:pt x="0" y="24317"/>
                    <a:pt x="5" y="24496"/>
                    <a:pt x="87" y="24639"/>
                  </a:cubicBezTo>
                  <a:lnTo>
                    <a:pt x="2783" y="29316"/>
                  </a:lnTo>
                  <a:cubicBezTo>
                    <a:pt x="2868" y="29469"/>
                    <a:pt x="3032" y="29564"/>
                    <a:pt x="3207" y="29564"/>
                  </a:cubicBezTo>
                  <a:cubicBezTo>
                    <a:pt x="3210" y="29564"/>
                    <a:pt x="3214" y="29564"/>
                    <a:pt x="3218" y="29564"/>
                  </a:cubicBezTo>
                  <a:cubicBezTo>
                    <a:pt x="3314" y="29564"/>
                    <a:pt x="3410" y="29534"/>
                    <a:pt x="3493" y="29482"/>
                  </a:cubicBezTo>
                  <a:lnTo>
                    <a:pt x="9010" y="25894"/>
                  </a:lnTo>
                  <a:cubicBezTo>
                    <a:pt x="9466" y="25943"/>
                    <a:pt x="10707" y="26059"/>
                    <a:pt x="12026" y="26059"/>
                  </a:cubicBezTo>
                  <a:cubicBezTo>
                    <a:pt x="12456" y="26059"/>
                    <a:pt x="12894" y="26046"/>
                    <a:pt x="13316" y="26015"/>
                  </a:cubicBezTo>
                  <a:cubicBezTo>
                    <a:pt x="15154" y="25889"/>
                    <a:pt x="20344" y="25171"/>
                    <a:pt x="21289" y="25040"/>
                  </a:cubicBezTo>
                  <a:cubicBezTo>
                    <a:pt x="22565" y="25602"/>
                    <a:pt x="27390" y="27714"/>
                    <a:pt x="28226" y="27857"/>
                  </a:cubicBezTo>
                  <a:cubicBezTo>
                    <a:pt x="28386" y="27884"/>
                    <a:pt x="28532" y="27896"/>
                    <a:pt x="28667" y="27896"/>
                  </a:cubicBezTo>
                  <a:cubicBezTo>
                    <a:pt x="29560" y="27896"/>
                    <a:pt x="29950" y="27339"/>
                    <a:pt x="30442" y="26477"/>
                  </a:cubicBezTo>
                  <a:cubicBezTo>
                    <a:pt x="30660" y="26089"/>
                    <a:pt x="30625" y="25767"/>
                    <a:pt x="30551" y="25563"/>
                  </a:cubicBezTo>
                  <a:cubicBezTo>
                    <a:pt x="30337" y="24957"/>
                    <a:pt x="29606" y="24670"/>
                    <a:pt x="28962" y="24417"/>
                  </a:cubicBezTo>
                  <a:cubicBezTo>
                    <a:pt x="28713" y="24317"/>
                    <a:pt x="28430" y="24208"/>
                    <a:pt x="28321" y="24126"/>
                  </a:cubicBezTo>
                  <a:cubicBezTo>
                    <a:pt x="28021" y="23899"/>
                    <a:pt x="26732" y="23146"/>
                    <a:pt x="25513" y="22445"/>
                  </a:cubicBezTo>
                  <a:lnTo>
                    <a:pt x="25513" y="22445"/>
                  </a:lnTo>
                  <a:cubicBezTo>
                    <a:pt x="28343" y="22867"/>
                    <a:pt x="32502" y="23464"/>
                    <a:pt x="33268" y="23464"/>
                  </a:cubicBezTo>
                  <a:cubicBezTo>
                    <a:pt x="34418" y="23464"/>
                    <a:pt x="34992" y="23464"/>
                    <a:pt x="35558" y="22340"/>
                  </a:cubicBezTo>
                  <a:cubicBezTo>
                    <a:pt x="36016" y="21422"/>
                    <a:pt x="36107" y="20912"/>
                    <a:pt x="35511" y="20115"/>
                  </a:cubicBezTo>
                  <a:cubicBezTo>
                    <a:pt x="35328" y="19876"/>
                    <a:pt x="35127" y="19601"/>
                    <a:pt x="29014" y="18504"/>
                  </a:cubicBezTo>
                  <a:cubicBezTo>
                    <a:pt x="26680" y="18086"/>
                    <a:pt x="24355" y="17707"/>
                    <a:pt x="23492" y="17568"/>
                  </a:cubicBezTo>
                  <a:lnTo>
                    <a:pt x="23370" y="16902"/>
                  </a:lnTo>
                  <a:cubicBezTo>
                    <a:pt x="25604" y="16727"/>
                    <a:pt x="33891" y="16096"/>
                    <a:pt x="34971" y="16096"/>
                  </a:cubicBezTo>
                  <a:cubicBezTo>
                    <a:pt x="36342" y="16096"/>
                    <a:pt x="36734" y="15931"/>
                    <a:pt x="37548" y="15277"/>
                  </a:cubicBezTo>
                  <a:cubicBezTo>
                    <a:pt x="38524" y="14498"/>
                    <a:pt x="38746" y="13205"/>
                    <a:pt x="38080" y="12199"/>
                  </a:cubicBezTo>
                  <a:cubicBezTo>
                    <a:pt x="37708" y="11642"/>
                    <a:pt x="36747" y="11463"/>
                    <a:pt x="35250" y="11463"/>
                  </a:cubicBezTo>
                  <a:cubicBezTo>
                    <a:pt x="34347" y="11463"/>
                    <a:pt x="33248" y="11529"/>
                    <a:pt x="31966" y="11615"/>
                  </a:cubicBezTo>
                  <a:cubicBezTo>
                    <a:pt x="31513" y="11646"/>
                    <a:pt x="31086" y="11672"/>
                    <a:pt x="30690" y="11694"/>
                  </a:cubicBezTo>
                  <a:cubicBezTo>
                    <a:pt x="28469" y="11820"/>
                    <a:pt x="24259" y="11942"/>
                    <a:pt x="23262" y="11972"/>
                  </a:cubicBezTo>
                  <a:lnTo>
                    <a:pt x="22935" y="11646"/>
                  </a:lnTo>
                  <a:lnTo>
                    <a:pt x="23549" y="11372"/>
                  </a:lnTo>
                  <a:cubicBezTo>
                    <a:pt x="24150" y="11106"/>
                    <a:pt x="26719" y="10178"/>
                    <a:pt x="29201" y="9286"/>
                  </a:cubicBezTo>
                  <a:cubicBezTo>
                    <a:pt x="32454" y="8110"/>
                    <a:pt x="34618" y="7331"/>
                    <a:pt x="35049" y="7113"/>
                  </a:cubicBezTo>
                  <a:cubicBezTo>
                    <a:pt x="35119" y="7078"/>
                    <a:pt x="35184" y="7048"/>
                    <a:pt x="35249" y="7013"/>
                  </a:cubicBezTo>
                  <a:cubicBezTo>
                    <a:pt x="36029" y="6634"/>
                    <a:pt x="36765" y="6277"/>
                    <a:pt x="36599" y="4631"/>
                  </a:cubicBezTo>
                  <a:cubicBezTo>
                    <a:pt x="36538" y="3965"/>
                    <a:pt x="36159" y="3364"/>
                    <a:pt x="35585" y="3020"/>
                  </a:cubicBezTo>
                  <a:cubicBezTo>
                    <a:pt x="35131" y="2741"/>
                    <a:pt x="34569" y="2602"/>
                    <a:pt x="33956" y="2602"/>
                  </a:cubicBezTo>
                  <a:cubicBezTo>
                    <a:pt x="33409" y="2602"/>
                    <a:pt x="32821" y="2713"/>
                    <a:pt x="32236" y="2937"/>
                  </a:cubicBezTo>
                  <a:cubicBezTo>
                    <a:pt x="30538" y="3590"/>
                    <a:pt x="15149" y="9377"/>
                    <a:pt x="12942" y="10209"/>
                  </a:cubicBezTo>
                  <a:lnTo>
                    <a:pt x="12301" y="9713"/>
                  </a:lnTo>
                  <a:cubicBezTo>
                    <a:pt x="12763" y="9203"/>
                    <a:pt x="13634" y="8289"/>
                    <a:pt x="14557" y="7644"/>
                  </a:cubicBezTo>
                  <a:cubicBezTo>
                    <a:pt x="15990" y="6647"/>
                    <a:pt x="16438" y="5040"/>
                    <a:pt x="15894" y="2863"/>
                  </a:cubicBezTo>
                  <a:cubicBezTo>
                    <a:pt x="15480" y="1221"/>
                    <a:pt x="15128" y="59"/>
                    <a:pt x="14331" y="2"/>
                  </a:cubicBezTo>
                  <a:cubicBezTo>
                    <a:pt x="14311" y="1"/>
                    <a:pt x="14292" y="0"/>
                    <a:pt x="1427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45"/>
            <p:cNvSpPr/>
            <p:nvPr/>
          </p:nvSpPr>
          <p:spPr>
            <a:xfrm>
              <a:off x="1052481" y="4778944"/>
              <a:ext cx="1551943" cy="1629330"/>
            </a:xfrm>
            <a:custGeom>
              <a:rect b="b" l="l" r="r" t="t"/>
              <a:pathLst>
                <a:path extrusionOk="0" h="74111" w="70591">
                  <a:moveTo>
                    <a:pt x="12834" y="0"/>
                  </a:moveTo>
                  <a:cubicBezTo>
                    <a:pt x="9895" y="0"/>
                    <a:pt x="6784" y="1353"/>
                    <a:pt x="4677" y="5117"/>
                  </a:cubicBezTo>
                  <a:cubicBezTo>
                    <a:pt x="1" y="13478"/>
                    <a:pt x="4255" y="22975"/>
                    <a:pt x="5953" y="29781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8"/>
                    <a:pt x="22393" y="74111"/>
                    <a:pt x="23726" y="74111"/>
                  </a:cubicBezTo>
                  <a:cubicBezTo>
                    <a:pt x="24556" y="74111"/>
                    <a:pt x="25342" y="73885"/>
                    <a:pt x="25940" y="73721"/>
                  </a:cubicBezTo>
                  <a:cubicBezTo>
                    <a:pt x="27499" y="73294"/>
                    <a:pt x="70590" y="38568"/>
                    <a:pt x="70590" y="38568"/>
                  </a:cubicBezTo>
                  <a:lnTo>
                    <a:pt x="67190" y="30913"/>
                  </a:lnTo>
                  <a:lnTo>
                    <a:pt x="33739" y="48065"/>
                  </a:lnTo>
                  <a:lnTo>
                    <a:pt x="26506" y="25104"/>
                  </a:lnTo>
                  <a:cubicBezTo>
                    <a:pt x="26506" y="25104"/>
                    <a:pt x="22396" y="7952"/>
                    <a:pt x="20697" y="4125"/>
                  </a:cubicBezTo>
                  <a:cubicBezTo>
                    <a:pt x="19761" y="2020"/>
                    <a:pt x="16425" y="0"/>
                    <a:pt x="12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45"/>
            <p:cNvSpPr/>
            <p:nvPr/>
          </p:nvSpPr>
          <p:spPr>
            <a:xfrm>
              <a:off x="1052481" y="4778944"/>
              <a:ext cx="1379229" cy="1629242"/>
            </a:xfrm>
            <a:custGeom>
              <a:rect b="b" l="l" r="r" t="t"/>
              <a:pathLst>
                <a:path extrusionOk="0" h="74107" w="62735">
                  <a:moveTo>
                    <a:pt x="12829" y="1"/>
                  </a:moveTo>
                  <a:cubicBezTo>
                    <a:pt x="9891" y="1"/>
                    <a:pt x="6782" y="1352"/>
                    <a:pt x="4677" y="5113"/>
                  </a:cubicBezTo>
                  <a:cubicBezTo>
                    <a:pt x="1" y="13478"/>
                    <a:pt x="4255" y="22975"/>
                    <a:pt x="5953" y="29776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4"/>
                    <a:pt x="22392" y="74107"/>
                    <a:pt x="23725" y="74107"/>
                  </a:cubicBezTo>
                  <a:cubicBezTo>
                    <a:pt x="24555" y="74107"/>
                    <a:pt x="25342" y="73880"/>
                    <a:pt x="25940" y="73717"/>
                  </a:cubicBezTo>
                  <a:cubicBezTo>
                    <a:pt x="27077" y="73407"/>
                    <a:pt x="50229" y="54914"/>
                    <a:pt x="62735" y="44882"/>
                  </a:cubicBezTo>
                  <a:lnTo>
                    <a:pt x="62735" y="44882"/>
                  </a:lnTo>
                  <a:lnTo>
                    <a:pt x="25304" y="62809"/>
                  </a:lnTo>
                  <a:cubicBezTo>
                    <a:pt x="25304" y="62809"/>
                    <a:pt x="27508" y="56190"/>
                    <a:pt x="29084" y="53042"/>
                  </a:cubicBezTo>
                  <a:cubicBezTo>
                    <a:pt x="29300" y="52611"/>
                    <a:pt x="29315" y="52433"/>
                    <a:pt x="29175" y="52433"/>
                  </a:cubicBezTo>
                  <a:cubicBezTo>
                    <a:pt x="28522" y="52433"/>
                    <a:pt x="24471" y="56340"/>
                    <a:pt x="21763" y="56340"/>
                  </a:cubicBezTo>
                  <a:cubicBezTo>
                    <a:pt x="20826" y="56340"/>
                    <a:pt x="20050" y="55873"/>
                    <a:pt x="19631" y="54614"/>
                  </a:cubicBezTo>
                  <a:cubicBezTo>
                    <a:pt x="17741" y="48944"/>
                    <a:pt x="5762" y="20584"/>
                    <a:pt x="7969" y="11126"/>
                  </a:cubicBezTo>
                  <a:cubicBezTo>
                    <a:pt x="9337" y="5270"/>
                    <a:pt x="12759" y="1956"/>
                    <a:pt x="15167" y="280"/>
                  </a:cubicBezTo>
                  <a:cubicBezTo>
                    <a:pt x="14416" y="101"/>
                    <a:pt x="13629" y="1"/>
                    <a:pt x="1282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45"/>
            <p:cNvSpPr/>
            <p:nvPr/>
          </p:nvSpPr>
          <p:spPr>
            <a:xfrm>
              <a:off x="1058131" y="4767908"/>
              <a:ext cx="1558341" cy="1651227"/>
            </a:xfrm>
            <a:custGeom>
              <a:rect b="b" l="l" r="r" t="t"/>
              <a:pathLst>
                <a:path extrusionOk="0" h="75107" w="70882">
                  <a:moveTo>
                    <a:pt x="12598" y="1004"/>
                  </a:moveTo>
                  <a:cubicBezTo>
                    <a:pt x="12737" y="1004"/>
                    <a:pt x="12872" y="1004"/>
                    <a:pt x="12994" y="1012"/>
                  </a:cubicBezTo>
                  <a:cubicBezTo>
                    <a:pt x="16373" y="1165"/>
                    <a:pt x="19199" y="3072"/>
                    <a:pt x="19979" y="4827"/>
                  </a:cubicBezTo>
                  <a:cubicBezTo>
                    <a:pt x="21642" y="8567"/>
                    <a:pt x="25718" y="25549"/>
                    <a:pt x="25761" y="25719"/>
                  </a:cubicBezTo>
                  <a:cubicBezTo>
                    <a:pt x="25761" y="25732"/>
                    <a:pt x="25766" y="25741"/>
                    <a:pt x="25770" y="25754"/>
                  </a:cubicBezTo>
                  <a:lnTo>
                    <a:pt x="32999" y="48715"/>
                  </a:lnTo>
                  <a:cubicBezTo>
                    <a:pt x="33066" y="48932"/>
                    <a:pt x="33266" y="49067"/>
                    <a:pt x="33478" y="49067"/>
                  </a:cubicBezTo>
                  <a:cubicBezTo>
                    <a:pt x="33555" y="49067"/>
                    <a:pt x="33634" y="49049"/>
                    <a:pt x="33708" y="49011"/>
                  </a:cubicBezTo>
                  <a:lnTo>
                    <a:pt x="66693" y="32098"/>
                  </a:lnTo>
                  <a:lnTo>
                    <a:pt x="69724" y="38922"/>
                  </a:lnTo>
                  <a:cubicBezTo>
                    <a:pt x="52676" y="52656"/>
                    <a:pt x="27094" y="73060"/>
                    <a:pt x="25535" y="73744"/>
                  </a:cubicBezTo>
                  <a:lnTo>
                    <a:pt x="25470" y="73761"/>
                  </a:lnTo>
                  <a:cubicBezTo>
                    <a:pt x="24887" y="73921"/>
                    <a:pt x="24193" y="74111"/>
                    <a:pt x="23481" y="74111"/>
                  </a:cubicBezTo>
                  <a:cubicBezTo>
                    <a:pt x="22290" y="74111"/>
                    <a:pt x="21048" y="73579"/>
                    <a:pt x="20192" y="71480"/>
                  </a:cubicBezTo>
                  <a:cubicBezTo>
                    <a:pt x="18529" y="67400"/>
                    <a:pt x="7839" y="36788"/>
                    <a:pt x="6184" y="30161"/>
                  </a:cubicBezTo>
                  <a:cubicBezTo>
                    <a:pt x="5892" y="28994"/>
                    <a:pt x="5527" y="27766"/>
                    <a:pt x="5143" y="26459"/>
                  </a:cubicBezTo>
                  <a:cubicBezTo>
                    <a:pt x="3332" y="20294"/>
                    <a:pt x="1076" y="12621"/>
                    <a:pt x="4856" y="5863"/>
                  </a:cubicBezTo>
                  <a:cubicBezTo>
                    <a:pt x="7177" y="1713"/>
                    <a:pt x="10556" y="1004"/>
                    <a:pt x="12598" y="1004"/>
                  </a:cubicBezTo>
                  <a:close/>
                  <a:moveTo>
                    <a:pt x="12597" y="1"/>
                  </a:moveTo>
                  <a:cubicBezTo>
                    <a:pt x="10319" y="1"/>
                    <a:pt x="6553" y="790"/>
                    <a:pt x="3985" y="5375"/>
                  </a:cubicBezTo>
                  <a:cubicBezTo>
                    <a:pt x="1" y="12499"/>
                    <a:pt x="2322" y="20394"/>
                    <a:pt x="4185" y="26738"/>
                  </a:cubicBezTo>
                  <a:cubicBezTo>
                    <a:pt x="4569" y="28036"/>
                    <a:pt x="4926" y="29255"/>
                    <a:pt x="5213" y="30405"/>
                  </a:cubicBezTo>
                  <a:cubicBezTo>
                    <a:pt x="6876" y="37058"/>
                    <a:pt x="17601" y="67765"/>
                    <a:pt x="19269" y="71859"/>
                  </a:cubicBezTo>
                  <a:cubicBezTo>
                    <a:pt x="20336" y="74480"/>
                    <a:pt x="21999" y="75107"/>
                    <a:pt x="23475" y="75107"/>
                  </a:cubicBezTo>
                  <a:cubicBezTo>
                    <a:pt x="24351" y="75107"/>
                    <a:pt x="25156" y="74885"/>
                    <a:pt x="25735" y="74728"/>
                  </a:cubicBezTo>
                  <a:lnTo>
                    <a:pt x="25814" y="74702"/>
                  </a:lnTo>
                  <a:cubicBezTo>
                    <a:pt x="26136" y="74615"/>
                    <a:pt x="26889" y="74410"/>
                    <a:pt x="48905" y="56875"/>
                  </a:cubicBezTo>
                  <a:cubicBezTo>
                    <a:pt x="59748" y="48240"/>
                    <a:pt x="70538" y="39544"/>
                    <a:pt x="70647" y="39457"/>
                  </a:cubicBezTo>
                  <a:cubicBezTo>
                    <a:pt x="70825" y="39318"/>
                    <a:pt x="70882" y="39074"/>
                    <a:pt x="70791" y="38865"/>
                  </a:cubicBezTo>
                  <a:lnTo>
                    <a:pt x="67390" y="31210"/>
                  </a:lnTo>
                  <a:cubicBezTo>
                    <a:pt x="67306" y="31024"/>
                    <a:pt x="67123" y="30915"/>
                    <a:pt x="66933" y="30915"/>
                  </a:cubicBezTo>
                  <a:cubicBezTo>
                    <a:pt x="66857" y="30915"/>
                    <a:pt x="66779" y="30933"/>
                    <a:pt x="66706" y="30971"/>
                  </a:cubicBezTo>
                  <a:lnTo>
                    <a:pt x="33778" y="47853"/>
                  </a:lnTo>
                  <a:lnTo>
                    <a:pt x="26733" y="25471"/>
                  </a:lnTo>
                  <a:cubicBezTo>
                    <a:pt x="26515" y="24552"/>
                    <a:pt x="22583" y="8219"/>
                    <a:pt x="20898" y="4422"/>
                  </a:cubicBezTo>
                  <a:cubicBezTo>
                    <a:pt x="20406" y="3316"/>
                    <a:pt x="19352" y="2258"/>
                    <a:pt x="17924" y="1439"/>
                  </a:cubicBezTo>
                  <a:cubicBezTo>
                    <a:pt x="16430" y="586"/>
                    <a:pt x="14758" y="98"/>
                    <a:pt x="13042" y="11"/>
                  </a:cubicBezTo>
                  <a:cubicBezTo>
                    <a:pt x="12901" y="4"/>
                    <a:pt x="12753" y="1"/>
                    <a:pt x="1259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45"/>
            <p:cNvSpPr/>
            <p:nvPr/>
          </p:nvSpPr>
          <p:spPr>
            <a:xfrm>
              <a:off x="2408066" y="5509886"/>
              <a:ext cx="110101" cy="193380"/>
            </a:xfrm>
            <a:custGeom>
              <a:rect b="b" l="l" r="r" t="t"/>
              <a:pathLst>
                <a:path extrusionOk="0" h="8796" w="5008">
                  <a:moveTo>
                    <a:pt x="571" y="0"/>
                  </a:moveTo>
                  <a:cubicBezTo>
                    <a:pt x="496" y="0"/>
                    <a:pt x="420" y="17"/>
                    <a:pt x="349" y="52"/>
                  </a:cubicBezTo>
                  <a:cubicBezTo>
                    <a:pt x="101" y="174"/>
                    <a:pt x="0" y="470"/>
                    <a:pt x="122" y="718"/>
                  </a:cubicBezTo>
                  <a:lnTo>
                    <a:pt x="3950" y="8517"/>
                  </a:lnTo>
                  <a:cubicBezTo>
                    <a:pt x="4033" y="8687"/>
                    <a:pt x="4207" y="8796"/>
                    <a:pt x="4398" y="8796"/>
                  </a:cubicBezTo>
                  <a:cubicBezTo>
                    <a:pt x="4769" y="8796"/>
                    <a:pt x="5008" y="8408"/>
                    <a:pt x="4847" y="8077"/>
                  </a:cubicBezTo>
                  <a:lnTo>
                    <a:pt x="1019" y="278"/>
                  </a:lnTo>
                  <a:cubicBezTo>
                    <a:pt x="933" y="102"/>
                    <a:pt x="755" y="0"/>
                    <a:pt x="57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45"/>
            <p:cNvSpPr/>
            <p:nvPr/>
          </p:nvSpPr>
          <p:spPr>
            <a:xfrm>
              <a:off x="13307" y="4661104"/>
              <a:ext cx="778137" cy="2174844"/>
            </a:xfrm>
            <a:custGeom>
              <a:rect b="b" l="l" r="r" t="t"/>
              <a:pathLst>
                <a:path extrusionOk="0" h="98924" w="35394">
                  <a:moveTo>
                    <a:pt x="19578" y="1"/>
                  </a:moveTo>
                  <a:lnTo>
                    <a:pt x="1" y="13586"/>
                  </a:lnTo>
                  <a:cubicBezTo>
                    <a:pt x="1" y="13586"/>
                    <a:pt x="9650" y="23780"/>
                    <a:pt x="8653" y="50551"/>
                  </a:cubicBezTo>
                  <a:cubicBezTo>
                    <a:pt x="7891" y="70990"/>
                    <a:pt x="10617" y="94204"/>
                    <a:pt x="14549" y="98924"/>
                  </a:cubicBezTo>
                  <a:lnTo>
                    <a:pt x="35393" y="98924"/>
                  </a:lnTo>
                  <a:cubicBezTo>
                    <a:pt x="35393" y="98924"/>
                    <a:pt x="28191" y="59199"/>
                    <a:pt x="28709" y="36395"/>
                  </a:cubicBezTo>
                  <a:cubicBezTo>
                    <a:pt x="29101" y="19090"/>
                    <a:pt x="23902" y="7081"/>
                    <a:pt x="19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45"/>
            <p:cNvSpPr/>
            <p:nvPr/>
          </p:nvSpPr>
          <p:spPr>
            <a:xfrm>
              <a:off x="665" y="4650133"/>
              <a:ext cx="802848" cy="2196829"/>
            </a:xfrm>
            <a:custGeom>
              <a:rect b="b" l="l" r="r" t="t"/>
              <a:pathLst>
                <a:path extrusionOk="0" h="99924" w="36518">
                  <a:moveTo>
                    <a:pt x="19996" y="1214"/>
                  </a:moveTo>
                  <a:cubicBezTo>
                    <a:pt x="22526" y="5442"/>
                    <a:pt x="24547" y="10079"/>
                    <a:pt x="26005" y="15004"/>
                  </a:cubicBezTo>
                  <a:cubicBezTo>
                    <a:pt x="28022" y="21814"/>
                    <a:pt x="28958" y="29178"/>
                    <a:pt x="28779" y="36881"/>
                  </a:cubicBezTo>
                  <a:cubicBezTo>
                    <a:pt x="28514" y="48694"/>
                    <a:pt x="30347" y="65097"/>
                    <a:pt x="31936" y="76780"/>
                  </a:cubicBezTo>
                  <a:cubicBezTo>
                    <a:pt x="33412" y="87675"/>
                    <a:pt x="34958" y="96601"/>
                    <a:pt x="35372" y="98927"/>
                  </a:cubicBezTo>
                  <a:lnTo>
                    <a:pt x="15368" y="98927"/>
                  </a:lnTo>
                  <a:cubicBezTo>
                    <a:pt x="13621" y="96597"/>
                    <a:pt x="12002" y="90126"/>
                    <a:pt x="10913" y="81074"/>
                  </a:cubicBezTo>
                  <a:cubicBezTo>
                    <a:pt x="9794" y="71794"/>
                    <a:pt x="9363" y="60860"/>
                    <a:pt x="9724" y="51072"/>
                  </a:cubicBezTo>
                  <a:cubicBezTo>
                    <a:pt x="10242" y="37155"/>
                    <a:pt x="7843" y="27771"/>
                    <a:pt x="5740" y="22350"/>
                  </a:cubicBezTo>
                  <a:cubicBezTo>
                    <a:pt x="3950" y="17730"/>
                    <a:pt x="2091" y="15143"/>
                    <a:pt x="1312" y="14181"/>
                  </a:cubicBezTo>
                  <a:lnTo>
                    <a:pt x="19996" y="1214"/>
                  </a:lnTo>
                  <a:close/>
                  <a:moveTo>
                    <a:pt x="20152" y="0"/>
                  </a:moveTo>
                  <a:cubicBezTo>
                    <a:pt x="20054" y="0"/>
                    <a:pt x="19954" y="29"/>
                    <a:pt x="19866" y="90"/>
                  </a:cubicBezTo>
                  <a:lnTo>
                    <a:pt x="288" y="13672"/>
                  </a:lnTo>
                  <a:cubicBezTo>
                    <a:pt x="36" y="13846"/>
                    <a:pt x="1" y="14203"/>
                    <a:pt x="210" y="14425"/>
                  </a:cubicBezTo>
                  <a:cubicBezTo>
                    <a:pt x="236" y="14451"/>
                    <a:pt x="2579" y="16972"/>
                    <a:pt x="4808" y="22711"/>
                  </a:cubicBezTo>
                  <a:cubicBezTo>
                    <a:pt x="6876" y="28046"/>
                    <a:pt x="9237" y="37290"/>
                    <a:pt x="8727" y="51032"/>
                  </a:cubicBezTo>
                  <a:cubicBezTo>
                    <a:pt x="8361" y="60873"/>
                    <a:pt x="8797" y="71864"/>
                    <a:pt x="9920" y="81195"/>
                  </a:cubicBezTo>
                  <a:cubicBezTo>
                    <a:pt x="11483" y="94176"/>
                    <a:pt x="13613" y="98391"/>
                    <a:pt x="14741" y="99745"/>
                  </a:cubicBezTo>
                  <a:cubicBezTo>
                    <a:pt x="14836" y="99858"/>
                    <a:pt x="14976" y="99924"/>
                    <a:pt x="15124" y="99924"/>
                  </a:cubicBezTo>
                  <a:lnTo>
                    <a:pt x="35973" y="99924"/>
                  </a:lnTo>
                  <a:cubicBezTo>
                    <a:pt x="36282" y="99919"/>
                    <a:pt x="36517" y="99641"/>
                    <a:pt x="36460" y="99332"/>
                  </a:cubicBezTo>
                  <a:cubicBezTo>
                    <a:pt x="36443" y="99231"/>
                    <a:pt x="34640" y="89264"/>
                    <a:pt x="32925" y="76636"/>
                  </a:cubicBezTo>
                  <a:cubicBezTo>
                    <a:pt x="31344" y="64993"/>
                    <a:pt x="29515" y="48646"/>
                    <a:pt x="29785" y="36902"/>
                  </a:cubicBezTo>
                  <a:cubicBezTo>
                    <a:pt x="29959" y="29095"/>
                    <a:pt x="29014" y="21632"/>
                    <a:pt x="26968" y="14717"/>
                  </a:cubicBezTo>
                  <a:cubicBezTo>
                    <a:pt x="25431" y="9535"/>
                    <a:pt x="23284" y="4662"/>
                    <a:pt x="20580" y="238"/>
                  </a:cubicBezTo>
                  <a:cubicBezTo>
                    <a:pt x="20484" y="85"/>
                    <a:pt x="20320" y="0"/>
                    <a:pt x="20152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45"/>
            <p:cNvSpPr/>
            <p:nvPr/>
          </p:nvSpPr>
          <p:spPr>
            <a:xfrm>
              <a:off x="65016" y="4661104"/>
              <a:ext cx="778313" cy="2174844"/>
            </a:xfrm>
            <a:custGeom>
              <a:rect b="b" l="l" r="r" t="t"/>
              <a:pathLst>
                <a:path extrusionOk="0" h="98924" w="35402">
                  <a:moveTo>
                    <a:pt x="19577" y="1"/>
                  </a:moveTo>
                  <a:lnTo>
                    <a:pt x="0" y="13586"/>
                  </a:lnTo>
                  <a:cubicBezTo>
                    <a:pt x="0" y="13586"/>
                    <a:pt x="9645" y="23784"/>
                    <a:pt x="8652" y="50551"/>
                  </a:cubicBezTo>
                  <a:cubicBezTo>
                    <a:pt x="7890" y="70990"/>
                    <a:pt x="10620" y="94204"/>
                    <a:pt x="14552" y="98924"/>
                  </a:cubicBezTo>
                  <a:lnTo>
                    <a:pt x="35401" y="98924"/>
                  </a:lnTo>
                  <a:cubicBezTo>
                    <a:pt x="35401" y="98924"/>
                    <a:pt x="28191" y="59199"/>
                    <a:pt x="28709" y="36395"/>
                  </a:cubicBezTo>
                  <a:cubicBezTo>
                    <a:pt x="29101" y="19090"/>
                    <a:pt x="23906" y="7081"/>
                    <a:pt x="1957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45"/>
            <p:cNvSpPr/>
            <p:nvPr/>
          </p:nvSpPr>
          <p:spPr>
            <a:xfrm>
              <a:off x="52374" y="4650133"/>
              <a:ext cx="802826" cy="2196829"/>
            </a:xfrm>
            <a:custGeom>
              <a:rect b="b" l="l" r="r" t="t"/>
              <a:pathLst>
                <a:path extrusionOk="0" h="99924" w="36517">
                  <a:moveTo>
                    <a:pt x="20000" y="1214"/>
                  </a:moveTo>
                  <a:cubicBezTo>
                    <a:pt x="22530" y="5442"/>
                    <a:pt x="24550" y="10079"/>
                    <a:pt x="26009" y="15004"/>
                  </a:cubicBezTo>
                  <a:cubicBezTo>
                    <a:pt x="28025" y="21814"/>
                    <a:pt x="28957" y="29178"/>
                    <a:pt x="28783" y="36881"/>
                  </a:cubicBezTo>
                  <a:cubicBezTo>
                    <a:pt x="28513" y="48690"/>
                    <a:pt x="30351" y="65097"/>
                    <a:pt x="31936" y="76776"/>
                  </a:cubicBezTo>
                  <a:cubicBezTo>
                    <a:pt x="33416" y="87675"/>
                    <a:pt x="34962" y="96601"/>
                    <a:pt x="35371" y="98927"/>
                  </a:cubicBezTo>
                  <a:lnTo>
                    <a:pt x="15367" y="98927"/>
                  </a:lnTo>
                  <a:cubicBezTo>
                    <a:pt x="13621" y="96597"/>
                    <a:pt x="12001" y="90126"/>
                    <a:pt x="10912" y="81074"/>
                  </a:cubicBezTo>
                  <a:cubicBezTo>
                    <a:pt x="9793" y="71794"/>
                    <a:pt x="9362" y="60860"/>
                    <a:pt x="9724" y="51072"/>
                  </a:cubicBezTo>
                  <a:cubicBezTo>
                    <a:pt x="10242" y="37155"/>
                    <a:pt x="7843" y="27771"/>
                    <a:pt x="5739" y="22350"/>
                  </a:cubicBezTo>
                  <a:cubicBezTo>
                    <a:pt x="3950" y="17730"/>
                    <a:pt x="2090" y="15143"/>
                    <a:pt x="1315" y="14181"/>
                  </a:cubicBezTo>
                  <a:lnTo>
                    <a:pt x="20000" y="1214"/>
                  </a:lnTo>
                  <a:close/>
                  <a:moveTo>
                    <a:pt x="20154" y="0"/>
                  </a:moveTo>
                  <a:cubicBezTo>
                    <a:pt x="20056" y="0"/>
                    <a:pt x="19956" y="29"/>
                    <a:pt x="19869" y="90"/>
                  </a:cubicBezTo>
                  <a:lnTo>
                    <a:pt x="288" y="13672"/>
                  </a:lnTo>
                  <a:cubicBezTo>
                    <a:pt x="35" y="13846"/>
                    <a:pt x="0" y="14203"/>
                    <a:pt x="209" y="14429"/>
                  </a:cubicBezTo>
                  <a:cubicBezTo>
                    <a:pt x="235" y="14451"/>
                    <a:pt x="2582" y="16972"/>
                    <a:pt x="4808" y="22711"/>
                  </a:cubicBezTo>
                  <a:cubicBezTo>
                    <a:pt x="6876" y="28046"/>
                    <a:pt x="9236" y="37290"/>
                    <a:pt x="8726" y="51032"/>
                  </a:cubicBezTo>
                  <a:cubicBezTo>
                    <a:pt x="8361" y="60873"/>
                    <a:pt x="8796" y="71864"/>
                    <a:pt x="9920" y="81195"/>
                  </a:cubicBezTo>
                  <a:cubicBezTo>
                    <a:pt x="11483" y="94176"/>
                    <a:pt x="13612" y="98391"/>
                    <a:pt x="14740" y="99745"/>
                  </a:cubicBezTo>
                  <a:cubicBezTo>
                    <a:pt x="14836" y="99858"/>
                    <a:pt x="14975" y="99924"/>
                    <a:pt x="15123" y="99924"/>
                  </a:cubicBezTo>
                  <a:lnTo>
                    <a:pt x="35972" y="99924"/>
                  </a:lnTo>
                  <a:cubicBezTo>
                    <a:pt x="36281" y="99919"/>
                    <a:pt x="36516" y="99641"/>
                    <a:pt x="36460" y="99336"/>
                  </a:cubicBezTo>
                  <a:cubicBezTo>
                    <a:pt x="36442" y="99236"/>
                    <a:pt x="34640" y="89264"/>
                    <a:pt x="32928" y="76636"/>
                  </a:cubicBezTo>
                  <a:cubicBezTo>
                    <a:pt x="31343" y="64993"/>
                    <a:pt x="29514" y="48646"/>
                    <a:pt x="29784" y="36902"/>
                  </a:cubicBezTo>
                  <a:cubicBezTo>
                    <a:pt x="29959" y="29095"/>
                    <a:pt x="29014" y="21632"/>
                    <a:pt x="26967" y="14717"/>
                  </a:cubicBezTo>
                  <a:cubicBezTo>
                    <a:pt x="25434" y="9535"/>
                    <a:pt x="23283" y="4667"/>
                    <a:pt x="20579" y="238"/>
                  </a:cubicBezTo>
                  <a:cubicBezTo>
                    <a:pt x="20486" y="85"/>
                    <a:pt x="20322" y="0"/>
                    <a:pt x="2015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45"/>
            <p:cNvSpPr/>
            <p:nvPr/>
          </p:nvSpPr>
          <p:spPr>
            <a:xfrm>
              <a:off x="13307" y="4661104"/>
              <a:ext cx="482131" cy="298710"/>
            </a:xfrm>
            <a:custGeom>
              <a:rect b="b" l="l" r="r" t="t"/>
              <a:pathLst>
                <a:path extrusionOk="0" h="13587" w="21930">
                  <a:moveTo>
                    <a:pt x="19578" y="1"/>
                  </a:moveTo>
                  <a:lnTo>
                    <a:pt x="1" y="13586"/>
                  </a:lnTo>
                  <a:lnTo>
                    <a:pt x="2352" y="13586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45"/>
            <p:cNvSpPr/>
            <p:nvPr/>
          </p:nvSpPr>
          <p:spPr>
            <a:xfrm>
              <a:off x="-1819" y="4650089"/>
              <a:ext cx="512382" cy="320739"/>
            </a:xfrm>
            <a:custGeom>
              <a:rect b="b" l="l" r="r" t="t"/>
              <a:pathLst>
                <a:path extrusionOk="0" h="14589" w="23306">
                  <a:moveTo>
                    <a:pt x="21019" y="1002"/>
                  </a:moveTo>
                  <a:lnTo>
                    <a:pt x="2883" y="13587"/>
                  </a:lnTo>
                  <a:lnTo>
                    <a:pt x="2287" y="13587"/>
                  </a:lnTo>
                  <a:lnTo>
                    <a:pt x="20423" y="1002"/>
                  </a:lnTo>
                  <a:close/>
                  <a:moveTo>
                    <a:pt x="20266" y="1"/>
                  </a:moveTo>
                  <a:cubicBezTo>
                    <a:pt x="20162" y="1"/>
                    <a:pt x="20066" y="31"/>
                    <a:pt x="19979" y="92"/>
                  </a:cubicBezTo>
                  <a:lnTo>
                    <a:pt x="401" y="13674"/>
                  </a:lnTo>
                  <a:cubicBezTo>
                    <a:pt x="1" y="13952"/>
                    <a:pt x="197" y="14588"/>
                    <a:pt x="689" y="14588"/>
                  </a:cubicBezTo>
                  <a:lnTo>
                    <a:pt x="3040" y="14588"/>
                  </a:lnTo>
                  <a:cubicBezTo>
                    <a:pt x="3140" y="14588"/>
                    <a:pt x="3240" y="14553"/>
                    <a:pt x="3323" y="14497"/>
                  </a:cubicBezTo>
                  <a:lnTo>
                    <a:pt x="22901" y="915"/>
                  </a:lnTo>
                  <a:cubicBezTo>
                    <a:pt x="23305" y="632"/>
                    <a:pt x="23105" y="1"/>
                    <a:pt x="2261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45"/>
            <p:cNvSpPr/>
            <p:nvPr/>
          </p:nvSpPr>
          <p:spPr>
            <a:xfrm rot="10800000">
              <a:off x="2438400" y="4267319"/>
              <a:ext cx="152400" cy="456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45"/>
            <p:cNvSpPr/>
            <p:nvPr/>
          </p:nvSpPr>
          <p:spPr>
            <a:xfrm rot="-8668145">
              <a:off x="4027507" y="4601571"/>
              <a:ext cx="261936" cy="136028"/>
            </a:xfrm>
            <a:custGeom>
              <a:rect b="b" l="l" r="r" t="t"/>
              <a:pathLst>
                <a:path extrusionOk="0" h="8995" w="15207">
                  <a:moveTo>
                    <a:pt x="5910" y="1"/>
                  </a:moveTo>
                  <a:cubicBezTo>
                    <a:pt x="5696" y="1"/>
                    <a:pt x="5485" y="104"/>
                    <a:pt x="5357" y="298"/>
                  </a:cubicBezTo>
                  <a:lnTo>
                    <a:pt x="297" y="7962"/>
                  </a:lnTo>
                  <a:cubicBezTo>
                    <a:pt x="1" y="8402"/>
                    <a:pt x="319" y="8994"/>
                    <a:pt x="850" y="8994"/>
                  </a:cubicBezTo>
                  <a:cubicBezTo>
                    <a:pt x="1076" y="8994"/>
                    <a:pt x="1285" y="8881"/>
                    <a:pt x="1407" y="8694"/>
                  </a:cubicBezTo>
                  <a:lnTo>
                    <a:pt x="6058" y="1653"/>
                  </a:lnTo>
                  <a:lnTo>
                    <a:pt x="14031" y="8250"/>
                  </a:lnTo>
                  <a:cubicBezTo>
                    <a:pt x="14157" y="8353"/>
                    <a:pt x="14308" y="8403"/>
                    <a:pt x="14458" y="8403"/>
                  </a:cubicBezTo>
                  <a:cubicBezTo>
                    <a:pt x="14650" y="8403"/>
                    <a:pt x="14839" y="8321"/>
                    <a:pt x="14971" y="8162"/>
                  </a:cubicBezTo>
                  <a:cubicBezTo>
                    <a:pt x="15206" y="7879"/>
                    <a:pt x="15167" y="7457"/>
                    <a:pt x="14884" y="7222"/>
                  </a:cubicBezTo>
                  <a:lnTo>
                    <a:pt x="6336" y="155"/>
                  </a:lnTo>
                  <a:cubicBezTo>
                    <a:pt x="6211" y="51"/>
                    <a:pt x="6060" y="1"/>
                    <a:pt x="5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45"/>
            <p:cNvSpPr/>
            <p:nvPr/>
          </p:nvSpPr>
          <p:spPr>
            <a:xfrm>
              <a:off x="3292795" y="5627375"/>
              <a:ext cx="129074" cy="77453"/>
            </a:xfrm>
            <a:custGeom>
              <a:rect b="b" l="l" r="r" t="t"/>
              <a:pathLst>
                <a:path extrusionOk="0" h="3523" w="5871">
                  <a:moveTo>
                    <a:pt x="4111" y="0"/>
                  </a:moveTo>
                  <a:lnTo>
                    <a:pt x="1" y="1084"/>
                  </a:lnTo>
                  <a:lnTo>
                    <a:pt x="1651" y="3523"/>
                  </a:lnTo>
                  <a:lnTo>
                    <a:pt x="5870" y="2382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45"/>
            <p:cNvSpPr/>
            <p:nvPr/>
          </p:nvSpPr>
          <p:spPr>
            <a:xfrm>
              <a:off x="3494026" y="5920217"/>
              <a:ext cx="149168" cy="89325"/>
            </a:xfrm>
            <a:custGeom>
              <a:rect b="b" l="l" r="r" t="t"/>
              <a:pathLst>
                <a:path extrusionOk="0" h="4063" w="6785">
                  <a:moveTo>
                    <a:pt x="4782" y="0"/>
                  </a:moveTo>
                  <a:lnTo>
                    <a:pt x="1" y="1293"/>
                  </a:lnTo>
                  <a:lnTo>
                    <a:pt x="1869" y="4063"/>
                  </a:lnTo>
                  <a:lnTo>
                    <a:pt x="6785" y="2717"/>
                  </a:lnTo>
                  <a:lnTo>
                    <a:pt x="4782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45"/>
            <p:cNvSpPr/>
            <p:nvPr/>
          </p:nvSpPr>
          <p:spPr>
            <a:xfrm>
              <a:off x="3217166" y="5519955"/>
              <a:ext cx="114234" cy="59272"/>
            </a:xfrm>
            <a:custGeom>
              <a:rect b="b" l="l" r="r" t="t"/>
              <a:pathLst>
                <a:path extrusionOk="0" h="2696" w="5196">
                  <a:moveTo>
                    <a:pt x="3950" y="0"/>
                  </a:moveTo>
                  <a:lnTo>
                    <a:pt x="1" y="876"/>
                  </a:lnTo>
                  <a:lnTo>
                    <a:pt x="1229" y="2696"/>
                  </a:lnTo>
                  <a:lnTo>
                    <a:pt x="5195" y="168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45"/>
            <p:cNvSpPr/>
            <p:nvPr/>
          </p:nvSpPr>
          <p:spPr>
            <a:xfrm>
              <a:off x="3384891" y="5760715"/>
              <a:ext cx="151653" cy="100449"/>
            </a:xfrm>
            <a:custGeom>
              <a:rect b="b" l="l" r="r" t="t"/>
              <a:pathLst>
                <a:path extrusionOk="0" h="4569" w="6898">
                  <a:moveTo>
                    <a:pt x="4394" y="1"/>
                  </a:moveTo>
                  <a:lnTo>
                    <a:pt x="1" y="1211"/>
                  </a:lnTo>
                  <a:lnTo>
                    <a:pt x="2269" y="4569"/>
                  </a:lnTo>
                  <a:lnTo>
                    <a:pt x="6898" y="3389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45"/>
            <p:cNvSpPr/>
            <p:nvPr/>
          </p:nvSpPr>
          <p:spPr>
            <a:xfrm>
              <a:off x="3561322" y="5821900"/>
              <a:ext cx="132526" cy="81476"/>
            </a:xfrm>
            <a:custGeom>
              <a:rect b="b" l="l" r="r" t="t"/>
              <a:pathLst>
                <a:path extrusionOk="0" h="3706" w="6028">
                  <a:moveTo>
                    <a:pt x="3968" y="0"/>
                  </a:moveTo>
                  <a:lnTo>
                    <a:pt x="1" y="1010"/>
                  </a:lnTo>
                  <a:lnTo>
                    <a:pt x="1986" y="3706"/>
                  </a:lnTo>
                  <a:lnTo>
                    <a:pt x="6027" y="2613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45"/>
            <p:cNvSpPr/>
            <p:nvPr/>
          </p:nvSpPr>
          <p:spPr>
            <a:xfrm>
              <a:off x="3443570" y="5848040"/>
              <a:ext cx="146200" cy="87786"/>
            </a:xfrm>
            <a:custGeom>
              <a:rect b="b" l="l" r="r" t="t"/>
              <a:pathLst>
                <a:path extrusionOk="0" h="3993" w="6650">
                  <a:moveTo>
                    <a:pt x="4656" y="0"/>
                  </a:moveTo>
                  <a:lnTo>
                    <a:pt x="1" y="1184"/>
                  </a:lnTo>
                  <a:lnTo>
                    <a:pt x="1895" y="3993"/>
                  </a:lnTo>
                  <a:lnTo>
                    <a:pt x="6650" y="2704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45"/>
            <p:cNvSpPr/>
            <p:nvPr/>
          </p:nvSpPr>
          <p:spPr>
            <a:xfrm>
              <a:off x="3118562" y="5542644"/>
              <a:ext cx="110497" cy="61778"/>
            </a:xfrm>
            <a:custGeom>
              <a:rect b="b" l="l" r="r" t="t"/>
              <a:pathLst>
                <a:path extrusionOk="0" h="2810" w="5026">
                  <a:moveTo>
                    <a:pt x="3780" y="0"/>
                  </a:moveTo>
                  <a:lnTo>
                    <a:pt x="1" y="832"/>
                  </a:lnTo>
                  <a:lnTo>
                    <a:pt x="1224" y="2809"/>
                  </a:lnTo>
                  <a:lnTo>
                    <a:pt x="5026" y="1838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45"/>
            <p:cNvSpPr/>
            <p:nvPr/>
          </p:nvSpPr>
          <p:spPr>
            <a:xfrm>
              <a:off x="3337799" y="5692473"/>
              <a:ext cx="134416" cy="82048"/>
            </a:xfrm>
            <a:custGeom>
              <a:rect b="b" l="l" r="r" t="t"/>
              <a:pathLst>
                <a:path extrusionOk="0" h="3732" w="6114">
                  <a:moveTo>
                    <a:pt x="4250" y="0"/>
                  </a:moveTo>
                  <a:lnTo>
                    <a:pt x="0" y="1150"/>
                  </a:lnTo>
                  <a:lnTo>
                    <a:pt x="1746" y="3732"/>
                  </a:lnTo>
                  <a:lnTo>
                    <a:pt x="6114" y="2526"/>
                  </a:lnTo>
                  <a:lnTo>
                    <a:pt x="4250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45"/>
            <p:cNvSpPr/>
            <p:nvPr/>
          </p:nvSpPr>
          <p:spPr>
            <a:xfrm>
              <a:off x="3252980" y="5569839"/>
              <a:ext cx="120830" cy="68461"/>
            </a:xfrm>
            <a:custGeom>
              <a:rect b="b" l="l" r="r" t="t"/>
              <a:pathLst>
                <a:path extrusionOk="0" h="3114" w="5496">
                  <a:moveTo>
                    <a:pt x="3993" y="0"/>
                  </a:moveTo>
                  <a:lnTo>
                    <a:pt x="0" y="1015"/>
                  </a:lnTo>
                  <a:lnTo>
                    <a:pt x="1415" y="3114"/>
                  </a:lnTo>
                  <a:lnTo>
                    <a:pt x="5495" y="2034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45"/>
            <p:cNvSpPr/>
            <p:nvPr/>
          </p:nvSpPr>
          <p:spPr>
            <a:xfrm>
              <a:off x="2938196" y="5646985"/>
              <a:ext cx="126392" cy="75277"/>
            </a:xfrm>
            <a:custGeom>
              <a:rect b="b" l="l" r="r" t="t"/>
              <a:pathLst>
                <a:path extrusionOk="0" h="3424" w="5749">
                  <a:moveTo>
                    <a:pt x="4512" y="1"/>
                  </a:moveTo>
                  <a:lnTo>
                    <a:pt x="1" y="1150"/>
                  </a:lnTo>
                  <a:lnTo>
                    <a:pt x="1259" y="3423"/>
                  </a:lnTo>
                  <a:lnTo>
                    <a:pt x="5749" y="223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45"/>
            <p:cNvSpPr/>
            <p:nvPr/>
          </p:nvSpPr>
          <p:spPr>
            <a:xfrm>
              <a:off x="2891477" y="5739477"/>
              <a:ext cx="98735" cy="75365"/>
            </a:xfrm>
            <a:custGeom>
              <a:rect b="b" l="l" r="r" t="t"/>
              <a:pathLst>
                <a:path extrusionOk="0" h="3428" w="4491">
                  <a:moveTo>
                    <a:pt x="3053" y="0"/>
                  </a:moveTo>
                  <a:lnTo>
                    <a:pt x="1" y="806"/>
                  </a:lnTo>
                  <a:lnTo>
                    <a:pt x="1390" y="3427"/>
                  </a:lnTo>
                  <a:lnTo>
                    <a:pt x="4490" y="2591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45"/>
            <p:cNvSpPr/>
            <p:nvPr/>
          </p:nvSpPr>
          <p:spPr>
            <a:xfrm>
              <a:off x="2902888" y="5586394"/>
              <a:ext cx="127139" cy="72594"/>
            </a:xfrm>
            <a:custGeom>
              <a:rect b="b" l="l" r="r" t="t"/>
              <a:pathLst>
                <a:path extrusionOk="0" h="3302" w="5783">
                  <a:moveTo>
                    <a:pt x="4590" y="0"/>
                  </a:moveTo>
                  <a:lnTo>
                    <a:pt x="0" y="1011"/>
                  </a:lnTo>
                  <a:lnTo>
                    <a:pt x="1272" y="3301"/>
                  </a:lnTo>
                  <a:lnTo>
                    <a:pt x="5783" y="2152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45"/>
            <p:cNvSpPr/>
            <p:nvPr/>
          </p:nvSpPr>
          <p:spPr>
            <a:xfrm>
              <a:off x="2822356" y="5611963"/>
              <a:ext cx="93656" cy="67494"/>
            </a:xfrm>
            <a:custGeom>
              <a:rect b="b" l="l" r="r" t="t"/>
              <a:pathLst>
                <a:path extrusionOk="0" h="3070" w="4260">
                  <a:moveTo>
                    <a:pt x="2984" y="0"/>
                  </a:moveTo>
                  <a:lnTo>
                    <a:pt x="1" y="662"/>
                  </a:lnTo>
                  <a:lnTo>
                    <a:pt x="1272" y="3070"/>
                  </a:lnTo>
                  <a:lnTo>
                    <a:pt x="4260" y="2308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45"/>
            <p:cNvSpPr/>
            <p:nvPr/>
          </p:nvSpPr>
          <p:spPr>
            <a:xfrm>
              <a:off x="2874439" y="5536510"/>
              <a:ext cx="121885" cy="58722"/>
            </a:xfrm>
            <a:custGeom>
              <a:rect b="b" l="l" r="r" t="t"/>
              <a:pathLst>
                <a:path extrusionOk="0" h="2671" w="5544">
                  <a:moveTo>
                    <a:pt x="4625" y="1"/>
                  </a:moveTo>
                  <a:lnTo>
                    <a:pt x="1" y="946"/>
                  </a:lnTo>
                  <a:lnTo>
                    <a:pt x="959" y="2670"/>
                  </a:lnTo>
                  <a:lnTo>
                    <a:pt x="5544" y="1655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45"/>
            <p:cNvSpPr/>
            <p:nvPr/>
          </p:nvSpPr>
          <p:spPr>
            <a:xfrm>
              <a:off x="3191136" y="5655120"/>
              <a:ext cx="122940" cy="77871"/>
            </a:xfrm>
            <a:custGeom>
              <a:rect b="b" l="l" r="r" t="t"/>
              <a:pathLst>
                <a:path extrusionOk="0" h="3542" w="5592">
                  <a:moveTo>
                    <a:pt x="3941" y="1"/>
                  </a:moveTo>
                  <a:lnTo>
                    <a:pt x="0" y="1042"/>
                  </a:lnTo>
                  <a:lnTo>
                    <a:pt x="1546" y="3541"/>
                  </a:lnTo>
                  <a:lnTo>
                    <a:pt x="5591" y="2444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45"/>
            <p:cNvSpPr/>
            <p:nvPr/>
          </p:nvSpPr>
          <p:spPr>
            <a:xfrm>
              <a:off x="3277186" y="5791450"/>
              <a:ext cx="142485" cy="98339"/>
            </a:xfrm>
            <a:custGeom>
              <a:rect b="b" l="l" r="r" t="t"/>
              <a:pathLst>
                <a:path extrusionOk="0" h="4473" w="6481">
                  <a:moveTo>
                    <a:pt x="4220" y="1"/>
                  </a:moveTo>
                  <a:lnTo>
                    <a:pt x="1" y="1163"/>
                  </a:lnTo>
                  <a:lnTo>
                    <a:pt x="2052" y="4473"/>
                  </a:lnTo>
                  <a:lnTo>
                    <a:pt x="6480" y="3345"/>
                  </a:lnTo>
                  <a:lnTo>
                    <a:pt x="4220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45"/>
            <p:cNvSpPr/>
            <p:nvPr/>
          </p:nvSpPr>
          <p:spPr>
            <a:xfrm>
              <a:off x="3018706" y="5564365"/>
              <a:ext cx="111750" cy="65603"/>
            </a:xfrm>
            <a:custGeom>
              <a:rect b="b" l="l" r="r" t="t"/>
              <a:pathLst>
                <a:path extrusionOk="0" h="2984" w="5083">
                  <a:moveTo>
                    <a:pt x="3850" y="1"/>
                  </a:moveTo>
                  <a:lnTo>
                    <a:pt x="1" y="850"/>
                  </a:lnTo>
                  <a:lnTo>
                    <a:pt x="1185" y="2984"/>
                  </a:lnTo>
                  <a:lnTo>
                    <a:pt x="5082" y="1991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45"/>
            <p:cNvSpPr/>
            <p:nvPr/>
          </p:nvSpPr>
          <p:spPr>
            <a:xfrm>
              <a:off x="2968272" y="5882975"/>
              <a:ext cx="108276" cy="87610"/>
            </a:xfrm>
            <a:custGeom>
              <a:rect b="b" l="l" r="r" t="t"/>
              <a:pathLst>
                <a:path extrusionOk="0" h="3985" w="4925">
                  <a:moveTo>
                    <a:pt x="3179" y="0"/>
                  </a:moveTo>
                  <a:lnTo>
                    <a:pt x="0" y="876"/>
                  </a:lnTo>
                  <a:lnTo>
                    <a:pt x="1650" y="3985"/>
                  </a:lnTo>
                  <a:lnTo>
                    <a:pt x="4925" y="3153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45"/>
            <p:cNvSpPr/>
            <p:nvPr/>
          </p:nvSpPr>
          <p:spPr>
            <a:xfrm>
              <a:off x="3233149" y="5721757"/>
              <a:ext cx="128107" cy="82246"/>
            </a:xfrm>
            <a:custGeom>
              <a:rect b="b" l="l" r="r" t="t"/>
              <a:pathLst>
                <a:path extrusionOk="0" h="3741" w="5827">
                  <a:moveTo>
                    <a:pt x="4077" y="1"/>
                  </a:moveTo>
                  <a:lnTo>
                    <a:pt x="1" y="1102"/>
                  </a:lnTo>
                  <a:lnTo>
                    <a:pt x="1638" y="3741"/>
                  </a:lnTo>
                  <a:lnTo>
                    <a:pt x="5827" y="2587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45"/>
            <p:cNvSpPr/>
            <p:nvPr/>
          </p:nvSpPr>
          <p:spPr>
            <a:xfrm>
              <a:off x="3052123" y="5621241"/>
              <a:ext cx="116059" cy="71143"/>
            </a:xfrm>
            <a:custGeom>
              <a:rect b="b" l="l" r="r" t="t"/>
              <a:pathLst>
                <a:path extrusionOk="0" h="3236" w="5279">
                  <a:moveTo>
                    <a:pt x="3933" y="0"/>
                  </a:moveTo>
                  <a:lnTo>
                    <a:pt x="1" y="1002"/>
                  </a:lnTo>
                  <a:lnTo>
                    <a:pt x="1237" y="3236"/>
                  </a:lnTo>
                  <a:lnTo>
                    <a:pt x="5278" y="2169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45"/>
            <p:cNvSpPr/>
            <p:nvPr/>
          </p:nvSpPr>
          <p:spPr>
            <a:xfrm>
              <a:off x="3231632" y="6176301"/>
              <a:ext cx="134526" cy="88951"/>
            </a:xfrm>
            <a:custGeom>
              <a:rect b="b" l="l" r="r" t="t"/>
              <a:pathLst>
                <a:path extrusionOk="0" h="4046" w="6119">
                  <a:moveTo>
                    <a:pt x="4498" y="0"/>
                  </a:moveTo>
                  <a:lnTo>
                    <a:pt x="0" y="1145"/>
                  </a:lnTo>
                  <a:lnTo>
                    <a:pt x="1607" y="4046"/>
                  </a:lnTo>
                  <a:lnTo>
                    <a:pt x="6118" y="2926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45"/>
            <p:cNvSpPr/>
            <p:nvPr/>
          </p:nvSpPr>
          <p:spPr>
            <a:xfrm>
              <a:off x="2823895" y="5448921"/>
              <a:ext cx="144771" cy="94887"/>
            </a:xfrm>
            <a:custGeom>
              <a:rect b="b" l="l" r="r" t="t"/>
              <a:pathLst>
                <a:path extrusionOk="0" h="4316" w="6585">
                  <a:moveTo>
                    <a:pt x="4721" y="1"/>
                  </a:moveTo>
                  <a:lnTo>
                    <a:pt x="1" y="780"/>
                  </a:lnTo>
                  <a:lnTo>
                    <a:pt x="1960" y="4316"/>
                  </a:lnTo>
                  <a:lnTo>
                    <a:pt x="6585" y="3371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45"/>
            <p:cNvSpPr/>
            <p:nvPr/>
          </p:nvSpPr>
          <p:spPr>
            <a:xfrm>
              <a:off x="2973240" y="5709511"/>
              <a:ext cx="129931" cy="83015"/>
            </a:xfrm>
            <a:custGeom>
              <a:rect b="b" l="l" r="r" t="t"/>
              <a:pathLst>
                <a:path extrusionOk="0" h="3776" w="5910">
                  <a:moveTo>
                    <a:pt x="4490" y="0"/>
                  </a:moveTo>
                  <a:lnTo>
                    <a:pt x="1" y="1185"/>
                  </a:lnTo>
                  <a:lnTo>
                    <a:pt x="1437" y="3775"/>
                  </a:lnTo>
                  <a:lnTo>
                    <a:pt x="5909" y="2565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45"/>
            <p:cNvSpPr/>
            <p:nvPr/>
          </p:nvSpPr>
          <p:spPr>
            <a:xfrm>
              <a:off x="3212483" y="5906719"/>
              <a:ext cx="142749" cy="92887"/>
            </a:xfrm>
            <a:custGeom>
              <a:rect b="b" l="l" r="r" t="t"/>
              <a:pathLst>
                <a:path extrusionOk="0" h="4225" w="6493">
                  <a:moveTo>
                    <a:pt x="4681" y="0"/>
                  </a:moveTo>
                  <a:lnTo>
                    <a:pt x="0" y="1189"/>
                  </a:lnTo>
                  <a:lnTo>
                    <a:pt x="1681" y="4224"/>
                  </a:lnTo>
                  <a:lnTo>
                    <a:pt x="6493" y="2922"/>
                  </a:lnTo>
                  <a:lnTo>
                    <a:pt x="4681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45"/>
            <p:cNvSpPr/>
            <p:nvPr/>
          </p:nvSpPr>
          <p:spPr>
            <a:xfrm>
              <a:off x="3165369" y="5821130"/>
              <a:ext cx="142001" cy="98427"/>
            </a:xfrm>
            <a:custGeom>
              <a:rect b="b" l="l" r="r" t="t"/>
              <a:pathLst>
                <a:path extrusionOk="0" h="4477" w="6459">
                  <a:moveTo>
                    <a:pt x="4416" y="0"/>
                  </a:moveTo>
                  <a:lnTo>
                    <a:pt x="1" y="1215"/>
                  </a:lnTo>
                  <a:lnTo>
                    <a:pt x="1808" y="4477"/>
                  </a:lnTo>
                  <a:lnTo>
                    <a:pt x="6458" y="3297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45"/>
            <p:cNvSpPr/>
            <p:nvPr/>
          </p:nvSpPr>
          <p:spPr>
            <a:xfrm>
              <a:off x="3330412" y="5877896"/>
              <a:ext cx="139891" cy="89061"/>
            </a:xfrm>
            <a:custGeom>
              <a:rect b="b" l="l" r="r" t="t"/>
              <a:pathLst>
                <a:path extrusionOk="0" h="4051" w="6363">
                  <a:moveTo>
                    <a:pt x="4455" y="1"/>
                  </a:moveTo>
                  <a:lnTo>
                    <a:pt x="1" y="1137"/>
                  </a:lnTo>
                  <a:lnTo>
                    <a:pt x="1804" y="4050"/>
                  </a:lnTo>
                  <a:lnTo>
                    <a:pt x="6363" y="2818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45"/>
            <p:cNvSpPr/>
            <p:nvPr/>
          </p:nvSpPr>
          <p:spPr>
            <a:xfrm>
              <a:off x="3086596" y="5681942"/>
              <a:ext cx="123710" cy="80047"/>
            </a:xfrm>
            <a:custGeom>
              <a:rect b="b" l="l" r="r" t="t"/>
              <a:pathLst>
                <a:path extrusionOk="0" h="3641" w="5627">
                  <a:moveTo>
                    <a:pt x="4076" y="0"/>
                  </a:moveTo>
                  <a:lnTo>
                    <a:pt x="0" y="1076"/>
                  </a:lnTo>
                  <a:lnTo>
                    <a:pt x="1420" y="3640"/>
                  </a:lnTo>
                  <a:lnTo>
                    <a:pt x="5626" y="2504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45"/>
            <p:cNvSpPr/>
            <p:nvPr/>
          </p:nvSpPr>
          <p:spPr>
            <a:xfrm>
              <a:off x="3153607" y="5596068"/>
              <a:ext cx="115465" cy="68945"/>
            </a:xfrm>
            <a:custGeom>
              <a:rect b="b" l="l" r="r" t="t"/>
              <a:pathLst>
                <a:path extrusionOk="0" h="3136" w="5252">
                  <a:moveTo>
                    <a:pt x="3828" y="0"/>
                  </a:moveTo>
                  <a:lnTo>
                    <a:pt x="0" y="971"/>
                  </a:lnTo>
                  <a:lnTo>
                    <a:pt x="1337" y="3135"/>
                  </a:lnTo>
                  <a:lnTo>
                    <a:pt x="5252" y="2099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45"/>
            <p:cNvSpPr/>
            <p:nvPr/>
          </p:nvSpPr>
          <p:spPr>
            <a:xfrm>
              <a:off x="3125158" y="5750008"/>
              <a:ext cx="129184" cy="84642"/>
            </a:xfrm>
            <a:custGeom>
              <a:rect b="b" l="l" r="r" t="t"/>
              <a:pathLst>
                <a:path extrusionOk="0" h="3850" w="5876">
                  <a:moveTo>
                    <a:pt x="4242" y="0"/>
                  </a:moveTo>
                  <a:lnTo>
                    <a:pt x="1" y="1145"/>
                  </a:lnTo>
                  <a:lnTo>
                    <a:pt x="1499" y="3849"/>
                  </a:lnTo>
                  <a:lnTo>
                    <a:pt x="5875" y="2643"/>
                  </a:lnTo>
                  <a:lnTo>
                    <a:pt x="4242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45"/>
            <p:cNvSpPr/>
            <p:nvPr/>
          </p:nvSpPr>
          <p:spPr>
            <a:xfrm>
              <a:off x="3378186" y="5952756"/>
              <a:ext cx="141891" cy="89259"/>
            </a:xfrm>
            <a:custGeom>
              <a:rect b="b" l="l" r="r" t="t"/>
              <a:pathLst>
                <a:path extrusionOk="0" h="4060" w="6454">
                  <a:moveTo>
                    <a:pt x="4586" y="1"/>
                  </a:moveTo>
                  <a:lnTo>
                    <a:pt x="1" y="1242"/>
                  </a:lnTo>
                  <a:lnTo>
                    <a:pt x="1747" y="4059"/>
                  </a:lnTo>
                  <a:lnTo>
                    <a:pt x="6454" y="2770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45"/>
            <p:cNvSpPr/>
            <p:nvPr/>
          </p:nvSpPr>
          <p:spPr>
            <a:xfrm>
              <a:off x="3011626" y="5965595"/>
              <a:ext cx="110299" cy="88380"/>
            </a:xfrm>
            <a:custGeom>
              <a:rect b="b" l="l" r="r" t="t"/>
              <a:pathLst>
                <a:path extrusionOk="0" h="4020" w="5017">
                  <a:moveTo>
                    <a:pt x="3288" y="0"/>
                  </a:moveTo>
                  <a:lnTo>
                    <a:pt x="1" y="836"/>
                  </a:lnTo>
                  <a:lnTo>
                    <a:pt x="1686" y="4019"/>
                  </a:lnTo>
                  <a:lnTo>
                    <a:pt x="5017" y="311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45"/>
            <p:cNvSpPr/>
            <p:nvPr/>
          </p:nvSpPr>
          <p:spPr>
            <a:xfrm>
              <a:off x="2929116" y="5809632"/>
              <a:ext cx="101681" cy="79300"/>
            </a:xfrm>
            <a:custGeom>
              <a:rect b="b" l="l" r="r" t="t"/>
              <a:pathLst>
                <a:path extrusionOk="0" h="3607" w="4625">
                  <a:moveTo>
                    <a:pt x="3114" y="1"/>
                  </a:moveTo>
                  <a:lnTo>
                    <a:pt x="0" y="846"/>
                  </a:lnTo>
                  <a:lnTo>
                    <a:pt x="1463" y="3606"/>
                  </a:lnTo>
                  <a:lnTo>
                    <a:pt x="4625" y="2731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45"/>
            <p:cNvSpPr/>
            <p:nvPr/>
          </p:nvSpPr>
          <p:spPr>
            <a:xfrm>
              <a:off x="3186541" y="6093285"/>
              <a:ext cx="136615" cy="94909"/>
            </a:xfrm>
            <a:custGeom>
              <a:rect b="b" l="l" r="r" t="t"/>
              <a:pathLst>
                <a:path extrusionOk="0" h="4317" w="6214">
                  <a:moveTo>
                    <a:pt x="4459" y="1"/>
                  </a:moveTo>
                  <a:lnTo>
                    <a:pt x="0" y="1225"/>
                  </a:lnTo>
                  <a:lnTo>
                    <a:pt x="1716" y="4316"/>
                  </a:lnTo>
                  <a:lnTo>
                    <a:pt x="6214" y="3171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45"/>
            <p:cNvSpPr/>
            <p:nvPr/>
          </p:nvSpPr>
          <p:spPr>
            <a:xfrm>
              <a:off x="3012198" y="5779095"/>
              <a:ext cx="131272" cy="86577"/>
            </a:xfrm>
            <a:custGeom>
              <a:rect b="b" l="l" r="r" t="t"/>
              <a:pathLst>
                <a:path extrusionOk="0" h="3938" w="5971">
                  <a:moveTo>
                    <a:pt x="4473" y="1"/>
                  </a:moveTo>
                  <a:lnTo>
                    <a:pt x="1" y="1211"/>
                  </a:lnTo>
                  <a:lnTo>
                    <a:pt x="1512" y="3937"/>
                  </a:lnTo>
                  <a:lnTo>
                    <a:pt x="5971" y="2709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45"/>
            <p:cNvSpPr/>
            <p:nvPr/>
          </p:nvSpPr>
          <p:spPr>
            <a:xfrm>
              <a:off x="3186255" y="5476117"/>
              <a:ext cx="108188" cy="49994"/>
            </a:xfrm>
            <a:custGeom>
              <a:rect b="b" l="l" r="r" t="t"/>
              <a:pathLst>
                <a:path extrusionOk="0" h="2274" w="4921">
                  <a:moveTo>
                    <a:pt x="3884" y="0"/>
                  </a:moveTo>
                  <a:lnTo>
                    <a:pt x="0" y="793"/>
                  </a:lnTo>
                  <a:lnTo>
                    <a:pt x="1002" y="2273"/>
                  </a:lnTo>
                  <a:lnTo>
                    <a:pt x="4921" y="1407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45"/>
            <p:cNvSpPr/>
            <p:nvPr/>
          </p:nvSpPr>
          <p:spPr>
            <a:xfrm>
              <a:off x="2794325" y="5560364"/>
              <a:ext cx="86181" cy="52654"/>
            </a:xfrm>
            <a:custGeom>
              <a:rect b="b" l="l" r="r" t="t"/>
              <a:pathLst>
                <a:path extrusionOk="0" h="2395" w="3920">
                  <a:moveTo>
                    <a:pt x="2957" y="0"/>
                  </a:moveTo>
                  <a:lnTo>
                    <a:pt x="0" y="605"/>
                  </a:lnTo>
                  <a:lnTo>
                    <a:pt x="949" y="2395"/>
                  </a:lnTo>
                  <a:lnTo>
                    <a:pt x="3919" y="173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45"/>
            <p:cNvSpPr/>
            <p:nvPr/>
          </p:nvSpPr>
          <p:spPr>
            <a:xfrm>
              <a:off x="2857400" y="5676006"/>
              <a:ext cx="93832" cy="67802"/>
            </a:xfrm>
            <a:custGeom>
              <a:rect b="b" l="l" r="r" t="t"/>
              <a:pathLst>
                <a:path extrusionOk="0" h="3084" w="4268">
                  <a:moveTo>
                    <a:pt x="3005" y="0"/>
                  </a:moveTo>
                  <a:lnTo>
                    <a:pt x="1" y="767"/>
                  </a:lnTo>
                  <a:lnTo>
                    <a:pt x="1229" y="3083"/>
                  </a:lnTo>
                  <a:lnTo>
                    <a:pt x="4268" y="2282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45"/>
            <p:cNvSpPr/>
            <p:nvPr/>
          </p:nvSpPr>
          <p:spPr>
            <a:xfrm>
              <a:off x="2744352" y="5468642"/>
              <a:ext cx="107529" cy="91436"/>
            </a:xfrm>
            <a:custGeom>
              <a:rect b="b" l="l" r="r" t="t"/>
              <a:pathLst>
                <a:path extrusionOk="0" h="4159" w="4891">
                  <a:moveTo>
                    <a:pt x="2918" y="1"/>
                  </a:moveTo>
                  <a:lnTo>
                    <a:pt x="0" y="479"/>
                  </a:lnTo>
                  <a:lnTo>
                    <a:pt x="1947" y="4159"/>
                  </a:lnTo>
                  <a:lnTo>
                    <a:pt x="4890" y="3558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45"/>
            <p:cNvSpPr/>
            <p:nvPr/>
          </p:nvSpPr>
          <p:spPr>
            <a:xfrm>
              <a:off x="3139250" y="6205300"/>
              <a:ext cx="112871" cy="83213"/>
            </a:xfrm>
            <a:custGeom>
              <a:rect b="b" l="l" r="r" t="t"/>
              <a:pathLst>
                <a:path extrusionOk="0" h="3785" w="5134">
                  <a:moveTo>
                    <a:pt x="3532" y="1"/>
                  </a:moveTo>
                  <a:lnTo>
                    <a:pt x="0" y="898"/>
                  </a:lnTo>
                  <a:lnTo>
                    <a:pt x="1524" y="3785"/>
                  </a:lnTo>
                  <a:lnTo>
                    <a:pt x="5134" y="2892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45"/>
            <p:cNvSpPr/>
            <p:nvPr/>
          </p:nvSpPr>
          <p:spPr>
            <a:xfrm>
              <a:off x="3345252" y="6142796"/>
              <a:ext cx="156357" cy="94206"/>
            </a:xfrm>
            <a:custGeom>
              <a:rect b="b" l="l" r="r" t="t"/>
              <a:pathLst>
                <a:path extrusionOk="0" h="4285" w="7112">
                  <a:moveTo>
                    <a:pt x="5300" y="0"/>
                  </a:moveTo>
                  <a:lnTo>
                    <a:pt x="1" y="1354"/>
                  </a:lnTo>
                  <a:lnTo>
                    <a:pt x="1625" y="4285"/>
                  </a:lnTo>
                  <a:lnTo>
                    <a:pt x="7112" y="2931"/>
                  </a:lnTo>
                  <a:lnTo>
                    <a:pt x="5300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45"/>
            <p:cNvSpPr/>
            <p:nvPr/>
          </p:nvSpPr>
          <p:spPr>
            <a:xfrm>
              <a:off x="3096731" y="6124218"/>
              <a:ext cx="112805" cy="87522"/>
            </a:xfrm>
            <a:custGeom>
              <a:rect b="b" l="l" r="r" t="t"/>
              <a:pathLst>
                <a:path extrusionOk="0" h="3981" w="5131">
                  <a:moveTo>
                    <a:pt x="3419" y="0"/>
                  </a:moveTo>
                  <a:lnTo>
                    <a:pt x="1" y="937"/>
                  </a:lnTo>
                  <a:lnTo>
                    <a:pt x="1612" y="3980"/>
                  </a:lnTo>
                  <a:lnTo>
                    <a:pt x="5130" y="3083"/>
                  </a:lnTo>
                  <a:lnTo>
                    <a:pt x="3419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45"/>
            <p:cNvSpPr/>
            <p:nvPr/>
          </p:nvSpPr>
          <p:spPr>
            <a:xfrm>
              <a:off x="3256805" y="5984063"/>
              <a:ext cx="144947" cy="92029"/>
            </a:xfrm>
            <a:custGeom>
              <a:rect b="b" l="l" r="r" t="t"/>
              <a:pathLst>
                <a:path extrusionOk="0" h="4186" w="6593">
                  <a:moveTo>
                    <a:pt x="4847" y="1"/>
                  </a:moveTo>
                  <a:lnTo>
                    <a:pt x="0" y="1311"/>
                  </a:lnTo>
                  <a:lnTo>
                    <a:pt x="1594" y="4185"/>
                  </a:lnTo>
                  <a:lnTo>
                    <a:pt x="6593" y="2818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45"/>
            <p:cNvSpPr/>
            <p:nvPr/>
          </p:nvSpPr>
          <p:spPr>
            <a:xfrm>
              <a:off x="3424618" y="6026472"/>
              <a:ext cx="152708" cy="99394"/>
            </a:xfrm>
            <a:custGeom>
              <a:rect b="b" l="l" r="r" t="t"/>
              <a:pathLst>
                <a:path extrusionOk="0" h="4521" w="6946">
                  <a:moveTo>
                    <a:pt x="4738" y="1"/>
                  </a:moveTo>
                  <a:lnTo>
                    <a:pt x="1" y="1298"/>
                  </a:lnTo>
                  <a:lnTo>
                    <a:pt x="1999" y="4520"/>
                  </a:lnTo>
                  <a:lnTo>
                    <a:pt x="6946" y="3262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45"/>
            <p:cNvSpPr/>
            <p:nvPr/>
          </p:nvSpPr>
          <p:spPr>
            <a:xfrm>
              <a:off x="3143933" y="6016798"/>
              <a:ext cx="133273" cy="90117"/>
            </a:xfrm>
            <a:custGeom>
              <a:rect b="b" l="l" r="r" t="t"/>
              <a:pathLst>
                <a:path extrusionOk="0" h="4099" w="6062">
                  <a:moveTo>
                    <a:pt x="4468" y="1"/>
                  </a:moveTo>
                  <a:lnTo>
                    <a:pt x="0" y="1211"/>
                  </a:lnTo>
                  <a:lnTo>
                    <a:pt x="1603" y="4098"/>
                  </a:lnTo>
                  <a:lnTo>
                    <a:pt x="6062" y="287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45"/>
            <p:cNvSpPr/>
            <p:nvPr/>
          </p:nvSpPr>
          <p:spPr>
            <a:xfrm>
              <a:off x="3055663" y="6047336"/>
              <a:ext cx="108870" cy="84093"/>
            </a:xfrm>
            <a:custGeom>
              <a:rect b="b" l="l" r="r" t="t"/>
              <a:pathLst>
                <a:path extrusionOk="0" h="3825" w="4952">
                  <a:moveTo>
                    <a:pt x="3349" y="1"/>
                  </a:moveTo>
                  <a:lnTo>
                    <a:pt x="1" y="907"/>
                  </a:lnTo>
                  <a:lnTo>
                    <a:pt x="1546" y="3824"/>
                  </a:lnTo>
                  <a:lnTo>
                    <a:pt x="4952" y="2892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45"/>
            <p:cNvSpPr/>
            <p:nvPr/>
          </p:nvSpPr>
          <p:spPr>
            <a:xfrm>
              <a:off x="3052805" y="5851866"/>
              <a:ext cx="137582" cy="96712"/>
            </a:xfrm>
            <a:custGeom>
              <a:rect b="b" l="l" r="r" t="t"/>
              <a:pathLst>
                <a:path extrusionOk="0" h="4399" w="6258">
                  <a:moveTo>
                    <a:pt x="4459" y="0"/>
                  </a:moveTo>
                  <a:lnTo>
                    <a:pt x="0" y="1232"/>
                  </a:lnTo>
                  <a:lnTo>
                    <a:pt x="1755" y="4398"/>
                  </a:lnTo>
                  <a:lnTo>
                    <a:pt x="6257" y="3249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45"/>
            <p:cNvSpPr/>
            <p:nvPr/>
          </p:nvSpPr>
          <p:spPr>
            <a:xfrm>
              <a:off x="3543800" y="5992593"/>
              <a:ext cx="162381" cy="101681"/>
            </a:xfrm>
            <a:custGeom>
              <a:rect b="b" l="l" r="r" t="t"/>
              <a:pathLst>
                <a:path extrusionOk="0" h="4625" w="7386">
                  <a:moveTo>
                    <a:pt x="4947" y="0"/>
                  </a:moveTo>
                  <a:lnTo>
                    <a:pt x="1" y="1354"/>
                  </a:lnTo>
                  <a:lnTo>
                    <a:pt x="2213" y="4625"/>
                  </a:lnTo>
                  <a:lnTo>
                    <a:pt x="7386" y="3310"/>
                  </a:lnTo>
                  <a:lnTo>
                    <a:pt x="4947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45"/>
            <p:cNvSpPr/>
            <p:nvPr/>
          </p:nvSpPr>
          <p:spPr>
            <a:xfrm>
              <a:off x="3098754" y="5936574"/>
              <a:ext cx="136043" cy="93568"/>
            </a:xfrm>
            <a:custGeom>
              <a:rect b="b" l="l" r="r" t="t"/>
              <a:pathLst>
                <a:path extrusionOk="0" h="4256" w="6188">
                  <a:moveTo>
                    <a:pt x="4503" y="1"/>
                  </a:moveTo>
                  <a:lnTo>
                    <a:pt x="0" y="1150"/>
                  </a:lnTo>
                  <a:lnTo>
                    <a:pt x="1720" y="4255"/>
                  </a:lnTo>
                  <a:lnTo>
                    <a:pt x="6188" y="3049"/>
                  </a:lnTo>
                  <a:lnTo>
                    <a:pt x="4503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45"/>
            <p:cNvSpPr/>
            <p:nvPr/>
          </p:nvSpPr>
          <p:spPr>
            <a:xfrm>
              <a:off x="3496708" y="5733827"/>
              <a:ext cx="141803" cy="97569"/>
            </a:xfrm>
            <a:custGeom>
              <a:rect b="b" l="l" r="r" t="t"/>
              <a:pathLst>
                <a:path extrusionOk="0" h="4438" w="6450">
                  <a:moveTo>
                    <a:pt x="3741" y="0"/>
                  </a:moveTo>
                  <a:lnTo>
                    <a:pt x="0" y="1032"/>
                  </a:lnTo>
                  <a:lnTo>
                    <a:pt x="2509" y="4437"/>
                  </a:lnTo>
                  <a:lnTo>
                    <a:pt x="6449" y="343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45"/>
            <p:cNvSpPr/>
            <p:nvPr/>
          </p:nvSpPr>
          <p:spPr>
            <a:xfrm>
              <a:off x="3356178" y="5546755"/>
              <a:ext cx="109529" cy="63778"/>
            </a:xfrm>
            <a:custGeom>
              <a:rect b="b" l="l" r="r" t="t"/>
              <a:pathLst>
                <a:path extrusionOk="0" h="2901" w="4982">
                  <a:moveTo>
                    <a:pt x="3418" y="1"/>
                  </a:moveTo>
                  <a:lnTo>
                    <a:pt x="0" y="872"/>
                  </a:lnTo>
                  <a:lnTo>
                    <a:pt x="1498" y="2901"/>
                  </a:lnTo>
                  <a:lnTo>
                    <a:pt x="4982" y="1982"/>
                  </a:lnTo>
                  <a:lnTo>
                    <a:pt x="3418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45"/>
            <p:cNvSpPr/>
            <p:nvPr/>
          </p:nvSpPr>
          <p:spPr>
            <a:xfrm>
              <a:off x="3319705" y="5499949"/>
              <a:ext cx="101681" cy="53160"/>
            </a:xfrm>
            <a:custGeom>
              <a:rect b="b" l="l" r="r" t="t"/>
              <a:pathLst>
                <a:path extrusionOk="0" h="2418" w="4625">
                  <a:moveTo>
                    <a:pt x="3401" y="0"/>
                  </a:moveTo>
                  <a:lnTo>
                    <a:pt x="0" y="754"/>
                  </a:lnTo>
                  <a:lnTo>
                    <a:pt x="1232" y="2417"/>
                  </a:lnTo>
                  <a:lnTo>
                    <a:pt x="4625" y="1555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45"/>
            <p:cNvSpPr/>
            <p:nvPr/>
          </p:nvSpPr>
          <p:spPr>
            <a:xfrm>
              <a:off x="3667775" y="5963199"/>
              <a:ext cx="150224" cy="98229"/>
            </a:xfrm>
            <a:custGeom>
              <a:rect b="b" l="l" r="r" t="t"/>
              <a:pathLst>
                <a:path extrusionOk="0" h="4468" w="6833">
                  <a:moveTo>
                    <a:pt x="4194" y="0"/>
                  </a:moveTo>
                  <a:lnTo>
                    <a:pt x="1" y="1150"/>
                  </a:lnTo>
                  <a:lnTo>
                    <a:pt x="2444" y="4468"/>
                  </a:lnTo>
                  <a:lnTo>
                    <a:pt x="6833" y="3349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45"/>
            <p:cNvSpPr/>
            <p:nvPr/>
          </p:nvSpPr>
          <p:spPr>
            <a:xfrm>
              <a:off x="3398478" y="5602861"/>
              <a:ext cx="117774" cy="72770"/>
            </a:xfrm>
            <a:custGeom>
              <a:rect b="b" l="l" r="r" t="t"/>
              <a:pathLst>
                <a:path extrusionOk="0" h="3310" w="5357">
                  <a:moveTo>
                    <a:pt x="3511" y="0"/>
                  </a:moveTo>
                  <a:lnTo>
                    <a:pt x="1" y="928"/>
                  </a:lnTo>
                  <a:lnTo>
                    <a:pt x="1756" y="3310"/>
                  </a:lnTo>
                  <a:lnTo>
                    <a:pt x="5357" y="2339"/>
                  </a:lnTo>
                  <a:lnTo>
                    <a:pt x="3511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45"/>
            <p:cNvSpPr/>
            <p:nvPr/>
          </p:nvSpPr>
          <p:spPr>
            <a:xfrm>
              <a:off x="3614372" y="5891879"/>
              <a:ext cx="135757" cy="83873"/>
            </a:xfrm>
            <a:custGeom>
              <a:rect b="b" l="l" r="r" t="t"/>
              <a:pathLst>
                <a:path extrusionOk="0" h="3815" w="6175">
                  <a:moveTo>
                    <a:pt x="4063" y="0"/>
                  </a:moveTo>
                  <a:lnTo>
                    <a:pt x="0" y="1102"/>
                  </a:lnTo>
                  <a:lnTo>
                    <a:pt x="2003" y="3815"/>
                  </a:lnTo>
                  <a:lnTo>
                    <a:pt x="6175" y="267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45"/>
            <p:cNvSpPr/>
            <p:nvPr/>
          </p:nvSpPr>
          <p:spPr>
            <a:xfrm>
              <a:off x="3287541" y="5457825"/>
              <a:ext cx="96800" cy="45685"/>
            </a:xfrm>
            <a:custGeom>
              <a:rect b="b" l="l" r="r" t="t"/>
              <a:pathLst>
                <a:path extrusionOk="0" h="2078" w="4403">
                  <a:moveTo>
                    <a:pt x="3349" y="0"/>
                  </a:moveTo>
                  <a:lnTo>
                    <a:pt x="0" y="684"/>
                  </a:lnTo>
                  <a:lnTo>
                    <a:pt x="1032" y="2078"/>
                  </a:lnTo>
                  <a:lnTo>
                    <a:pt x="4402" y="1333"/>
                  </a:lnTo>
                  <a:lnTo>
                    <a:pt x="3349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45"/>
            <p:cNvSpPr/>
            <p:nvPr/>
          </p:nvSpPr>
          <p:spPr>
            <a:xfrm>
              <a:off x="3446450" y="5666816"/>
              <a:ext cx="122654" cy="76991"/>
            </a:xfrm>
            <a:custGeom>
              <a:rect b="b" l="l" r="r" t="t"/>
              <a:pathLst>
                <a:path extrusionOk="0" h="3502" w="5579">
                  <a:moveTo>
                    <a:pt x="3623" y="0"/>
                  </a:moveTo>
                  <a:lnTo>
                    <a:pt x="0" y="980"/>
                  </a:lnTo>
                  <a:lnTo>
                    <a:pt x="1860" y="3501"/>
                  </a:lnTo>
                  <a:lnTo>
                    <a:pt x="5578" y="2478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7" name="Google Shape;467;p45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3: Lập trình hướng đối tượng (Phần 1)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468" name="Google Shape;468;p45"/>
          <p:cNvSpPr txBox="1"/>
          <p:nvPr/>
        </p:nvSpPr>
        <p:spPr>
          <a:xfrm>
            <a:off x="291650" y="842050"/>
            <a:ext cx="8696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Mô tả đối tượng</a:t>
            </a:r>
            <a:endParaRPr b="1" sz="4000">
              <a:solidFill>
                <a:srgbClr val="E11F26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469" name="Google Shape;469;p45"/>
          <p:cNvGrpSpPr/>
          <p:nvPr/>
        </p:nvGrpSpPr>
        <p:grpSpPr>
          <a:xfrm>
            <a:off x="4558275" y="1519150"/>
            <a:ext cx="6483673" cy="3126350"/>
            <a:chOff x="3899884" y="1492975"/>
            <a:chExt cx="9354600" cy="3126350"/>
          </a:xfrm>
        </p:grpSpPr>
        <p:sp>
          <p:nvSpPr>
            <p:cNvPr id="470" name="Google Shape;470;p45"/>
            <p:cNvSpPr/>
            <p:nvPr/>
          </p:nvSpPr>
          <p:spPr>
            <a:xfrm>
              <a:off x="3899884" y="1868625"/>
              <a:ext cx="9354600" cy="2750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952500" sx="105000" rotWithShape="0" algn="ctr" sy="105000">
                <a:srgbClr val="000000">
                  <a:alpha val="1373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228600" marR="234814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6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Viết chương trình quản lý thông tin nhân viên của một tổ chức. Chương trình có chức năng </a:t>
              </a:r>
              <a:r>
                <a:rPr b="1" lang="en-US" sz="26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lưu trữ thông tin</a:t>
              </a:r>
              <a:r>
                <a:rPr lang="en-US" sz="26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 của nhân viên như </a:t>
              </a:r>
              <a:r>
                <a:rPr b="1" lang="en-US" sz="26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tên</a:t>
              </a:r>
              <a:r>
                <a:rPr lang="en-US" sz="26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, </a:t>
              </a:r>
              <a:r>
                <a:rPr b="1" lang="en-US" sz="26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tuổi</a:t>
              </a:r>
              <a:r>
                <a:rPr lang="en-US" sz="26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, </a:t>
              </a:r>
              <a:r>
                <a:rPr b="1" lang="en-US" sz="26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chức vụ</a:t>
              </a:r>
              <a:r>
                <a:rPr lang="en-US" sz="26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 và </a:t>
              </a:r>
              <a:r>
                <a:rPr b="1" lang="en-US" sz="26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năm gia nhập</a:t>
              </a:r>
              <a:r>
                <a:rPr lang="en-US" sz="26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 công ty.</a:t>
              </a:r>
              <a:endParaRPr sz="2400"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471" name="Google Shape;471;p45"/>
            <p:cNvSpPr/>
            <p:nvPr/>
          </p:nvSpPr>
          <p:spPr>
            <a:xfrm>
              <a:off x="7259174" y="1492975"/>
              <a:ext cx="2484900" cy="556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E1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2800">
                  <a:solidFill>
                    <a:srgbClr val="FFFFFF"/>
                  </a:solidFill>
                  <a:latin typeface="Exo"/>
                  <a:ea typeface="Exo"/>
                  <a:cs typeface="Exo"/>
                  <a:sym typeface="Exo"/>
                </a:rPr>
                <a:t>Yêu cầu</a:t>
              </a:r>
              <a:endParaRPr sz="28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sp>
        <p:nvSpPr>
          <p:cNvPr id="472" name="Google Shape;472;p45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46"/>
          <p:cNvGrpSpPr/>
          <p:nvPr/>
        </p:nvGrpSpPr>
        <p:grpSpPr>
          <a:xfrm>
            <a:off x="-340151" y="2288579"/>
            <a:ext cx="5665543" cy="4648042"/>
            <a:chOff x="-541070" y="1463825"/>
            <a:chExt cx="6642681" cy="5449691"/>
          </a:xfrm>
        </p:grpSpPr>
        <p:sp>
          <p:nvSpPr>
            <p:cNvPr id="478" name="Google Shape;478;p46"/>
            <p:cNvSpPr/>
            <p:nvPr/>
          </p:nvSpPr>
          <p:spPr>
            <a:xfrm>
              <a:off x="-541070" y="1463825"/>
              <a:ext cx="6432173" cy="4280985"/>
            </a:xfrm>
            <a:custGeom>
              <a:rect b="b" l="l" r="r" t="t"/>
              <a:pathLst>
                <a:path extrusionOk="0" h="194723" w="292571">
                  <a:moveTo>
                    <a:pt x="178359" y="0"/>
                  </a:moveTo>
                  <a:cubicBezTo>
                    <a:pt x="174116" y="0"/>
                    <a:pt x="169958" y="294"/>
                    <a:pt x="165939" y="901"/>
                  </a:cubicBezTo>
                  <a:cubicBezTo>
                    <a:pt x="133691" y="5774"/>
                    <a:pt x="118193" y="35197"/>
                    <a:pt x="89114" y="45412"/>
                  </a:cubicBezTo>
                  <a:cubicBezTo>
                    <a:pt x="62365" y="54805"/>
                    <a:pt x="38285" y="62059"/>
                    <a:pt x="25670" y="86840"/>
                  </a:cubicBezTo>
                  <a:cubicBezTo>
                    <a:pt x="1" y="137261"/>
                    <a:pt x="59634" y="192214"/>
                    <a:pt x="114067" y="192214"/>
                  </a:cubicBezTo>
                  <a:cubicBezTo>
                    <a:pt x="116153" y="192214"/>
                    <a:pt x="118231" y="192133"/>
                    <a:pt x="120296" y="191968"/>
                  </a:cubicBezTo>
                  <a:cubicBezTo>
                    <a:pt x="134665" y="190820"/>
                    <a:pt x="147792" y="186110"/>
                    <a:pt x="161950" y="186110"/>
                  </a:cubicBezTo>
                  <a:cubicBezTo>
                    <a:pt x="165195" y="186110"/>
                    <a:pt x="168494" y="186358"/>
                    <a:pt x="171874" y="186952"/>
                  </a:cubicBezTo>
                  <a:cubicBezTo>
                    <a:pt x="193489" y="190752"/>
                    <a:pt x="206629" y="194722"/>
                    <a:pt x="220391" y="194722"/>
                  </a:cubicBezTo>
                  <a:cubicBezTo>
                    <a:pt x="230045" y="194722"/>
                    <a:pt x="240005" y="192768"/>
                    <a:pt x="253411" y="187431"/>
                  </a:cubicBezTo>
                  <a:cubicBezTo>
                    <a:pt x="285442" y="174673"/>
                    <a:pt x="292570" y="137952"/>
                    <a:pt x="288207" y="103186"/>
                  </a:cubicBezTo>
                  <a:cubicBezTo>
                    <a:pt x="285712" y="83335"/>
                    <a:pt x="279472" y="64114"/>
                    <a:pt x="271978" y="50359"/>
                  </a:cubicBezTo>
                  <a:cubicBezTo>
                    <a:pt x="255881" y="20810"/>
                    <a:pt x="214081" y="0"/>
                    <a:pt x="178359" y="0"/>
                  </a:cubicBezTo>
                  <a:close/>
                </a:path>
              </a:pathLst>
            </a:custGeom>
            <a:solidFill>
              <a:srgbClr val="E22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46"/>
            <p:cNvSpPr/>
            <p:nvPr/>
          </p:nvSpPr>
          <p:spPr>
            <a:xfrm>
              <a:off x="2353982" y="5284890"/>
              <a:ext cx="3735273" cy="1545524"/>
            </a:xfrm>
            <a:custGeom>
              <a:rect b="b" l="l" r="r" t="t"/>
              <a:pathLst>
                <a:path extrusionOk="0" h="70299" w="169901">
                  <a:moveTo>
                    <a:pt x="0" y="1"/>
                  </a:moveTo>
                  <a:lnTo>
                    <a:pt x="31404" y="70298"/>
                  </a:lnTo>
                  <a:lnTo>
                    <a:pt x="169901" y="61886"/>
                  </a:lnTo>
                  <a:lnTo>
                    <a:pt x="760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2340769" y="5273897"/>
              <a:ext cx="3760842" cy="1567530"/>
            </a:xfrm>
            <a:custGeom>
              <a:rect b="b" l="l" r="r" t="t"/>
              <a:pathLst>
                <a:path extrusionOk="0" h="71300" w="171064">
                  <a:moveTo>
                    <a:pt x="601" y="0"/>
                  </a:moveTo>
                  <a:cubicBezTo>
                    <a:pt x="240" y="0"/>
                    <a:pt x="0" y="375"/>
                    <a:pt x="148" y="706"/>
                  </a:cubicBezTo>
                  <a:lnTo>
                    <a:pt x="31548" y="71003"/>
                  </a:lnTo>
                  <a:cubicBezTo>
                    <a:pt x="31626" y="71186"/>
                    <a:pt x="31805" y="71299"/>
                    <a:pt x="32005" y="71299"/>
                  </a:cubicBezTo>
                  <a:cubicBezTo>
                    <a:pt x="32075" y="71299"/>
                    <a:pt x="32145" y="71286"/>
                    <a:pt x="32210" y="71256"/>
                  </a:cubicBezTo>
                  <a:cubicBezTo>
                    <a:pt x="32462" y="71142"/>
                    <a:pt x="32576" y="70851"/>
                    <a:pt x="32462" y="70598"/>
                  </a:cubicBezTo>
                  <a:lnTo>
                    <a:pt x="1376" y="1002"/>
                  </a:lnTo>
                  <a:lnTo>
                    <a:pt x="76538" y="1002"/>
                  </a:lnTo>
                  <a:lnTo>
                    <a:pt x="170228" y="62804"/>
                  </a:lnTo>
                  <a:cubicBezTo>
                    <a:pt x="170310" y="62855"/>
                    <a:pt x="170403" y="62880"/>
                    <a:pt x="170494" y="62880"/>
                  </a:cubicBezTo>
                  <a:cubicBezTo>
                    <a:pt x="170657" y="62880"/>
                    <a:pt x="170818" y="62801"/>
                    <a:pt x="170916" y="62656"/>
                  </a:cubicBezTo>
                  <a:cubicBezTo>
                    <a:pt x="171064" y="62429"/>
                    <a:pt x="171003" y="62120"/>
                    <a:pt x="170781" y="61968"/>
                  </a:cubicBezTo>
                  <a:lnTo>
                    <a:pt x="76960" y="83"/>
                  </a:lnTo>
                  <a:cubicBezTo>
                    <a:pt x="76882" y="31"/>
                    <a:pt x="76786" y="0"/>
                    <a:pt x="766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46"/>
            <p:cNvSpPr/>
            <p:nvPr/>
          </p:nvSpPr>
          <p:spPr>
            <a:xfrm>
              <a:off x="2353982" y="5284890"/>
              <a:ext cx="734277" cy="1617612"/>
            </a:xfrm>
            <a:custGeom>
              <a:rect b="b" l="l" r="r" t="t"/>
              <a:pathLst>
                <a:path extrusionOk="0" h="73578" w="33399">
                  <a:moveTo>
                    <a:pt x="0" y="1"/>
                  </a:moveTo>
                  <a:lnTo>
                    <a:pt x="0" y="4686"/>
                  </a:lnTo>
                  <a:lnTo>
                    <a:pt x="23614" y="67529"/>
                  </a:lnTo>
                  <a:lnTo>
                    <a:pt x="33399" y="73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46"/>
            <p:cNvSpPr/>
            <p:nvPr/>
          </p:nvSpPr>
          <p:spPr>
            <a:xfrm>
              <a:off x="2343055" y="5273919"/>
              <a:ext cx="758614" cy="1639597"/>
            </a:xfrm>
            <a:custGeom>
              <a:rect b="b" l="l" r="r" t="t"/>
              <a:pathLst>
                <a:path extrusionOk="0" h="74578" w="34506">
                  <a:moveTo>
                    <a:pt x="1002" y="2812"/>
                  </a:moveTo>
                  <a:lnTo>
                    <a:pt x="32763" y="72787"/>
                  </a:lnTo>
                  <a:lnTo>
                    <a:pt x="32763" y="72787"/>
                  </a:lnTo>
                  <a:lnTo>
                    <a:pt x="24520" y="67693"/>
                  </a:lnTo>
                  <a:lnTo>
                    <a:pt x="1002" y="5098"/>
                  </a:lnTo>
                  <a:lnTo>
                    <a:pt x="1002" y="2812"/>
                  </a:lnTo>
                  <a:close/>
                  <a:moveTo>
                    <a:pt x="506" y="0"/>
                  </a:moveTo>
                  <a:cubicBezTo>
                    <a:pt x="253" y="0"/>
                    <a:pt x="1" y="186"/>
                    <a:pt x="1" y="500"/>
                  </a:cubicBezTo>
                  <a:lnTo>
                    <a:pt x="1" y="5185"/>
                  </a:lnTo>
                  <a:cubicBezTo>
                    <a:pt x="1" y="5246"/>
                    <a:pt x="9" y="5307"/>
                    <a:pt x="31" y="5364"/>
                  </a:cubicBezTo>
                  <a:lnTo>
                    <a:pt x="23645" y="68202"/>
                  </a:lnTo>
                  <a:cubicBezTo>
                    <a:pt x="23680" y="68307"/>
                    <a:pt x="23754" y="68394"/>
                    <a:pt x="23850" y="68450"/>
                  </a:cubicBezTo>
                  <a:lnTo>
                    <a:pt x="33634" y="74503"/>
                  </a:lnTo>
                  <a:cubicBezTo>
                    <a:pt x="33713" y="74551"/>
                    <a:pt x="33804" y="74577"/>
                    <a:pt x="33896" y="74577"/>
                  </a:cubicBezTo>
                  <a:cubicBezTo>
                    <a:pt x="34261" y="74577"/>
                    <a:pt x="34505" y="74203"/>
                    <a:pt x="34353" y="73872"/>
                  </a:cubicBezTo>
                  <a:lnTo>
                    <a:pt x="954" y="295"/>
                  </a:lnTo>
                  <a:cubicBezTo>
                    <a:pt x="863" y="92"/>
                    <a:pt x="684" y="0"/>
                    <a:pt x="5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46"/>
            <p:cNvSpPr/>
            <p:nvPr/>
          </p:nvSpPr>
          <p:spPr>
            <a:xfrm>
              <a:off x="2667601" y="5348647"/>
              <a:ext cx="1354232" cy="1035362"/>
            </a:xfrm>
            <a:custGeom>
              <a:rect b="b" l="l" r="r" t="t"/>
              <a:pathLst>
                <a:path extrusionOk="0" h="47094" w="61598">
                  <a:moveTo>
                    <a:pt x="29236" y="1"/>
                  </a:moveTo>
                  <a:lnTo>
                    <a:pt x="0" y="4691"/>
                  </a:lnTo>
                  <a:lnTo>
                    <a:pt x="22321" y="47094"/>
                  </a:lnTo>
                  <a:lnTo>
                    <a:pt x="61598" y="37941"/>
                  </a:lnTo>
                  <a:lnTo>
                    <a:pt x="29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46"/>
            <p:cNvSpPr/>
            <p:nvPr/>
          </p:nvSpPr>
          <p:spPr>
            <a:xfrm>
              <a:off x="2654388" y="5337698"/>
              <a:ext cx="1381142" cy="1057237"/>
            </a:xfrm>
            <a:custGeom>
              <a:rect b="b" l="l" r="r" t="t"/>
              <a:pathLst>
                <a:path extrusionOk="0" h="48089" w="62822">
                  <a:moveTo>
                    <a:pt x="29641" y="1039"/>
                  </a:moveTo>
                  <a:lnTo>
                    <a:pt x="61284" y="38138"/>
                  </a:lnTo>
                  <a:lnTo>
                    <a:pt x="23183" y="47017"/>
                  </a:lnTo>
                  <a:lnTo>
                    <a:pt x="1372" y="5572"/>
                  </a:lnTo>
                  <a:lnTo>
                    <a:pt x="29641" y="1039"/>
                  </a:lnTo>
                  <a:close/>
                  <a:moveTo>
                    <a:pt x="29838" y="1"/>
                  </a:moveTo>
                  <a:cubicBezTo>
                    <a:pt x="29811" y="1"/>
                    <a:pt x="29785" y="3"/>
                    <a:pt x="29758" y="7"/>
                  </a:cubicBezTo>
                  <a:lnTo>
                    <a:pt x="523" y="4692"/>
                  </a:lnTo>
                  <a:cubicBezTo>
                    <a:pt x="188" y="4749"/>
                    <a:pt x="0" y="5119"/>
                    <a:pt x="161" y="5419"/>
                  </a:cubicBezTo>
                  <a:lnTo>
                    <a:pt x="22478" y="47823"/>
                  </a:lnTo>
                  <a:cubicBezTo>
                    <a:pt x="22565" y="47984"/>
                    <a:pt x="22735" y="48088"/>
                    <a:pt x="22918" y="48088"/>
                  </a:cubicBezTo>
                  <a:cubicBezTo>
                    <a:pt x="22957" y="48088"/>
                    <a:pt x="22996" y="48084"/>
                    <a:pt x="23035" y="48075"/>
                  </a:cubicBezTo>
                  <a:lnTo>
                    <a:pt x="62312" y="38927"/>
                  </a:lnTo>
                  <a:cubicBezTo>
                    <a:pt x="62678" y="38839"/>
                    <a:pt x="62822" y="38400"/>
                    <a:pt x="62582" y="38112"/>
                  </a:cubicBezTo>
                  <a:lnTo>
                    <a:pt x="30220" y="177"/>
                  </a:lnTo>
                  <a:cubicBezTo>
                    <a:pt x="30124" y="62"/>
                    <a:pt x="29984" y="1"/>
                    <a:pt x="2983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6"/>
            <p:cNvSpPr/>
            <p:nvPr/>
          </p:nvSpPr>
          <p:spPr>
            <a:xfrm>
              <a:off x="3158310" y="6182765"/>
              <a:ext cx="863527" cy="225764"/>
            </a:xfrm>
            <a:custGeom>
              <a:rect b="b" l="l" r="r" t="t"/>
              <a:pathLst>
                <a:path extrusionOk="0" h="10269" w="39278">
                  <a:moveTo>
                    <a:pt x="39278" y="1"/>
                  </a:moveTo>
                  <a:lnTo>
                    <a:pt x="1" y="9154"/>
                  </a:lnTo>
                  <a:lnTo>
                    <a:pt x="1" y="10269"/>
                  </a:lnTo>
                  <a:lnTo>
                    <a:pt x="38607" y="2457"/>
                  </a:lnTo>
                  <a:lnTo>
                    <a:pt x="392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6"/>
            <p:cNvSpPr/>
            <p:nvPr/>
          </p:nvSpPr>
          <p:spPr>
            <a:xfrm>
              <a:off x="3147208" y="6171751"/>
              <a:ext cx="887139" cy="247793"/>
            </a:xfrm>
            <a:custGeom>
              <a:rect b="b" l="l" r="r" t="t"/>
              <a:pathLst>
                <a:path extrusionOk="0" h="11271" w="40352">
                  <a:moveTo>
                    <a:pt x="39077" y="1181"/>
                  </a:moveTo>
                  <a:lnTo>
                    <a:pt x="38712" y="2531"/>
                  </a:lnTo>
                  <a:lnTo>
                    <a:pt x="1002" y="10160"/>
                  </a:lnTo>
                  <a:lnTo>
                    <a:pt x="1002" y="10051"/>
                  </a:lnTo>
                  <a:lnTo>
                    <a:pt x="39077" y="1181"/>
                  </a:lnTo>
                  <a:close/>
                  <a:moveTo>
                    <a:pt x="39786" y="0"/>
                  </a:moveTo>
                  <a:cubicBezTo>
                    <a:pt x="39748" y="0"/>
                    <a:pt x="39709" y="5"/>
                    <a:pt x="39670" y="14"/>
                  </a:cubicBezTo>
                  <a:lnTo>
                    <a:pt x="388" y="9163"/>
                  </a:lnTo>
                  <a:cubicBezTo>
                    <a:pt x="162" y="9215"/>
                    <a:pt x="1" y="9420"/>
                    <a:pt x="5" y="9655"/>
                  </a:cubicBezTo>
                  <a:lnTo>
                    <a:pt x="5" y="10770"/>
                  </a:lnTo>
                  <a:cubicBezTo>
                    <a:pt x="5" y="11044"/>
                    <a:pt x="227" y="11270"/>
                    <a:pt x="506" y="11270"/>
                  </a:cubicBezTo>
                  <a:cubicBezTo>
                    <a:pt x="536" y="11266"/>
                    <a:pt x="571" y="11262"/>
                    <a:pt x="606" y="11257"/>
                  </a:cubicBezTo>
                  <a:lnTo>
                    <a:pt x="39212" y="3445"/>
                  </a:lnTo>
                  <a:cubicBezTo>
                    <a:pt x="39400" y="3406"/>
                    <a:pt x="39548" y="3267"/>
                    <a:pt x="39596" y="3088"/>
                  </a:cubicBezTo>
                  <a:lnTo>
                    <a:pt x="40266" y="632"/>
                  </a:lnTo>
                  <a:cubicBezTo>
                    <a:pt x="40352" y="306"/>
                    <a:pt x="40101" y="0"/>
                    <a:pt x="397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46"/>
            <p:cNvSpPr/>
            <p:nvPr/>
          </p:nvSpPr>
          <p:spPr>
            <a:xfrm>
              <a:off x="3283538" y="5625045"/>
              <a:ext cx="129074" cy="77453"/>
            </a:xfrm>
            <a:custGeom>
              <a:rect b="b" l="l" r="r" t="t"/>
              <a:pathLst>
                <a:path extrusionOk="0" h="3523" w="5871">
                  <a:moveTo>
                    <a:pt x="4111" y="0"/>
                  </a:moveTo>
                  <a:lnTo>
                    <a:pt x="1" y="1084"/>
                  </a:lnTo>
                  <a:lnTo>
                    <a:pt x="1651" y="3523"/>
                  </a:lnTo>
                  <a:lnTo>
                    <a:pt x="5870" y="2382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46"/>
            <p:cNvSpPr/>
            <p:nvPr/>
          </p:nvSpPr>
          <p:spPr>
            <a:xfrm>
              <a:off x="3484769" y="5917887"/>
              <a:ext cx="149168" cy="89325"/>
            </a:xfrm>
            <a:custGeom>
              <a:rect b="b" l="l" r="r" t="t"/>
              <a:pathLst>
                <a:path extrusionOk="0" h="4063" w="6785">
                  <a:moveTo>
                    <a:pt x="4782" y="0"/>
                  </a:moveTo>
                  <a:lnTo>
                    <a:pt x="1" y="1293"/>
                  </a:lnTo>
                  <a:lnTo>
                    <a:pt x="1869" y="4063"/>
                  </a:lnTo>
                  <a:lnTo>
                    <a:pt x="6785" y="2717"/>
                  </a:lnTo>
                  <a:lnTo>
                    <a:pt x="4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46"/>
            <p:cNvSpPr/>
            <p:nvPr/>
          </p:nvSpPr>
          <p:spPr>
            <a:xfrm>
              <a:off x="3207909" y="5517625"/>
              <a:ext cx="114234" cy="59272"/>
            </a:xfrm>
            <a:custGeom>
              <a:rect b="b" l="l" r="r" t="t"/>
              <a:pathLst>
                <a:path extrusionOk="0" h="2696" w="5196">
                  <a:moveTo>
                    <a:pt x="3950" y="0"/>
                  </a:moveTo>
                  <a:lnTo>
                    <a:pt x="1" y="876"/>
                  </a:lnTo>
                  <a:lnTo>
                    <a:pt x="1229" y="2696"/>
                  </a:lnTo>
                  <a:lnTo>
                    <a:pt x="5195" y="168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46"/>
            <p:cNvSpPr/>
            <p:nvPr/>
          </p:nvSpPr>
          <p:spPr>
            <a:xfrm>
              <a:off x="3375634" y="5758385"/>
              <a:ext cx="151653" cy="100449"/>
            </a:xfrm>
            <a:custGeom>
              <a:rect b="b" l="l" r="r" t="t"/>
              <a:pathLst>
                <a:path extrusionOk="0" h="4569" w="6898">
                  <a:moveTo>
                    <a:pt x="4394" y="1"/>
                  </a:moveTo>
                  <a:lnTo>
                    <a:pt x="1" y="1211"/>
                  </a:lnTo>
                  <a:lnTo>
                    <a:pt x="2269" y="4569"/>
                  </a:lnTo>
                  <a:lnTo>
                    <a:pt x="6898" y="3389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46"/>
            <p:cNvSpPr/>
            <p:nvPr/>
          </p:nvSpPr>
          <p:spPr>
            <a:xfrm>
              <a:off x="3552065" y="5819570"/>
              <a:ext cx="132526" cy="81476"/>
            </a:xfrm>
            <a:custGeom>
              <a:rect b="b" l="l" r="r" t="t"/>
              <a:pathLst>
                <a:path extrusionOk="0" h="3706" w="6028">
                  <a:moveTo>
                    <a:pt x="3968" y="0"/>
                  </a:moveTo>
                  <a:lnTo>
                    <a:pt x="1" y="1010"/>
                  </a:lnTo>
                  <a:lnTo>
                    <a:pt x="1986" y="3706"/>
                  </a:lnTo>
                  <a:lnTo>
                    <a:pt x="6027" y="2613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46"/>
            <p:cNvSpPr/>
            <p:nvPr/>
          </p:nvSpPr>
          <p:spPr>
            <a:xfrm>
              <a:off x="3434313" y="5845710"/>
              <a:ext cx="146200" cy="87786"/>
            </a:xfrm>
            <a:custGeom>
              <a:rect b="b" l="l" r="r" t="t"/>
              <a:pathLst>
                <a:path extrusionOk="0" h="3993" w="6650">
                  <a:moveTo>
                    <a:pt x="4656" y="0"/>
                  </a:moveTo>
                  <a:lnTo>
                    <a:pt x="1" y="1184"/>
                  </a:lnTo>
                  <a:lnTo>
                    <a:pt x="1895" y="3993"/>
                  </a:lnTo>
                  <a:lnTo>
                    <a:pt x="6650" y="2704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46"/>
            <p:cNvSpPr/>
            <p:nvPr/>
          </p:nvSpPr>
          <p:spPr>
            <a:xfrm>
              <a:off x="3109305" y="5540314"/>
              <a:ext cx="110497" cy="61778"/>
            </a:xfrm>
            <a:custGeom>
              <a:rect b="b" l="l" r="r" t="t"/>
              <a:pathLst>
                <a:path extrusionOk="0" h="2810" w="5026">
                  <a:moveTo>
                    <a:pt x="3780" y="0"/>
                  </a:moveTo>
                  <a:lnTo>
                    <a:pt x="1" y="832"/>
                  </a:lnTo>
                  <a:lnTo>
                    <a:pt x="1224" y="2809"/>
                  </a:lnTo>
                  <a:lnTo>
                    <a:pt x="5026" y="1838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46"/>
            <p:cNvSpPr/>
            <p:nvPr/>
          </p:nvSpPr>
          <p:spPr>
            <a:xfrm>
              <a:off x="3328542" y="5690143"/>
              <a:ext cx="134416" cy="82048"/>
            </a:xfrm>
            <a:custGeom>
              <a:rect b="b" l="l" r="r" t="t"/>
              <a:pathLst>
                <a:path extrusionOk="0" h="3732" w="6114">
                  <a:moveTo>
                    <a:pt x="4250" y="0"/>
                  </a:moveTo>
                  <a:lnTo>
                    <a:pt x="0" y="1150"/>
                  </a:lnTo>
                  <a:lnTo>
                    <a:pt x="1746" y="3732"/>
                  </a:lnTo>
                  <a:lnTo>
                    <a:pt x="6114" y="2526"/>
                  </a:lnTo>
                  <a:lnTo>
                    <a:pt x="42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46"/>
            <p:cNvSpPr/>
            <p:nvPr/>
          </p:nvSpPr>
          <p:spPr>
            <a:xfrm>
              <a:off x="3243723" y="5567509"/>
              <a:ext cx="120830" cy="68461"/>
            </a:xfrm>
            <a:custGeom>
              <a:rect b="b" l="l" r="r" t="t"/>
              <a:pathLst>
                <a:path extrusionOk="0" h="3114" w="5496">
                  <a:moveTo>
                    <a:pt x="3993" y="0"/>
                  </a:moveTo>
                  <a:lnTo>
                    <a:pt x="0" y="1015"/>
                  </a:lnTo>
                  <a:lnTo>
                    <a:pt x="1415" y="3114"/>
                  </a:lnTo>
                  <a:lnTo>
                    <a:pt x="5495" y="2034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46"/>
            <p:cNvSpPr/>
            <p:nvPr/>
          </p:nvSpPr>
          <p:spPr>
            <a:xfrm>
              <a:off x="2928939" y="5644655"/>
              <a:ext cx="126392" cy="75277"/>
            </a:xfrm>
            <a:custGeom>
              <a:rect b="b" l="l" r="r" t="t"/>
              <a:pathLst>
                <a:path extrusionOk="0" h="3424" w="5749">
                  <a:moveTo>
                    <a:pt x="4512" y="1"/>
                  </a:moveTo>
                  <a:lnTo>
                    <a:pt x="1" y="1150"/>
                  </a:lnTo>
                  <a:lnTo>
                    <a:pt x="1259" y="3423"/>
                  </a:lnTo>
                  <a:lnTo>
                    <a:pt x="5749" y="223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46"/>
            <p:cNvSpPr/>
            <p:nvPr/>
          </p:nvSpPr>
          <p:spPr>
            <a:xfrm>
              <a:off x="2882220" y="5737147"/>
              <a:ext cx="98735" cy="75365"/>
            </a:xfrm>
            <a:custGeom>
              <a:rect b="b" l="l" r="r" t="t"/>
              <a:pathLst>
                <a:path extrusionOk="0" h="3428" w="4491">
                  <a:moveTo>
                    <a:pt x="3053" y="0"/>
                  </a:moveTo>
                  <a:lnTo>
                    <a:pt x="1" y="806"/>
                  </a:lnTo>
                  <a:lnTo>
                    <a:pt x="1390" y="3427"/>
                  </a:lnTo>
                  <a:lnTo>
                    <a:pt x="4490" y="2591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46"/>
            <p:cNvSpPr/>
            <p:nvPr/>
          </p:nvSpPr>
          <p:spPr>
            <a:xfrm>
              <a:off x="3079823" y="5494365"/>
              <a:ext cx="103791" cy="51049"/>
            </a:xfrm>
            <a:custGeom>
              <a:rect b="b" l="l" r="r" t="t"/>
              <a:pathLst>
                <a:path extrusionOk="0" h="2322" w="4721">
                  <a:moveTo>
                    <a:pt x="3710" y="0"/>
                  </a:moveTo>
                  <a:lnTo>
                    <a:pt x="0" y="762"/>
                  </a:lnTo>
                  <a:lnTo>
                    <a:pt x="967" y="2321"/>
                  </a:lnTo>
                  <a:lnTo>
                    <a:pt x="4721" y="1494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46"/>
            <p:cNvSpPr/>
            <p:nvPr/>
          </p:nvSpPr>
          <p:spPr>
            <a:xfrm>
              <a:off x="2893631" y="5584064"/>
              <a:ext cx="127139" cy="72594"/>
            </a:xfrm>
            <a:custGeom>
              <a:rect b="b" l="l" r="r" t="t"/>
              <a:pathLst>
                <a:path extrusionOk="0" h="3302" w="5783">
                  <a:moveTo>
                    <a:pt x="4590" y="0"/>
                  </a:moveTo>
                  <a:lnTo>
                    <a:pt x="0" y="1011"/>
                  </a:lnTo>
                  <a:lnTo>
                    <a:pt x="1272" y="3301"/>
                  </a:lnTo>
                  <a:lnTo>
                    <a:pt x="5783" y="2152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46"/>
            <p:cNvSpPr/>
            <p:nvPr/>
          </p:nvSpPr>
          <p:spPr>
            <a:xfrm>
              <a:off x="2981989" y="5514173"/>
              <a:ext cx="103879" cy="53160"/>
            </a:xfrm>
            <a:custGeom>
              <a:rect b="b" l="l" r="r" t="t"/>
              <a:pathLst>
                <a:path extrusionOk="0" h="2418" w="4725">
                  <a:moveTo>
                    <a:pt x="3754" y="1"/>
                  </a:moveTo>
                  <a:lnTo>
                    <a:pt x="0" y="767"/>
                  </a:lnTo>
                  <a:lnTo>
                    <a:pt x="915" y="2417"/>
                  </a:lnTo>
                  <a:lnTo>
                    <a:pt x="4725" y="1573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46"/>
            <p:cNvSpPr/>
            <p:nvPr/>
          </p:nvSpPr>
          <p:spPr>
            <a:xfrm>
              <a:off x="2813099" y="5609633"/>
              <a:ext cx="93656" cy="67494"/>
            </a:xfrm>
            <a:custGeom>
              <a:rect b="b" l="l" r="r" t="t"/>
              <a:pathLst>
                <a:path extrusionOk="0" h="3070" w="4260">
                  <a:moveTo>
                    <a:pt x="2984" y="0"/>
                  </a:moveTo>
                  <a:lnTo>
                    <a:pt x="1" y="662"/>
                  </a:lnTo>
                  <a:lnTo>
                    <a:pt x="1272" y="3070"/>
                  </a:lnTo>
                  <a:lnTo>
                    <a:pt x="4260" y="2308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46"/>
            <p:cNvSpPr/>
            <p:nvPr/>
          </p:nvSpPr>
          <p:spPr>
            <a:xfrm>
              <a:off x="2865182" y="5534180"/>
              <a:ext cx="121885" cy="58722"/>
            </a:xfrm>
            <a:custGeom>
              <a:rect b="b" l="l" r="r" t="t"/>
              <a:pathLst>
                <a:path extrusionOk="0" h="2671" w="5544">
                  <a:moveTo>
                    <a:pt x="4625" y="1"/>
                  </a:moveTo>
                  <a:lnTo>
                    <a:pt x="1" y="946"/>
                  </a:lnTo>
                  <a:lnTo>
                    <a:pt x="959" y="2670"/>
                  </a:lnTo>
                  <a:lnTo>
                    <a:pt x="5544" y="1655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46"/>
            <p:cNvSpPr/>
            <p:nvPr/>
          </p:nvSpPr>
          <p:spPr>
            <a:xfrm>
              <a:off x="3181879" y="5652790"/>
              <a:ext cx="122940" cy="77871"/>
            </a:xfrm>
            <a:custGeom>
              <a:rect b="b" l="l" r="r" t="t"/>
              <a:pathLst>
                <a:path extrusionOk="0" h="3542" w="5592">
                  <a:moveTo>
                    <a:pt x="3941" y="1"/>
                  </a:moveTo>
                  <a:lnTo>
                    <a:pt x="0" y="1042"/>
                  </a:lnTo>
                  <a:lnTo>
                    <a:pt x="1546" y="3541"/>
                  </a:lnTo>
                  <a:lnTo>
                    <a:pt x="5591" y="2444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46"/>
            <p:cNvSpPr/>
            <p:nvPr/>
          </p:nvSpPr>
          <p:spPr>
            <a:xfrm>
              <a:off x="3267929" y="5789120"/>
              <a:ext cx="142485" cy="98339"/>
            </a:xfrm>
            <a:custGeom>
              <a:rect b="b" l="l" r="r" t="t"/>
              <a:pathLst>
                <a:path extrusionOk="0" h="4473" w="6481">
                  <a:moveTo>
                    <a:pt x="4220" y="1"/>
                  </a:moveTo>
                  <a:lnTo>
                    <a:pt x="1" y="1163"/>
                  </a:lnTo>
                  <a:lnTo>
                    <a:pt x="2052" y="4473"/>
                  </a:lnTo>
                  <a:lnTo>
                    <a:pt x="6480" y="3345"/>
                  </a:lnTo>
                  <a:lnTo>
                    <a:pt x="4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46"/>
            <p:cNvSpPr/>
            <p:nvPr/>
          </p:nvSpPr>
          <p:spPr>
            <a:xfrm>
              <a:off x="3009449" y="5562035"/>
              <a:ext cx="111750" cy="65603"/>
            </a:xfrm>
            <a:custGeom>
              <a:rect b="b" l="l" r="r" t="t"/>
              <a:pathLst>
                <a:path extrusionOk="0" h="2984" w="5083">
                  <a:moveTo>
                    <a:pt x="3850" y="1"/>
                  </a:moveTo>
                  <a:lnTo>
                    <a:pt x="1" y="850"/>
                  </a:lnTo>
                  <a:lnTo>
                    <a:pt x="1185" y="2984"/>
                  </a:lnTo>
                  <a:lnTo>
                    <a:pt x="5082" y="1991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46"/>
            <p:cNvSpPr/>
            <p:nvPr/>
          </p:nvSpPr>
          <p:spPr>
            <a:xfrm>
              <a:off x="2959015" y="5880645"/>
              <a:ext cx="108276" cy="87610"/>
            </a:xfrm>
            <a:custGeom>
              <a:rect b="b" l="l" r="r" t="t"/>
              <a:pathLst>
                <a:path extrusionOk="0" h="3985" w="4925">
                  <a:moveTo>
                    <a:pt x="3179" y="0"/>
                  </a:moveTo>
                  <a:lnTo>
                    <a:pt x="0" y="876"/>
                  </a:lnTo>
                  <a:lnTo>
                    <a:pt x="1650" y="3985"/>
                  </a:lnTo>
                  <a:lnTo>
                    <a:pt x="4925" y="3153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46"/>
            <p:cNvSpPr/>
            <p:nvPr/>
          </p:nvSpPr>
          <p:spPr>
            <a:xfrm>
              <a:off x="3223892" y="5719427"/>
              <a:ext cx="128107" cy="82246"/>
            </a:xfrm>
            <a:custGeom>
              <a:rect b="b" l="l" r="r" t="t"/>
              <a:pathLst>
                <a:path extrusionOk="0" h="3741" w="5827">
                  <a:moveTo>
                    <a:pt x="4077" y="1"/>
                  </a:moveTo>
                  <a:lnTo>
                    <a:pt x="1" y="1102"/>
                  </a:lnTo>
                  <a:lnTo>
                    <a:pt x="1638" y="3741"/>
                  </a:lnTo>
                  <a:lnTo>
                    <a:pt x="5827" y="2587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46"/>
            <p:cNvSpPr/>
            <p:nvPr/>
          </p:nvSpPr>
          <p:spPr>
            <a:xfrm>
              <a:off x="3042866" y="5618911"/>
              <a:ext cx="116059" cy="71143"/>
            </a:xfrm>
            <a:custGeom>
              <a:rect b="b" l="l" r="r" t="t"/>
              <a:pathLst>
                <a:path extrusionOk="0" h="3236" w="5279">
                  <a:moveTo>
                    <a:pt x="3933" y="0"/>
                  </a:moveTo>
                  <a:lnTo>
                    <a:pt x="1" y="1002"/>
                  </a:lnTo>
                  <a:lnTo>
                    <a:pt x="1237" y="3236"/>
                  </a:lnTo>
                  <a:lnTo>
                    <a:pt x="5278" y="2169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46"/>
            <p:cNvSpPr/>
            <p:nvPr/>
          </p:nvSpPr>
          <p:spPr>
            <a:xfrm>
              <a:off x="3222375" y="6173971"/>
              <a:ext cx="134526" cy="88951"/>
            </a:xfrm>
            <a:custGeom>
              <a:rect b="b" l="l" r="r" t="t"/>
              <a:pathLst>
                <a:path extrusionOk="0" h="4046" w="6119">
                  <a:moveTo>
                    <a:pt x="4498" y="0"/>
                  </a:moveTo>
                  <a:lnTo>
                    <a:pt x="0" y="1145"/>
                  </a:lnTo>
                  <a:lnTo>
                    <a:pt x="1607" y="4046"/>
                  </a:lnTo>
                  <a:lnTo>
                    <a:pt x="6118" y="2926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46"/>
            <p:cNvSpPr/>
            <p:nvPr/>
          </p:nvSpPr>
          <p:spPr>
            <a:xfrm>
              <a:off x="3123948" y="5398927"/>
              <a:ext cx="128876" cy="79080"/>
            </a:xfrm>
            <a:custGeom>
              <a:rect b="b" l="l" r="r" t="t"/>
              <a:pathLst>
                <a:path extrusionOk="0" h="3597" w="5862">
                  <a:moveTo>
                    <a:pt x="3789" y="0"/>
                  </a:moveTo>
                  <a:lnTo>
                    <a:pt x="1" y="627"/>
                  </a:lnTo>
                  <a:lnTo>
                    <a:pt x="2008" y="3597"/>
                  </a:lnTo>
                  <a:lnTo>
                    <a:pt x="5862" y="2809"/>
                  </a:lnTo>
                  <a:lnTo>
                    <a:pt x="3789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46"/>
            <p:cNvSpPr/>
            <p:nvPr/>
          </p:nvSpPr>
          <p:spPr>
            <a:xfrm>
              <a:off x="2814638" y="5446591"/>
              <a:ext cx="144771" cy="94887"/>
            </a:xfrm>
            <a:custGeom>
              <a:rect b="b" l="l" r="r" t="t"/>
              <a:pathLst>
                <a:path extrusionOk="0" h="4316" w="6585">
                  <a:moveTo>
                    <a:pt x="4721" y="1"/>
                  </a:moveTo>
                  <a:lnTo>
                    <a:pt x="1" y="780"/>
                  </a:lnTo>
                  <a:lnTo>
                    <a:pt x="1960" y="4316"/>
                  </a:lnTo>
                  <a:lnTo>
                    <a:pt x="6585" y="3371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46"/>
            <p:cNvSpPr/>
            <p:nvPr/>
          </p:nvSpPr>
          <p:spPr>
            <a:xfrm>
              <a:off x="2963983" y="5707181"/>
              <a:ext cx="129931" cy="83015"/>
            </a:xfrm>
            <a:custGeom>
              <a:rect b="b" l="l" r="r" t="t"/>
              <a:pathLst>
                <a:path extrusionOk="0" h="3776" w="5910">
                  <a:moveTo>
                    <a:pt x="4490" y="0"/>
                  </a:moveTo>
                  <a:lnTo>
                    <a:pt x="1" y="1185"/>
                  </a:lnTo>
                  <a:lnTo>
                    <a:pt x="1437" y="3775"/>
                  </a:lnTo>
                  <a:lnTo>
                    <a:pt x="5909" y="2565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46"/>
            <p:cNvSpPr/>
            <p:nvPr/>
          </p:nvSpPr>
          <p:spPr>
            <a:xfrm>
              <a:off x="3203226" y="5904389"/>
              <a:ext cx="142749" cy="92887"/>
            </a:xfrm>
            <a:custGeom>
              <a:rect b="b" l="l" r="r" t="t"/>
              <a:pathLst>
                <a:path extrusionOk="0" h="4225" w="6493">
                  <a:moveTo>
                    <a:pt x="4681" y="0"/>
                  </a:moveTo>
                  <a:lnTo>
                    <a:pt x="0" y="1189"/>
                  </a:lnTo>
                  <a:lnTo>
                    <a:pt x="1681" y="4224"/>
                  </a:lnTo>
                  <a:lnTo>
                    <a:pt x="6493" y="2922"/>
                  </a:ln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46"/>
            <p:cNvSpPr/>
            <p:nvPr/>
          </p:nvSpPr>
          <p:spPr>
            <a:xfrm>
              <a:off x="3156112" y="5818800"/>
              <a:ext cx="142001" cy="98427"/>
            </a:xfrm>
            <a:custGeom>
              <a:rect b="b" l="l" r="r" t="t"/>
              <a:pathLst>
                <a:path extrusionOk="0" h="4477" w="6459">
                  <a:moveTo>
                    <a:pt x="4416" y="0"/>
                  </a:moveTo>
                  <a:lnTo>
                    <a:pt x="1" y="1215"/>
                  </a:lnTo>
                  <a:lnTo>
                    <a:pt x="1808" y="4477"/>
                  </a:lnTo>
                  <a:lnTo>
                    <a:pt x="6458" y="3297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46"/>
            <p:cNvSpPr/>
            <p:nvPr/>
          </p:nvSpPr>
          <p:spPr>
            <a:xfrm>
              <a:off x="3321155" y="5875566"/>
              <a:ext cx="139891" cy="89061"/>
            </a:xfrm>
            <a:custGeom>
              <a:rect b="b" l="l" r="r" t="t"/>
              <a:pathLst>
                <a:path extrusionOk="0" h="4051" w="6363">
                  <a:moveTo>
                    <a:pt x="4455" y="1"/>
                  </a:moveTo>
                  <a:lnTo>
                    <a:pt x="1" y="1137"/>
                  </a:lnTo>
                  <a:lnTo>
                    <a:pt x="1804" y="4050"/>
                  </a:lnTo>
                  <a:lnTo>
                    <a:pt x="6363" y="2818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46"/>
            <p:cNvSpPr/>
            <p:nvPr/>
          </p:nvSpPr>
          <p:spPr>
            <a:xfrm>
              <a:off x="3077339" y="5679612"/>
              <a:ext cx="123710" cy="80047"/>
            </a:xfrm>
            <a:custGeom>
              <a:rect b="b" l="l" r="r" t="t"/>
              <a:pathLst>
                <a:path extrusionOk="0" h="3641" w="5627">
                  <a:moveTo>
                    <a:pt x="4076" y="0"/>
                  </a:moveTo>
                  <a:lnTo>
                    <a:pt x="0" y="1076"/>
                  </a:lnTo>
                  <a:lnTo>
                    <a:pt x="1420" y="3640"/>
                  </a:lnTo>
                  <a:lnTo>
                    <a:pt x="5626" y="2504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46"/>
            <p:cNvSpPr/>
            <p:nvPr/>
          </p:nvSpPr>
          <p:spPr>
            <a:xfrm>
              <a:off x="3144350" y="5593738"/>
              <a:ext cx="115465" cy="68945"/>
            </a:xfrm>
            <a:custGeom>
              <a:rect b="b" l="l" r="r" t="t"/>
              <a:pathLst>
                <a:path extrusionOk="0" h="3136" w="5252">
                  <a:moveTo>
                    <a:pt x="3828" y="0"/>
                  </a:moveTo>
                  <a:lnTo>
                    <a:pt x="0" y="971"/>
                  </a:lnTo>
                  <a:lnTo>
                    <a:pt x="1337" y="3135"/>
                  </a:lnTo>
                  <a:lnTo>
                    <a:pt x="5252" y="2099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46"/>
            <p:cNvSpPr/>
            <p:nvPr/>
          </p:nvSpPr>
          <p:spPr>
            <a:xfrm>
              <a:off x="3115901" y="5747678"/>
              <a:ext cx="129184" cy="84642"/>
            </a:xfrm>
            <a:custGeom>
              <a:rect b="b" l="l" r="r" t="t"/>
              <a:pathLst>
                <a:path extrusionOk="0" h="3850" w="5876">
                  <a:moveTo>
                    <a:pt x="4242" y="0"/>
                  </a:moveTo>
                  <a:lnTo>
                    <a:pt x="1" y="1145"/>
                  </a:lnTo>
                  <a:lnTo>
                    <a:pt x="1499" y="3849"/>
                  </a:lnTo>
                  <a:lnTo>
                    <a:pt x="5875" y="2643"/>
                  </a:lnTo>
                  <a:lnTo>
                    <a:pt x="4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46"/>
            <p:cNvSpPr/>
            <p:nvPr/>
          </p:nvSpPr>
          <p:spPr>
            <a:xfrm>
              <a:off x="3368929" y="5950426"/>
              <a:ext cx="141891" cy="89259"/>
            </a:xfrm>
            <a:custGeom>
              <a:rect b="b" l="l" r="r" t="t"/>
              <a:pathLst>
                <a:path extrusionOk="0" h="4060" w="6454">
                  <a:moveTo>
                    <a:pt x="4586" y="1"/>
                  </a:moveTo>
                  <a:lnTo>
                    <a:pt x="1" y="1242"/>
                  </a:lnTo>
                  <a:lnTo>
                    <a:pt x="1747" y="4059"/>
                  </a:lnTo>
                  <a:lnTo>
                    <a:pt x="6454" y="2770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46"/>
            <p:cNvSpPr/>
            <p:nvPr/>
          </p:nvSpPr>
          <p:spPr>
            <a:xfrm>
              <a:off x="3289958" y="6056702"/>
              <a:ext cx="154423" cy="100252"/>
            </a:xfrm>
            <a:custGeom>
              <a:rect b="b" l="l" r="r" t="t"/>
              <a:pathLst>
                <a:path extrusionOk="0" h="4560" w="7024">
                  <a:moveTo>
                    <a:pt x="5034" y="0"/>
                  </a:moveTo>
                  <a:lnTo>
                    <a:pt x="0" y="1380"/>
                  </a:lnTo>
                  <a:lnTo>
                    <a:pt x="1760" y="4559"/>
                  </a:lnTo>
                  <a:lnTo>
                    <a:pt x="7024" y="3214"/>
                  </a:lnTo>
                  <a:lnTo>
                    <a:pt x="5034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46"/>
            <p:cNvSpPr/>
            <p:nvPr/>
          </p:nvSpPr>
          <p:spPr>
            <a:xfrm>
              <a:off x="3002369" y="5963265"/>
              <a:ext cx="110299" cy="88380"/>
            </a:xfrm>
            <a:custGeom>
              <a:rect b="b" l="l" r="r" t="t"/>
              <a:pathLst>
                <a:path extrusionOk="0" h="4020" w="5017">
                  <a:moveTo>
                    <a:pt x="3288" y="0"/>
                  </a:moveTo>
                  <a:lnTo>
                    <a:pt x="1" y="836"/>
                  </a:lnTo>
                  <a:lnTo>
                    <a:pt x="1686" y="4019"/>
                  </a:lnTo>
                  <a:lnTo>
                    <a:pt x="5017" y="311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46"/>
            <p:cNvSpPr/>
            <p:nvPr/>
          </p:nvSpPr>
          <p:spPr>
            <a:xfrm>
              <a:off x="2919859" y="5807302"/>
              <a:ext cx="101681" cy="79300"/>
            </a:xfrm>
            <a:custGeom>
              <a:rect b="b" l="l" r="r" t="t"/>
              <a:pathLst>
                <a:path extrusionOk="0" h="3607" w="4625">
                  <a:moveTo>
                    <a:pt x="3114" y="1"/>
                  </a:moveTo>
                  <a:lnTo>
                    <a:pt x="0" y="846"/>
                  </a:lnTo>
                  <a:lnTo>
                    <a:pt x="1463" y="3606"/>
                  </a:lnTo>
                  <a:lnTo>
                    <a:pt x="4625" y="2731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46"/>
            <p:cNvSpPr/>
            <p:nvPr/>
          </p:nvSpPr>
          <p:spPr>
            <a:xfrm>
              <a:off x="3177284" y="6090955"/>
              <a:ext cx="136615" cy="94909"/>
            </a:xfrm>
            <a:custGeom>
              <a:rect b="b" l="l" r="r" t="t"/>
              <a:pathLst>
                <a:path extrusionOk="0" h="4317" w="6214">
                  <a:moveTo>
                    <a:pt x="4459" y="1"/>
                  </a:moveTo>
                  <a:lnTo>
                    <a:pt x="0" y="1225"/>
                  </a:lnTo>
                  <a:lnTo>
                    <a:pt x="1716" y="4316"/>
                  </a:lnTo>
                  <a:lnTo>
                    <a:pt x="6214" y="3171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46"/>
            <p:cNvSpPr/>
            <p:nvPr/>
          </p:nvSpPr>
          <p:spPr>
            <a:xfrm>
              <a:off x="3002941" y="5776765"/>
              <a:ext cx="131272" cy="86577"/>
            </a:xfrm>
            <a:custGeom>
              <a:rect b="b" l="l" r="r" t="t"/>
              <a:pathLst>
                <a:path extrusionOk="0" h="3938" w="5971">
                  <a:moveTo>
                    <a:pt x="4473" y="1"/>
                  </a:moveTo>
                  <a:lnTo>
                    <a:pt x="1" y="1211"/>
                  </a:lnTo>
                  <a:lnTo>
                    <a:pt x="1512" y="3937"/>
                  </a:lnTo>
                  <a:lnTo>
                    <a:pt x="5971" y="2709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46"/>
            <p:cNvSpPr/>
            <p:nvPr/>
          </p:nvSpPr>
          <p:spPr>
            <a:xfrm>
              <a:off x="3176998" y="5473787"/>
              <a:ext cx="108188" cy="49994"/>
            </a:xfrm>
            <a:custGeom>
              <a:rect b="b" l="l" r="r" t="t"/>
              <a:pathLst>
                <a:path extrusionOk="0" h="2274" w="4921">
                  <a:moveTo>
                    <a:pt x="3884" y="0"/>
                  </a:moveTo>
                  <a:lnTo>
                    <a:pt x="0" y="793"/>
                  </a:lnTo>
                  <a:lnTo>
                    <a:pt x="1002" y="2273"/>
                  </a:lnTo>
                  <a:lnTo>
                    <a:pt x="4921" y="1407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46"/>
            <p:cNvSpPr/>
            <p:nvPr/>
          </p:nvSpPr>
          <p:spPr>
            <a:xfrm>
              <a:off x="2785068" y="5558034"/>
              <a:ext cx="86181" cy="52654"/>
            </a:xfrm>
            <a:custGeom>
              <a:rect b="b" l="l" r="r" t="t"/>
              <a:pathLst>
                <a:path extrusionOk="0" h="2395" w="3920">
                  <a:moveTo>
                    <a:pt x="2957" y="0"/>
                  </a:moveTo>
                  <a:lnTo>
                    <a:pt x="0" y="605"/>
                  </a:lnTo>
                  <a:lnTo>
                    <a:pt x="949" y="2395"/>
                  </a:lnTo>
                  <a:lnTo>
                    <a:pt x="3919" y="173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46"/>
            <p:cNvSpPr/>
            <p:nvPr/>
          </p:nvSpPr>
          <p:spPr>
            <a:xfrm>
              <a:off x="3028598" y="5415284"/>
              <a:ext cx="123907" cy="82444"/>
            </a:xfrm>
            <a:custGeom>
              <a:rect b="b" l="l" r="r" t="t"/>
              <a:pathLst>
                <a:path extrusionOk="0" h="3750" w="5636">
                  <a:moveTo>
                    <a:pt x="3611" y="1"/>
                  </a:moveTo>
                  <a:lnTo>
                    <a:pt x="1" y="597"/>
                  </a:lnTo>
                  <a:lnTo>
                    <a:pt x="1956" y="3750"/>
                  </a:lnTo>
                  <a:lnTo>
                    <a:pt x="5635" y="3001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46"/>
            <p:cNvSpPr/>
            <p:nvPr/>
          </p:nvSpPr>
          <p:spPr>
            <a:xfrm>
              <a:off x="2933820" y="5430981"/>
              <a:ext cx="122369" cy="86665"/>
            </a:xfrm>
            <a:custGeom>
              <a:rect b="b" l="l" r="r" t="t"/>
              <a:pathLst>
                <a:path extrusionOk="0" h="3942" w="5566">
                  <a:moveTo>
                    <a:pt x="3598" y="1"/>
                  </a:moveTo>
                  <a:lnTo>
                    <a:pt x="1" y="597"/>
                  </a:lnTo>
                  <a:lnTo>
                    <a:pt x="1852" y="3941"/>
                  </a:lnTo>
                  <a:lnTo>
                    <a:pt x="5566" y="3179"/>
                  </a:lnTo>
                  <a:lnTo>
                    <a:pt x="35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46"/>
            <p:cNvSpPr/>
            <p:nvPr/>
          </p:nvSpPr>
          <p:spPr>
            <a:xfrm>
              <a:off x="2848143" y="5673676"/>
              <a:ext cx="93832" cy="67802"/>
            </a:xfrm>
            <a:custGeom>
              <a:rect b="b" l="l" r="r" t="t"/>
              <a:pathLst>
                <a:path extrusionOk="0" h="3084" w="4268">
                  <a:moveTo>
                    <a:pt x="3005" y="0"/>
                  </a:moveTo>
                  <a:lnTo>
                    <a:pt x="1" y="767"/>
                  </a:lnTo>
                  <a:lnTo>
                    <a:pt x="1229" y="3083"/>
                  </a:lnTo>
                  <a:lnTo>
                    <a:pt x="4268" y="2282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46"/>
            <p:cNvSpPr/>
            <p:nvPr/>
          </p:nvSpPr>
          <p:spPr>
            <a:xfrm>
              <a:off x="3223518" y="5384373"/>
              <a:ext cx="118257" cy="73144"/>
            </a:xfrm>
            <a:custGeom>
              <a:rect b="b" l="l" r="r" t="t"/>
              <a:pathLst>
                <a:path extrusionOk="0" h="3327" w="5379">
                  <a:moveTo>
                    <a:pt x="3288" y="0"/>
                  </a:moveTo>
                  <a:lnTo>
                    <a:pt x="0" y="540"/>
                  </a:lnTo>
                  <a:lnTo>
                    <a:pt x="2056" y="3327"/>
                  </a:lnTo>
                  <a:lnTo>
                    <a:pt x="5378" y="264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46"/>
            <p:cNvSpPr/>
            <p:nvPr/>
          </p:nvSpPr>
          <p:spPr>
            <a:xfrm>
              <a:off x="2735095" y="5466312"/>
              <a:ext cx="107529" cy="91436"/>
            </a:xfrm>
            <a:custGeom>
              <a:rect b="b" l="l" r="r" t="t"/>
              <a:pathLst>
                <a:path extrusionOk="0" h="4159" w="4891">
                  <a:moveTo>
                    <a:pt x="2918" y="1"/>
                  </a:moveTo>
                  <a:lnTo>
                    <a:pt x="0" y="479"/>
                  </a:lnTo>
                  <a:lnTo>
                    <a:pt x="1947" y="4159"/>
                  </a:lnTo>
                  <a:lnTo>
                    <a:pt x="4890" y="3558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46"/>
            <p:cNvSpPr/>
            <p:nvPr/>
          </p:nvSpPr>
          <p:spPr>
            <a:xfrm>
              <a:off x="3129993" y="6202970"/>
              <a:ext cx="112871" cy="83213"/>
            </a:xfrm>
            <a:custGeom>
              <a:rect b="b" l="l" r="r" t="t"/>
              <a:pathLst>
                <a:path extrusionOk="0" h="3785" w="5134">
                  <a:moveTo>
                    <a:pt x="3532" y="1"/>
                  </a:moveTo>
                  <a:lnTo>
                    <a:pt x="0" y="898"/>
                  </a:lnTo>
                  <a:lnTo>
                    <a:pt x="1524" y="3785"/>
                  </a:lnTo>
                  <a:lnTo>
                    <a:pt x="5134" y="2892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46"/>
            <p:cNvSpPr/>
            <p:nvPr/>
          </p:nvSpPr>
          <p:spPr>
            <a:xfrm>
              <a:off x="3467444" y="6108763"/>
              <a:ext cx="152906" cy="92403"/>
            </a:xfrm>
            <a:custGeom>
              <a:rect b="b" l="l" r="r" t="t"/>
              <a:pathLst>
                <a:path extrusionOk="0" h="4203" w="6955">
                  <a:moveTo>
                    <a:pt x="4973" y="1"/>
                  </a:moveTo>
                  <a:lnTo>
                    <a:pt x="0" y="1268"/>
                  </a:lnTo>
                  <a:lnTo>
                    <a:pt x="1816" y="4203"/>
                  </a:lnTo>
                  <a:lnTo>
                    <a:pt x="6954" y="2931"/>
                  </a:lnTo>
                  <a:lnTo>
                    <a:pt x="4973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46"/>
            <p:cNvSpPr/>
            <p:nvPr/>
          </p:nvSpPr>
          <p:spPr>
            <a:xfrm>
              <a:off x="3335995" y="6140466"/>
              <a:ext cx="156357" cy="94206"/>
            </a:xfrm>
            <a:custGeom>
              <a:rect b="b" l="l" r="r" t="t"/>
              <a:pathLst>
                <a:path extrusionOk="0" h="4285" w="7112">
                  <a:moveTo>
                    <a:pt x="5300" y="0"/>
                  </a:moveTo>
                  <a:lnTo>
                    <a:pt x="1" y="1354"/>
                  </a:lnTo>
                  <a:lnTo>
                    <a:pt x="1625" y="4285"/>
                  </a:lnTo>
                  <a:lnTo>
                    <a:pt x="7112" y="2931"/>
                  </a:lnTo>
                  <a:lnTo>
                    <a:pt x="5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46"/>
            <p:cNvSpPr/>
            <p:nvPr/>
          </p:nvSpPr>
          <p:spPr>
            <a:xfrm>
              <a:off x="3591990" y="6075741"/>
              <a:ext cx="161898" cy="93744"/>
            </a:xfrm>
            <a:custGeom>
              <a:rect b="b" l="l" r="r" t="t"/>
              <a:pathLst>
                <a:path extrusionOk="0" h="4264" w="7364">
                  <a:moveTo>
                    <a:pt x="5200" y="1"/>
                  </a:moveTo>
                  <a:lnTo>
                    <a:pt x="1" y="1329"/>
                  </a:lnTo>
                  <a:lnTo>
                    <a:pt x="1982" y="4264"/>
                  </a:lnTo>
                  <a:lnTo>
                    <a:pt x="7364" y="29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46"/>
            <p:cNvSpPr/>
            <p:nvPr/>
          </p:nvSpPr>
          <p:spPr>
            <a:xfrm>
              <a:off x="3721703" y="6047116"/>
              <a:ext cx="147937" cy="89347"/>
            </a:xfrm>
            <a:custGeom>
              <a:rect b="b" l="l" r="r" t="t"/>
              <a:pathLst>
                <a:path extrusionOk="0" h="4064" w="6729">
                  <a:moveTo>
                    <a:pt x="4416" y="1"/>
                  </a:moveTo>
                  <a:lnTo>
                    <a:pt x="1" y="1124"/>
                  </a:lnTo>
                  <a:lnTo>
                    <a:pt x="2165" y="4063"/>
                  </a:lnTo>
                  <a:lnTo>
                    <a:pt x="6728" y="2931"/>
                  </a:lnTo>
                  <a:lnTo>
                    <a:pt x="4416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46"/>
            <p:cNvSpPr/>
            <p:nvPr/>
          </p:nvSpPr>
          <p:spPr>
            <a:xfrm>
              <a:off x="3087474" y="6121888"/>
              <a:ext cx="112805" cy="87522"/>
            </a:xfrm>
            <a:custGeom>
              <a:rect b="b" l="l" r="r" t="t"/>
              <a:pathLst>
                <a:path extrusionOk="0" h="3981" w="5131">
                  <a:moveTo>
                    <a:pt x="3419" y="0"/>
                  </a:moveTo>
                  <a:lnTo>
                    <a:pt x="1" y="937"/>
                  </a:lnTo>
                  <a:lnTo>
                    <a:pt x="1612" y="3980"/>
                  </a:lnTo>
                  <a:lnTo>
                    <a:pt x="5130" y="3083"/>
                  </a:lnTo>
                  <a:lnTo>
                    <a:pt x="3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46"/>
            <p:cNvSpPr/>
            <p:nvPr/>
          </p:nvSpPr>
          <p:spPr>
            <a:xfrm>
              <a:off x="3247548" y="5981733"/>
              <a:ext cx="144947" cy="92029"/>
            </a:xfrm>
            <a:custGeom>
              <a:rect b="b" l="l" r="r" t="t"/>
              <a:pathLst>
                <a:path extrusionOk="0" h="4186" w="6593">
                  <a:moveTo>
                    <a:pt x="4847" y="1"/>
                  </a:moveTo>
                  <a:lnTo>
                    <a:pt x="0" y="1311"/>
                  </a:lnTo>
                  <a:lnTo>
                    <a:pt x="1594" y="4185"/>
                  </a:lnTo>
                  <a:lnTo>
                    <a:pt x="6593" y="2818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46"/>
            <p:cNvSpPr/>
            <p:nvPr/>
          </p:nvSpPr>
          <p:spPr>
            <a:xfrm>
              <a:off x="3415361" y="6024142"/>
              <a:ext cx="152708" cy="99394"/>
            </a:xfrm>
            <a:custGeom>
              <a:rect b="b" l="l" r="r" t="t"/>
              <a:pathLst>
                <a:path extrusionOk="0" h="4521" w="6946">
                  <a:moveTo>
                    <a:pt x="4738" y="1"/>
                  </a:moveTo>
                  <a:lnTo>
                    <a:pt x="1" y="1298"/>
                  </a:lnTo>
                  <a:lnTo>
                    <a:pt x="1999" y="4520"/>
                  </a:lnTo>
                  <a:lnTo>
                    <a:pt x="6946" y="3262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3134676" y="6014468"/>
              <a:ext cx="133273" cy="90117"/>
            </a:xfrm>
            <a:custGeom>
              <a:rect b="b" l="l" r="r" t="t"/>
              <a:pathLst>
                <a:path extrusionOk="0" h="4099" w="6062">
                  <a:moveTo>
                    <a:pt x="4468" y="1"/>
                  </a:moveTo>
                  <a:lnTo>
                    <a:pt x="0" y="1211"/>
                  </a:lnTo>
                  <a:lnTo>
                    <a:pt x="1603" y="4098"/>
                  </a:lnTo>
                  <a:lnTo>
                    <a:pt x="6062" y="287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46"/>
            <p:cNvSpPr/>
            <p:nvPr/>
          </p:nvSpPr>
          <p:spPr>
            <a:xfrm>
              <a:off x="3046406" y="6045006"/>
              <a:ext cx="108870" cy="84093"/>
            </a:xfrm>
            <a:custGeom>
              <a:rect b="b" l="l" r="r" t="t"/>
              <a:pathLst>
                <a:path extrusionOk="0" h="3825" w="4952">
                  <a:moveTo>
                    <a:pt x="3349" y="1"/>
                  </a:moveTo>
                  <a:lnTo>
                    <a:pt x="1" y="907"/>
                  </a:lnTo>
                  <a:lnTo>
                    <a:pt x="1546" y="3824"/>
                  </a:lnTo>
                  <a:lnTo>
                    <a:pt x="4952" y="2892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46"/>
            <p:cNvSpPr/>
            <p:nvPr/>
          </p:nvSpPr>
          <p:spPr>
            <a:xfrm>
              <a:off x="3043548" y="5849536"/>
              <a:ext cx="137582" cy="96712"/>
            </a:xfrm>
            <a:custGeom>
              <a:rect b="b" l="l" r="r" t="t"/>
              <a:pathLst>
                <a:path extrusionOk="0" h="4399" w="6258">
                  <a:moveTo>
                    <a:pt x="4459" y="0"/>
                  </a:moveTo>
                  <a:lnTo>
                    <a:pt x="0" y="1232"/>
                  </a:lnTo>
                  <a:lnTo>
                    <a:pt x="1755" y="4398"/>
                  </a:lnTo>
                  <a:lnTo>
                    <a:pt x="6257" y="3249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46"/>
            <p:cNvSpPr/>
            <p:nvPr/>
          </p:nvSpPr>
          <p:spPr>
            <a:xfrm>
              <a:off x="3534543" y="5990263"/>
              <a:ext cx="162381" cy="101681"/>
            </a:xfrm>
            <a:custGeom>
              <a:rect b="b" l="l" r="r" t="t"/>
              <a:pathLst>
                <a:path extrusionOk="0" h="4625" w="7386">
                  <a:moveTo>
                    <a:pt x="4947" y="0"/>
                  </a:moveTo>
                  <a:lnTo>
                    <a:pt x="1" y="1354"/>
                  </a:lnTo>
                  <a:lnTo>
                    <a:pt x="2213" y="4625"/>
                  </a:lnTo>
                  <a:lnTo>
                    <a:pt x="7386" y="3310"/>
                  </a:lnTo>
                  <a:lnTo>
                    <a:pt x="4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46"/>
            <p:cNvSpPr/>
            <p:nvPr/>
          </p:nvSpPr>
          <p:spPr>
            <a:xfrm>
              <a:off x="3089497" y="5934244"/>
              <a:ext cx="136043" cy="93568"/>
            </a:xfrm>
            <a:custGeom>
              <a:rect b="b" l="l" r="r" t="t"/>
              <a:pathLst>
                <a:path extrusionOk="0" h="4256" w="6188">
                  <a:moveTo>
                    <a:pt x="4503" y="1"/>
                  </a:moveTo>
                  <a:lnTo>
                    <a:pt x="0" y="1150"/>
                  </a:lnTo>
                  <a:lnTo>
                    <a:pt x="1720" y="4255"/>
                  </a:lnTo>
                  <a:lnTo>
                    <a:pt x="6188" y="3049"/>
                  </a:lnTo>
                  <a:lnTo>
                    <a:pt x="4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46"/>
            <p:cNvSpPr/>
            <p:nvPr/>
          </p:nvSpPr>
          <p:spPr>
            <a:xfrm>
              <a:off x="3487451" y="5731497"/>
              <a:ext cx="141803" cy="97569"/>
            </a:xfrm>
            <a:custGeom>
              <a:rect b="b" l="l" r="r" t="t"/>
              <a:pathLst>
                <a:path extrusionOk="0" h="4438" w="6450">
                  <a:moveTo>
                    <a:pt x="3741" y="0"/>
                  </a:moveTo>
                  <a:lnTo>
                    <a:pt x="0" y="1032"/>
                  </a:lnTo>
                  <a:lnTo>
                    <a:pt x="2509" y="4437"/>
                  </a:lnTo>
                  <a:lnTo>
                    <a:pt x="6449" y="343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46"/>
            <p:cNvSpPr/>
            <p:nvPr/>
          </p:nvSpPr>
          <p:spPr>
            <a:xfrm>
              <a:off x="3346921" y="5544425"/>
              <a:ext cx="109529" cy="63778"/>
            </a:xfrm>
            <a:custGeom>
              <a:rect b="b" l="l" r="r" t="t"/>
              <a:pathLst>
                <a:path extrusionOk="0" h="2901" w="4982">
                  <a:moveTo>
                    <a:pt x="3418" y="1"/>
                  </a:moveTo>
                  <a:lnTo>
                    <a:pt x="0" y="872"/>
                  </a:lnTo>
                  <a:lnTo>
                    <a:pt x="1498" y="2901"/>
                  </a:lnTo>
                  <a:lnTo>
                    <a:pt x="4982" y="1982"/>
                  </a:lnTo>
                  <a:lnTo>
                    <a:pt x="3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46"/>
            <p:cNvSpPr/>
            <p:nvPr/>
          </p:nvSpPr>
          <p:spPr>
            <a:xfrm>
              <a:off x="3310448" y="5497619"/>
              <a:ext cx="101681" cy="53160"/>
            </a:xfrm>
            <a:custGeom>
              <a:rect b="b" l="l" r="r" t="t"/>
              <a:pathLst>
                <a:path extrusionOk="0" h="2418" w="4625">
                  <a:moveTo>
                    <a:pt x="3401" y="0"/>
                  </a:moveTo>
                  <a:lnTo>
                    <a:pt x="0" y="754"/>
                  </a:lnTo>
                  <a:lnTo>
                    <a:pt x="1232" y="2417"/>
                  </a:lnTo>
                  <a:lnTo>
                    <a:pt x="4625" y="1555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46"/>
            <p:cNvSpPr/>
            <p:nvPr/>
          </p:nvSpPr>
          <p:spPr>
            <a:xfrm>
              <a:off x="3658518" y="5960869"/>
              <a:ext cx="150224" cy="98229"/>
            </a:xfrm>
            <a:custGeom>
              <a:rect b="b" l="l" r="r" t="t"/>
              <a:pathLst>
                <a:path extrusionOk="0" h="4468" w="6833">
                  <a:moveTo>
                    <a:pt x="4194" y="0"/>
                  </a:moveTo>
                  <a:lnTo>
                    <a:pt x="1" y="1150"/>
                  </a:lnTo>
                  <a:lnTo>
                    <a:pt x="2444" y="4468"/>
                  </a:lnTo>
                  <a:lnTo>
                    <a:pt x="6833" y="3349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46"/>
            <p:cNvSpPr/>
            <p:nvPr/>
          </p:nvSpPr>
          <p:spPr>
            <a:xfrm>
              <a:off x="3389221" y="5600531"/>
              <a:ext cx="117774" cy="72770"/>
            </a:xfrm>
            <a:custGeom>
              <a:rect b="b" l="l" r="r" t="t"/>
              <a:pathLst>
                <a:path extrusionOk="0" h="3310" w="5357">
                  <a:moveTo>
                    <a:pt x="3511" y="0"/>
                  </a:moveTo>
                  <a:lnTo>
                    <a:pt x="1" y="928"/>
                  </a:lnTo>
                  <a:lnTo>
                    <a:pt x="1756" y="3310"/>
                  </a:lnTo>
                  <a:lnTo>
                    <a:pt x="5357" y="2339"/>
                  </a:lnTo>
                  <a:lnTo>
                    <a:pt x="3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46"/>
            <p:cNvSpPr/>
            <p:nvPr/>
          </p:nvSpPr>
          <p:spPr>
            <a:xfrm>
              <a:off x="3605115" y="5889549"/>
              <a:ext cx="135757" cy="83873"/>
            </a:xfrm>
            <a:custGeom>
              <a:rect b="b" l="l" r="r" t="t"/>
              <a:pathLst>
                <a:path extrusionOk="0" h="3815" w="6175">
                  <a:moveTo>
                    <a:pt x="4063" y="0"/>
                  </a:moveTo>
                  <a:lnTo>
                    <a:pt x="0" y="1102"/>
                  </a:lnTo>
                  <a:lnTo>
                    <a:pt x="2003" y="3815"/>
                  </a:lnTo>
                  <a:lnTo>
                    <a:pt x="6175" y="267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46"/>
            <p:cNvSpPr/>
            <p:nvPr/>
          </p:nvSpPr>
          <p:spPr>
            <a:xfrm>
              <a:off x="3278284" y="5455495"/>
              <a:ext cx="96800" cy="45685"/>
            </a:xfrm>
            <a:custGeom>
              <a:rect b="b" l="l" r="r" t="t"/>
              <a:pathLst>
                <a:path extrusionOk="0" h="2078" w="4403">
                  <a:moveTo>
                    <a:pt x="3349" y="0"/>
                  </a:moveTo>
                  <a:lnTo>
                    <a:pt x="0" y="684"/>
                  </a:lnTo>
                  <a:lnTo>
                    <a:pt x="1032" y="2078"/>
                  </a:lnTo>
                  <a:lnTo>
                    <a:pt x="4402" y="1333"/>
                  </a:lnTo>
                  <a:lnTo>
                    <a:pt x="3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46"/>
            <p:cNvSpPr/>
            <p:nvPr/>
          </p:nvSpPr>
          <p:spPr>
            <a:xfrm>
              <a:off x="3437193" y="5664486"/>
              <a:ext cx="122654" cy="76991"/>
            </a:xfrm>
            <a:custGeom>
              <a:rect b="b" l="l" r="r" t="t"/>
              <a:pathLst>
                <a:path extrusionOk="0" h="3502" w="5579">
                  <a:moveTo>
                    <a:pt x="3623" y="0"/>
                  </a:moveTo>
                  <a:lnTo>
                    <a:pt x="0" y="980"/>
                  </a:lnTo>
                  <a:lnTo>
                    <a:pt x="1860" y="3501"/>
                  </a:lnTo>
                  <a:lnTo>
                    <a:pt x="5578" y="2478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46"/>
            <p:cNvSpPr/>
            <p:nvPr/>
          </p:nvSpPr>
          <p:spPr>
            <a:xfrm>
              <a:off x="3864827" y="5441908"/>
              <a:ext cx="623143" cy="495608"/>
            </a:xfrm>
            <a:custGeom>
              <a:rect b="b" l="l" r="r" t="t"/>
              <a:pathLst>
                <a:path extrusionOk="0" h="22543" w="28344">
                  <a:moveTo>
                    <a:pt x="12276" y="0"/>
                  </a:moveTo>
                  <a:lnTo>
                    <a:pt x="12276" y="6027"/>
                  </a:lnTo>
                  <a:cubicBezTo>
                    <a:pt x="11662" y="6619"/>
                    <a:pt x="10991" y="7141"/>
                    <a:pt x="10264" y="7590"/>
                  </a:cubicBezTo>
                  <a:cubicBezTo>
                    <a:pt x="9149" y="8256"/>
                    <a:pt x="1" y="9819"/>
                    <a:pt x="1" y="9819"/>
                  </a:cubicBezTo>
                  <a:lnTo>
                    <a:pt x="11605" y="22543"/>
                  </a:lnTo>
                  <a:cubicBezTo>
                    <a:pt x="11605" y="22543"/>
                    <a:pt x="22239" y="21385"/>
                    <a:pt x="25217" y="20531"/>
                  </a:cubicBezTo>
                  <a:cubicBezTo>
                    <a:pt x="28344" y="19638"/>
                    <a:pt x="27673" y="8260"/>
                    <a:pt x="27673" y="8260"/>
                  </a:cubicBezTo>
                  <a:lnTo>
                    <a:pt x="12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46"/>
            <p:cNvSpPr/>
            <p:nvPr/>
          </p:nvSpPr>
          <p:spPr>
            <a:xfrm>
              <a:off x="3850844" y="5430915"/>
              <a:ext cx="637037" cy="517615"/>
            </a:xfrm>
            <a:custGeom>
              <a:rect b="b" l="l" r="r" t="t"/>
              <a:pathLst>
                <a:path extrusionOk="0" h="23544" w="28976">
                  <a:moveTo>
                    <a:pt x="13412" y="1341"/>
                  </a:moveTo>
                  <a:lnTo>
                    <a:pt x="27826" y="9065"/>
                  </a:lnTo>
                  <a:cubicBezTo>
                    <a:pt x="27856" y="9849"/>
                    <a:pt x="27934" y="12161"/>
                    <a:pt x="27756" y="14526"/>
                  </a:cubicBezTo>
                  <a:cubicBezTo>
                    <a:pt x="27490" y="18061"/>
                    <a:pt x="26746" y="20260"/>
                    <a:pt x="25718" y="20552"/>
                  </a:cubicBezTo>
                  <a:cubicBezTo>
                    <a:pt x="23062" y="21310"/>
                    <a:pt x="14066" y="22337"/>
                    <a:pt x="12437" y="22516"/>
                  </a:cubicBezTo>
                  <a:lnTo>
                    <a:pt x="1621" y="10659"/>
                  </a:lnTo>
                  <a:cubicBezTo>
                    <a:pt x="4050" y="10228"/>
                    <a:pt x="10173" y="9109"/>
                    <a:pt x="11161" y="8521"/>
                  </a:cubicBezTo>
                  <a:cubicBezTo>
                    <a:pt x="11919" y="8051"/>
                    <a:pt x="12624" y="7502"/>
                    <a:pt x="13264" y="6884"/>
                  </a:cubicBezTo>
                  <a:cubicBezTo>
                    <a:pt x="13356" y="6788"/>
                    <a:pt x="13408" y="6662"/>
                    <a:pt x="13412" y="6531"/>
                  </a:cubicBezTo>
                  <a:lnTo>
                    <a:pt x="13412" y="1341"/>
                  </a:lnTo>
                  <a:close/>
                  <a:moveTo>
                    <a:pt x="12909" y="0"/>
                  </a:moveTo>
                  <a:cubicBezTo>
                    <a:pt x="12648" y="0"/>
                    <a:pt x="12411" y="209"/>
                    <a:pt x="12411" y="500"/>
                  </a:cubicBezTo>
                  <a:lnTo>
                    <a:pt x="12411" y="6313"/>
                  </a:lnTo>
                  <a:cubicBezTo>
                    <a:pt x="11867" y="6818"/>
                    <a:pt x="11274" y="7271"/>
                    <a:pt x="10643" y="7659"/>
                  </a:cubicBezTo>
                  <a:cubicBezTo>
                    <a:pt x="9890" y="8112"/>
                    <a:pt x="4055" y="9231"/>
                    <a:pt x="554" y="9827"/>
                  </a:cubicBezTo>
                  <a:cubicBezTo>
                    <a:pt x="162" y="9893"/>
                    <a:pt x="1" y="10363"/>
                    <a:pt x="266" y="10659"/>
                  </a:cubicBezTo>
                  <a:lnTo>
                    <a:pt x="11871" y="23378"/>
                  </a:lnTo>
                  <a:cubicBezTo>
                    <a:pt x="11967" y="23483"/>
                    <a:pt x="12102" y="23544"/>
                    <a:pt x="12241" y="23544"/>
                  </a:cubicBezTo>
                  <a:cubicBezTo>
                    <a:pt x="12259" y="23539"/>
                    <a:pt x="12280" y="23539"/>
                    <a:pt x="12298" y="23535"/>
                  </a:cubicBezTo>
                  <a:cubicBezTo>
                    <a:pt x="12733" y="23487"/>
                    <a:pt x="23005" y="22364"/>
                    <a:pt x="25992" y="21510"/>
                  </a:cubicBezTo>
                  <a:cubicBezTo>
                    <a:pt x="27534" y="21075"/>
                    <a:pt x="28435" y="18810"/>
                    <a:pt x="28753" y="14600"/>
                  </a:cubicBezTo>
                  <a:cubicBezTo>
                    <a:pt x="28975" y="11643"/>
                    <a:pt x="28810" y="8760"/>
                    <a:pt x="28810" y="8730"/>
                  </a:cubicBezTo>
                  <a:cubicBezTo>
                    <a:pt x="28797" y="8556"/>
                    <a:pt x="28701" y="8399"/>
                    <a:pt x="28544" y="8321"/>
                  </a:cubicBezTo>
                  <a:lnTo>
                    <a:pt x="13147" y="60"/>
                  </a:lnTo>
                  <a:cubicBezTo>
                    <a:pt x="13069" y="19"/>
                    <a:pt x="12988" y="0"/>
                    <a:pt x="1290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46"/>
            <p:cNvSpPr/>
            <p:nvPr/>
          </p:nvSpPr>
          <p:spPr>
            <a:xfrm>
              <a:off x="4125219" y="5441908"/>
              <a:ext cx="362093" cy="449659"/>
            </a:xfrm>
            <a:custGeom>
              <a:rect b="b" l="l" r="r" t="t"/>
              <a:pathLst>
                <a:path extrusionOk="0" h="20453" w="16470">
                  <a:moveTo>
                    <a:pt x="432" y="0"/>
                  </a:moveTo>
                  <a:lnTo>
                    <a:pt x="432" y="6027"/>
                  </a:lnTo>
                  <a:cubicBezTo>
                    <a:pt x="432" y="6027"/>
                    <a:pt x="266" y="6188"/>
                    <a:pt x="1" y="6423"/>
                  </a:cubicBezTo>
                  <a:lnTo>
                    <a:pt x="13569" y="20453"/>
                  </a:lnTo>
                  <a:cubicBezTo>
                    <a:pt x="16469" y="19155"/>
                    <a:pt x="15829" y="8256"/>
                    <a:pt x="15829" y="8256"/>
                  </a:cubicBezTo>
                  <a:lnTo>
                    <a:pt x="432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46"/>
            <p:cNvSpPr/>
            <p:nvPr/>
          </p:nvSpPr>
          <p:spPr>
            <a:xfrm>
              <a:off x="4112973" y="5430915"/>
              <a:ext cx="374712" cy="471666"/>
            </a:xfrm>
            <a:custGeom>
              <a:rect b="b" l="l" r="r" t="t"/>
              <a:pathLst>
                <a:path extrusionOk="0" h="21454" w="17044">
                  <a:moveTo>
                    <a:pt x="1489" y="1341"/>
                  </a:moveTo>
                  <a:lnTo>
                    <a:pt x="15903" y="9065"/>
                  </a:lnTo>
                  <a:cubicBezTo>
                    <a:pt x="16099" y="12949"/>
                    <a:pt x="15798" y="18980"/>
                    <a:pt x="14204" y="20317"/>
                  </a:cubicBezTo>
                  <a:lnTo>
                    <a:pt x="1276" y="6945"/>
                  </a:lnTo>
                  <a:cubicBezTo>
                    <a:pt x="1315" y="6905"/>
                    <a:pt x="1337" y="6884"/>
                    <a:pt x="1337" y="6884"/>
                  </a:cubicBezTo>
                  <a:cubicBezTo>
                    <a:pt x="1433" y="6792"/>
                    <a:pt x="1489" y="6662"/>
                    <a:pt x="1489" y="6531"/>
                  </a:cubicBezTo>
                  <a:lnTo>
                    <a:pt x="1489" y="1341"/>
                  </a:lnTo>
                  <a:close/>
                  <a:moveTo>
                    <a:pt x="986" y="0"/>
                  </a:moveTo>
                  <a:cubicBezTo>
                    <a:pt x="725" y="0"/>
                    <a:pt x="488" y="209"/>
                    <a:pt x="488" y="500"/>
                  </a:cubicBezTo>
                  <a:lnTo>
                    <a:pt x="488" y="6309"/>
                  </a:lnTo>
                  <a:cubicBezTo>
                    <a:pt x="418" y="6374"/>
                    <a:pt x="331" y="6453"/>
                    <a:pt x="227" y="6544"/>
                  </a:cubicBezTo>
                  <a:cubicBezTo>
                    <a:pt x="13" y="6731"/>
                    <a:pt x="0" y="7062"/>
                    <a:pt x="196" y="7267"/>
                  </a:cubicBezTo>
                  <a:lnTo>
                    <a:pt x="13765" y="21301"/>
                  </a:lnTo>
                  <a:cubicBezTo>
                    <a:pt x="13860" y="21401"/>
                    <a:pt x="13987" y="21454"/>
                    <a:pt x="14126" y="21454"/>
                  </a:cubicBezTo>
                  <a:cubicBezTo>
                    <a:pt x="14196" y="21454"/>
                    <a:pt x="14265" y="21440"/>
                    <a:pt x="14326" y="21410"/>
                  </a:cubicBezTo>
                  <a:cubicBezTo>
                    <a:pt x="15733" y="20783"/>
                    <a:pt x="16556" y="18488"/>
                    <a:pt x="16843" y="14404"/>
                  </a:cubicBezTo>
                  <a:cubicBezTo>
                    <a:pt x="17043" y="11517"/>
                    <a:pt x="16887" y="8756"/>
                    <a:pt x="16887" y="8730"/>
                  </a:cubicBezTo>
                  <a:cubicBezTo>
                    <a:pt x="16874" y="8556"/>
                    <a:pt x="16778" y="8399"/>
                    <a:pt x="16621" y="8316"/>
                  </a:cubicBezTo>
                  <a:lnTo>
                    <a:pt x="1224" y="60"/>
                  </a:lnTo>
                  <a:cubicBezTo>
                    <a:pt x="1146" y="19"/>
                    <a:pt x="1065" y="0"/>
                    <a:pt x="9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46"/>
            <p:cNvSpPr/>
            <p:nvPr/>
          </p:nvSpPr>
          <p:spPr>
            <a:xfrm>
              <a:off x="3683317" y="3749158"/>
              <a:ext cx="1069548" cy="2247219"/>
            </a:xfrm>
            <a:custGeom>
              <a:rect b="b" l="l" r="r" t="t"/>
              <a:pathLst>
                <a:path extrusionOk="0" h="102216" w="48649">
                  <a:moveTo>
                    <a:pt x="1" y="1"/>
                  </a:moveTo>
                  <a:lnTo>
                    <a:pt x="1" y="63827"/>
                  </a:lnTo>
                  <a:lnTo>
                    <a:pt x="48648" y="102216"/>
                  </a:lnTo>
                  <a:lnTo>
                    <a:pt x="48648" y="35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46"/>
            <p:cNvSpPr/>
            <p:nvPr/>
          </p:nvSpPr>
          <p:spPr>
            <a:xfrm>
              <a:off x="3672302" y="3738121"/>
              <a:ext cx="1091555" cy="2269182"/>
            </a:xfrm>
            <a:custGeom>
              <a:rect b="b" l="l" r="r" t="t"/>
              <a:pathLst>
                <a:path extrusionOk="0" h="103215" w="49650">
                  <a:moveTo>
                    <a:pt x="998" y="1043"/>
                  </a:moveTo>
                  <a:lnTo>
                    <a:pt x="48653" y="4539"/>
                  </a:lnTo>
                  <a:lnTo>
                    <a:pt x="48653" y="101686"/>
                  </a:lnTo>
                  <a:lnTo>
                    <a:pt x="998" y="64090"/>
                  </a:lnTo>
                  <a:lnTo>
                    <a:pt x="998" y="1043"/>
                  </a:lnTo>
                  <a:close/>
                  <a:moveTo>
                    <a:pt x="498" y="0"/>
                  </a:moveTo>
                  <a:cubicBezTo>
                    <a:pt x="224" y="0"/>
                    <a:pt x="1" y="224"/>
                    <a:pt x="1" y="503"/>
                  </a:cubicBezTo>
                  <a:lnTo>
                    <a:pt x="1" y="64329"/>
                  </a:lnTo>
                  <a:cubicBezTo>
                    <a:pt x="1" y="64482"/>
                    <a:pt x="71" y="64630"/>
                    <a:pt x="188" y="64721"/>
                  </a:cubicBezTo>
                  <a:lnTo>
                    <a:pt x="48840" y="103105"/>
                  </a:lnTo>
                  <a:cubicBezTo>
                    <a:pt x="48931" y="103175"/>
                    <a:pt x="49040" y="103214"/>
                    <a:pt x="49149" y="103214"/>
                  </a:cubicBezTo>
                  <a:cubicBezTo>
                    <a:pt x="49428" y="103214"/>
                    <a:pt x="49650" y="102992"/>
                    <a:pt x="49650" y="102718"/>
                  </a:cubicBezTo>
                  <a:lnTo>
                    <a:pt x="49650" y="4073"/>
                  </a:lnTo>
                  <a:cubicBezTo>
                    <a:pt x="49650" y="3808"/>
                    <a:pt x="49450" y="3590"/>
                    <a:pt x="49188" y="3572"/>
                  </a:cubicBezTo>
                  <a:lnTo>
                    <a:pt x="536" y="2"/>
                  </a:lnTo>
                  <a:cubicBezTo>
                    <a:pt x="524" y="1"/>
                    <a:pt x="511" y="0"/>
                    <a:pt x="49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46"/>
            <p:cNvSpPr/>
            <p:nvPr/>
          </p:nvSpPr>
          <p:spPr>
            <a:xfrm>
              <a:off x="3756835" y="3822786"/>
              <a:ext cx="897889" cy="1736881"/>
            </a:xfrm>
            <a:custGeom>
              <a:rect b="b" l="l" r="r" t="t"/>
              <a:pathLst>
                <a:path extrusionOk="0" h="79003" w="40841">
                  <a:moveTo>
                    <a:pt x="1" y="0"/>
                  </a:moveTo>
                  <a:lnTo>
                    <a:pt x="1" y="53786"/>
                  </a:lnTo>
                  <a:lnTo>
                    <a:pt x="40841" y="79002"/>
                  </a:lnTo>
                  <a:lnTo>
                    <a:pt x="40841" y="35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46"/>
            <p:cNvSpPr/>
            <p:nvPr/>
          </p:nvSpPr>
          <p:spPr>
            <a:xfrm>
              <a:off x="3745843" y="3811728"/>
              <a:ext cx="919896" cy="1758932"/>
            </a:xfrm>
            <a:custGeom>
              <a:rect b="b" l="l" r="r" t="t"/>
              <a:pathLst>
                <a:path extrusionOk="0" h="80006" w="41842">
                  <a:moveTo>
                    <a:pt x="1002" y="1047"/>
                  </a:moveTo>
                  <a:lnTo>
                    <a:pt x="40845" y="4531"/>
                  </a:lnTo>
                  <a:lnTo>
                    <a:pt x="40845" y="78612"/>
                  </a:lnTo>
                  <a:lnTo>
                    <a:pt x="1002" y="54010"/>
                  </a:lnTo>
                  <a:lnTo>
                    <a:pt x="1002" y="1047"/>
                  </a:lnTo>
                  <a:close/>
                  <a:moveTo>
                    <a:pt x="499" y="0"/>
                  </a:moveTo>
                  <a:cubicBezTo>
                    <a:pt x="227" y="0"/>
                    <a:pt x="0" y="222"/>
                    <a:pt x="0" y="503"/>
                  </a:cubicBezTo>
                  <a:lnTo>
                    <a:pt x="0" y="54289"/>
                  </a:lnTo>
                  <a:cubicBezTo>
                    <a:pt x="0" y="54459"/>
                    <a:pt x="92" y="54620"/>
                    <a:pt x="240" y="54711"/>
                  </a:cubicBezTo>
                  <a:lnTo>
                    <a:pt x="41080" y="79932"/>
                  </a:lnTo>
                  <a:cubicBezTo>
                    <a:pt x="41158" y="79980"/>
                    <a:pt x="41249" y="80006"/>
                    <a:pt x="41341" y="80006"/>
                  </a:cubicBezTo>
                  <a:cubicBezTo>
                    <a:pt x="41620" y="80006"/>
                    <a:pt x="41842" y="79779"/>
                    <a:pt x="41842" y="79505"/>
                  </a:cubicBezTo>
                  <a:lnTo>
                    <a:pt x="41842" y="4074"/>
                  </a:lnTo>
                  <a:cubicBezTo>
                    <a:pt x="41842" y="3812"/>
                    <a:pt x="41646" y="3599"/>
                    <a:pt x="41389" y="3573"/>
                  </a:cubicBezTo>
                  <a:lnTo>
                    <a:pt x="544" y="2"/>
                  </a:lnTo>
                  <a:cubicBezTo>
                    <a:pt x="529" y="1"/>
                    <a:pt x="514" y="0"/>
                    <a:pt x="49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46"/>
            <p:cNvSpPr/>
            <p:nvPr/>
          </p:nvSpPr>
          <p:spPr>
            <a:xfrm>
              <a:off x="4752852" y="3827667"/>
              <a:ext cx="107990" cy="2169194"/>
            </a:xfrm>
            <a:custGeom>
              <a:rect b="b" l="l" r="r" t="t"/>
              <a:pathLst>
                <a:path extrusionOk="0" h="98667" w="4912">
                  <a:moveTo>
                    <a:pt x="0" y="0"/>
                  </a:moveTo>
                  <a:lnTo>
                    <a:pt x="0" y="98667"/>
                  </a:lnTo>
                  <a:lnTo>
                    <a:pt x="4912" y="98667"/>
                  </a:lnTo>
                  <a:lnTo>
                    <a:pt x="4912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46"/>
            <p:cNvSpPr/>
            <p:nvPr/>
          </p:nvSpPr>
          <p:spPr>
            <a:xfrm>
              <a:off x="4741926" y="3816653"/>
              <a:ext cx="129931" cy="2191223"/>
            </a:xfrm>
            <a:custGeom>
              <a:rect b="b" l="l" r="r" t="t"/>
              <a:pathLst>
                <a:path extrusionOk="0" h="99669" w="5910">
                  <a:moveTo>
                    <a:pt x="4908" y="1002"/>
                  </a:moveTo>
                  <a:lnTo>
                    <a:pt x="4908" y="98667"/>
                  </a:lnTo>
                  <a:lnTo>
                    <a:pt x="1002" y="98667"/>
                  </a:lnTo>
                  <a:lnTo>
                    <a:pt x="1002" y="1002"/>
                  </a:lnTo>
                  <a:close/>
                  <a:moveTo>
                    <a:pt x="497" y="0"/>
                  </a:moveTo>
                  <a:cubicBezTo>
                    <a:pt x="223" y="0"/>
                    <a:pt x="1" y="227"/>
                    <a:pt x="1" y="501"/>
                  </a:cubicBezTo>
                  <a:lnTo>
                    <a:pt x="1" y="99168"/>
                  </a:lnTo>
                  <a:cubicBezTo>
                    <a:pt x="1" y="99442"/>
                    <a:pt x="223" y="99668"/>
                    <a:pt x="497" y="99668"/>
                  </a:cubicBezTo>
                  <a:lnTo>
                    <a:pt x="5409" y="99668"/>
                  </a:lnTo>
                  <a:cubicBezTo>
                    <a:pt x="5683" y="99668"/>
                    <a:pt x="5910" y="99442"/>
                    <a:pt x="5910" y="99168"/>
                  </a:cubicBezTo>
                  <a:lnTo>
                    <a:pt x="5910" y="501"/>
                  </a:lnTo>
                  <a:cubicBezTo>
                    <a:pt x="5910" y="227"/>
                    <a:pt x="5683" y="0"/>
                    <a:pt x="540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46"/>
            <p:cNvSpPr/>
            <p:nvPr/>
          </p:nvSpPr>
          <p:spPr>
            <a:xfrm>
              <a:off x="3815712" y="3896393"/>
              <a:ext cx="755646" cy="1481767"/>
            </a:xfrm>
            <a:custGeom>
              <a:rect b="b" l="l" r="r" t="t"/>
              <a:pathLst>
                <a:path extrusionOk="0" h="67399" w="34371">
                  <a:moveTo>
                    <a:pt x="1" y="1"/>
                  </a:moveTo>
                  <a:lnTo>
                    <a:pt x="227" y="47982"/>
                  </a:lnTo>
                  <a:lnTo>
                    <a:pt x="34370" y="67398"/>
                  </a:lnTo>
                  <a:lnTo>
                    <a:pt x="34370" y="7982"/>
                  </a:lnTo>
                  <a:lnTo>
                    <a:pt x="10939" y="4433"/>
                  </a:lnTo>
                  <a:lnTo>
                    <a:pt x="9376" y="1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46"/>
            <p:cNvSpPr/>
            <p:nvPr/>
          </p:nvSpPr>
          <p:spPr>
            <a:xfrm>
              <a:off x="3804719" y="3885312"/>
              <a:ext cx="777631" cy="1503840"/>
            </a:xfrm>
            <a:custGeom>
              <a:rect b="b" l="l" r="r" t="t"/>
              <a:pathLst>
                <a:path extrusionOk="0" h="68403" w="35371">
                  <a:moveTo>
                    <a:pt x="1006" y="1066"/>
                  </a:moveTo>
                  <a:lnTo>
                    <a:pt x="9541" y="2081"/>
                  </a:lnTo>
                  <a:lnTo>
                    <a:pt x="10986" y="5151"/>
                  </a:lnTo>
                  <a:cubicBezTo>
                    <a:pt x="11056" y="5299"/>
                    <a:pt x="11200" y="5408"/>
                    <a:pt x="11365" y="5429"/>
                  </a:cubicBezTo>
                  <a:lnTo>
                    <a:pt x="34374" y="8913"/>
                  </a:lnTo>
                  <a:lnTo>
                    <a:pt x="34374" y="67040"/>
                  </a:lnTo>
                  <a:lnTo>
                    <a:pt x="1224" y="48194"/>
                  </a:lnTo>
                  <a:lnTo>
                    <a:pt x="1006" y="1066"/>
                  </a:lnTo>
                  <a:close/>
                  <a:moveTo>
                    <a:pt x="503" y="0"/>
                  </a:moveTo>
                  <a:cubicBezTo>
                    <a:pt x="228" y="0"/>
                    <a:pt x="0" y="224"/>
                    <a:pt x="4" y="505"/>
                  </a:cubicBezTo>
                  <a:lnTo>
                    <a:pt x="226" y="48486"/>
                  </a:lnTo>
                  <a:cubicBezTo>
                    <a:pt x="226" y="48664"/>
                    <a:pt x="322" y="48830"/>
                    <a:pt x="479" y="48921"/>
                  </a:cubicBezTo>
                  <a:lnTo>
                    <a:pt x="34622" y="68338"/>
                  </a:lnTo>
                  <a:cubicBezTo>
                    <a:pt x="34700" y="68377"/>
                    <a:pt x="34783" y="68403"/>
                    <a:pt x="34870" y="68403"/>
                  </a:cubicBezTo>
                  <a:cubicBezTo>
                    <a:pt x="35149" y="68403"/>
                    <a:pt x="35371" y="68176"/>
                    <a:pt x="35371" y="67902"/>
                  </a:cubicBezTo>
                  <a:lnTo>
                    <a:pt x="35371" y="8486"/>
                  </a:lnTo>
                  <a:cubicBezTo>
                    <a:pt x="35371" y="8238"/>
                    <a:pt x="35188" y="8029"/>
                    <a:pt x="34944" y="7990"/>
                  </a:cubicBezTo>
                  <a:lnTo>
                    <a:pt x="11779" y="4485"/>
                  </a:lnTo>
                  <a:lnTo>
                    <a:pt x="10329" y="1406"/>
                  </a:lnTo>
                  <a:cubicBezTo>
                    <a:pt x="10255" y="1249"/>
                    <a:pt x="10107" y="1140"/>
                    <a:pt x="9932" y="1123"/>
                  </a:cubicBezTo>
                  <a:lnTo>
                    <a:pt x="562" y="4"/>
                  </a:lnTo>
                  <a:cubicBezTo>
                    <a:pt x="542" y="2"/>
                    <a:pt x="522" y="0"/>
                    <a:pt x="50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46"/>
            <p:cNvSpPr/>
            <p:nvPr/>
          </p:nvSpPr>
          <p:spPr>
            <a:xfrm>
              <a:off x="3864827" y="4023907"/>
              <a:ext cx="662386" cy="1251144"/>
            </a:xfrm>
            <a:custGeom>
              <a:rect b="b" l="l" r="r" t="t"/>
              <a:pathLst>
                <a:path extrusionOk="0" h="56909" w="30129">
                  <a:moveTo>
                    <a:pt x="1" y="1"/>
                  </a:moveTo>
                  <a:lnTo>
                    <a:pt x="1" y="40841"/>
                  </a:lnTo>
                  <a:lnTo>
                    <a:pt x="30129" y="56908"/>
                  </a:lnTo>
                  <a:lnTo>
                    <a:pt x="30129" y="53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46"/>
            <p:cNvSpPr/>
            <p:nvPr/>
          </p:nvSpPr>
          <p:spPr>
            <a:xfrm>
              <a:off x="3853812" y="4013002"/>
              <a:ext cx="684415" cy="1273063"/>
            </a:xfrm>
            <a:custGeom>
              <a:rect b="b" l="l" r="r" t="t"/>
              <a:pathLst>
                <a:path extrusionOk="0" h="57906" w="31131">
                  <a:moveTo>
                    <a:pt x="1002" y="1093"/>
                  </a:moveTo>
                  <a:lnTo>
                    <a:pt x="30129" y="6271"/>
                  </a:lnTo>
                  <a:lnTo>
                    <a:pt x="30129" y="56573"/>
                  </a:lnTo>
                  <a:lnTo>
                    <a:pt x="1002" y="41036"/>
                  </a:lnTo>
                  <a:lnTo>
                    <a:pt x="1002" y="1093"/>
                  </a:lnTo>
                  <a:close/>
                  <a:moveTo>
                    <a:pt x="497" y="1"/>
                  </a:moveTo>
                  <a:cubicBezTo>
                    <a:pt x="230" y="1"/>
                    <a:pt x="1" y="219"/>
                    <a:pt x="1" y="497"/>
                  </a:cubicBezTo>
                  <a:lnTo>
                    <a:pt x="1" y="41337"/>
                  </a:lnTo>
                  <a:cubicBezTo>
                    <a:pt x="1" y="41524"/>
                    <a:pt x="105" y="41694"/>
                    <a:pt x="266" y="41781"/>
                  </a:cubicBezTo>
                  <a:lnTo>
                    <a:pt x="30395" y="57849"/>
                  </a:lnTo>
                  <a:cubicBezTo>
                    <a:pt x="30464" y="57888"/>
                    <a:pt x="30547" y="57905"/>
                    <a:pt x="30630" y="57905"/>
                  </a:cubicBezTo>
                  <a:cubicBezTo>
                    <a:pt x="30721" y="57905"/>
                    <a:pt x="30808" y="57883"/>
                    <a:pt x="30887" y="57836"/>
                  </a:cubicBezTo>
                  <a:cubicBezTo>
                    <a:pt x="31039" y="57744"/>
                    <a:pt x="31131" y="57583"/>
                    <a:pt x="31131" y="57404"/>
                  </a:cubicBezTo>
                  <a:lnTo>
                    <a:pt x="31131" y="5853"/>
                  </a:lnTo>
                  <a:cubicBezTo>
                    <a:pt x="31131" y="5613"/>
                    <a:pt x="30956" y="5404"/>
                    <a:pt x="30717" y="5365"/>
                  </a:cubicBezTo>
                  <a:lnTo>
                    <a:pt x="589" y="9"/>
                  </a:lnTo>
                  <a:cubicBezTo>
                    <a:pt x="558" y="3"/>
                    <a:pt x="527" y="1"/>
                    <a:pt x="49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46"/>
            <p:cNvSpPr/>
            <p:nvPr/>
          </p:nvSpPr>
          <p:spPr>
            <a:xfrm>
              <a:off x="3961517" y="4426962"/>
              <a:ext cx="424970" cy="480196"/>
            </a:xfrm>
            <a:custGeom>
              <a:rect b="b" l="l" r="r" t="t"/>
              <a:pathLst>
                <a:path extrusionOk="0" h="21842" w="19330">
                  <a:moveTo>
                    <a:pt x="8035" y="0"/>
                  </a:moveTo>
                  <a:cubicBezTo>
                    <a:pt x="7383" y="0"/>
                    <a:pt x="6736" y="102"/>
                    <a:pt x="6105" y="313"/>
                  </a:cubicBezTo>
                  <a:cubicBezTo>
                    <a:pt x="1851" y="1742"/>
                    <a:pt x="1" y="7646"/>
                    <a:pt x="1969" y="13503"/>
                  </a:cubicBezTo>
                  <a:cubicBezTo>
                    <a:pt x="3645" y="18495"/>
                    <a:pt x="7549" y="21841"/>
                    <a:pt x="11298" y="21841"/>
                  </a:cubicBezTo>
                  <a:cubicBezTo>
                    <a:pt x="11951" y="21841"/>
                    <a:pt x="12599" y="21740"/>
                    <a:pt x="13229" y="21528"/>
                  </a:cubicBezTo>
                  <a:cubicBezTo>
                    <a:pt x="17479" y="20104"/>
                    <a:pt x="19330" y="14195"/>
                    <a:pt x="17362" y="8338"/>
                  </a:cubicBezTo>
                  <a:cubicBezTo>
                    <a:pt x="15685" y="3346"/>
                    <a:pt x="11782" y="0"/>
                    <a:pt x="803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46"/>
            <p:cNvSpPr/>
            <p:nvPr/>
          </p:nvSpPr>
          <p:spPr>
            <a:xfrm>
              <a:off x="3970048" y="4317080"/>
              <a:ext cx="395092" cy="131053"/>
            </a:xfrm>
            <a:custGeom>
              <a:rect b="b" l="l" r="r" t="t"/>
              <a:pathLst>
                <a:path extrusionOk="0" h="5961" w="17971">
                  <a:moveTo>
                    <a:pt x="557" y="0"/>
                  </a:moveTo>
                  <a:cubicBezTo>
                    <a:pt x="342" y="0"/>
                    <a:pt x="142" y="142"/>
                    <a:pt x="78" y="360"/>
                  </a:cubicBezTo>
                  <a:cubicBezTo>
                    <a:pt x="0" y="630"/>
                    <a:pt x="157" y="909"/>
                    <a:pt x="427" y="983"/>
                  </a:cubicBezTo>
                  <a:lnTo>
                    <a:pt x="17300" y="5938"/>
                  </a:lnTo>
                  <a:cubicBezTo>
                    <a:pt x="17348" y="5951"/>
                    <a:pt x="17396" y="5960"/>
                    <a:pt x="17444" y="5960"/>
                  </a:cubicBezTo>
                  <a:cubicBezTo>
                    <a:pt x="17692" y="5960"/>
                    <a:pt x="17901" y="5777"/>
                    <a:pt x="17936" y="5529"/>
                  </a:cubicBezTo>
                  <a:cubicBezTo>
                    <a:pt x="17971" y="5285"/>
                    <a:pt x="17823" y="5050"/>
                    <a:pt x="17583" y="4980"/>
                  </a:cubicBezTo>
                  <a:lnTo>
                    <a:pt x="710" y="25"/>
                  </a:lnTo>
                  <a:cubicBezTo>
                    <a:pt x="659" y="8"/>
                    <a:pt x="608" y="0"/>
                    <a:pt x="55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46"/>
            <p:cNvSpPr/>
            <p:nvPr/>
          </p:nvSpPr>
          <p:spPr>
            <a:xfrm>
              <a:off x="3955384" y="4214035"/>
              <a:ext cx="504820" cy="156247"/>
            </a:xfrm>
            <a:custGeom>
              <a:rect b="b" l="l" r="r" t="t"/>
              <a:pathLst>
                <a:path extrusionOk="0" h="7107" w="22962">
                  <a:moveTo>
                    <a:pt x="555" y="0"/>
                  </a:moveTo>
                  <a:cubicBezTo>
                    <a:pt x="337" y="0"/>
                    <a:pt x="139" y="145"/>
                    <a:pt x="75" y="366"/>
                  </a:cubicBezTo>
                  <a:cubicBezTo>
                    <a:pt x="1" y="636"/>
                    <a:pt x="162" y="915"/>
                    <a:pt x="432" y="985"/>
                  </a:cubicBezTo>
                  <a:lnTo>
                    <a:pt x="22300" y="7090"/>
                  </a:lnTo>
                  <a:cubicBezTo>
                    <a:pt x="22343" y="7103"/>
                    <a:pt x="22391" y="7107"/>
                    <a:pt x="22435" y="7107"/>
                  </a:cubicBezTo>
                  <a:cubicBezTo>
                    <a:pt x="22683" y="7103"/>
                    <a:pt x="22892" y="6920"/>
                    <a:pt x="22927" y="6672"/>
                  </a:cubicBezTo>
                  <a:cubicBezTo>
                    <a:pt x="22962" y="6428"/>
                    <a:pt x="22809" y="6193"/>
                    <a:pt x="22570" y="6127"/>
                  </a:cubicBezTo>
                  <a:lnTo>
                    <a:pt x="702" y="22"/>
                  </a:lnTo>
                  <a:cubicBezTo>
                    <a:pt x="653" y="7"/>
                    <a:pt x="604" y="0"/>
                    <a:pt x="55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46"/>
            <p:cNvSpPr/>
            <p:nvPr/>
          </p:nvSpPr>
          <p:spPr>
            <a:xfrm>
              <a:off x="3891165" y="6536617"/>
              <a:ext cx="692857" cy="224137"/>
            </a:xfrm>
            <a:custGeom>
              <a:rect b="b" l="l" r="r" t="t"/>
              <a:pathLst>
                <a:path extrusionOk="0" h="10195" w="31515">
                  <a:moveTo>
                    <a:pt x="19684" y="1"/>
                  </a:moveTo>
                  <a:cubicBezTo>
                    <a:pt x="19320" y="1"/>
                    <a:pt x="18945" y="7"/>
                    <a:pt x="18559" y="22"/>
                  </a:cubicBezTo>
                  <a:cubicBezTo>
                    <a:pt x="18559" y="22"/>
                    <a:pt x="7899" y="1010"/>
                    <a:pt x="3950" y="4167"/>
                  </a:cubicBezTo>
                  <a:cubicBezTo>
                    <a:pt x="0" y="7328"/>
                    <a:pt x="2961" y="8904"/>
                    <a:pt x="6715" y="9893"/>
                  </a:cubicBezTo>
                  <a:cubicBezTo>
                    <a:pt x="7499" y="10100"/>
                    <a:pt x="8854" y="10194"/>
                    <a:pt x="10526" y="10194"/>
                  </a:cubicBezTo>
                  <a:cubicBezTo>
                    <a:pt x="16846" y="10194"/>
                    <a:pt x="27700" y="8846"/>
                    <a:pt x="29419" y="7128"/>
                  </a:cubicBezTo>
                  <a:cubicBezTo>
                    <a:pt x="31514" y="5037"/>
                    <a:pt x="29568" y="1"/>
                    <a:pt x="19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46"/>
            <p:cNvSpPr/>
            <p:nvPr/>
          </p:nvSpPr>
          <p:spPr>
            <a:xfrm>
              <a:off x="3921790" y="6525624"/>
              <a:ext cx="649459" cy="246122"/>
            </a:xfrm>
            <a:custGeom>
              <a:rect b="b" l="l" r="r" t="t"/>
              <a:pathLst>
                <a:path extrusionOk="0" h="11195" w="29541">
                  <a:moveTo>
                    <a:pt x="18181" y="1004"/>
                  </a:moveTo>
                  <a:cubicBezTo>
                    <a:pt x="22336" y="1004"/>
                    <a:pt x="26849" y="1977"/>
                    <a:pt x="28052" y="4741"/>
                  </a:cubicBezTo>
                  <a:cubicBezTo>
                    <a:pt x="28461" y="5681"/>
                    <a:pt x="28317" y="6626"/>
                    <a:pt x="27673" y="7275"/>
                  </a:cubicBezTo>
                  <a:cubicBezTo>
                    <a:pt x="26802" y="8146"/>
                    <a:pt x="22696" y="9095"/>
                    <a:pt x="17209" y="9701"/>
                  </a:cubicBezTo>
                  <a:cubicBezTo>
                    <a:pt x="14230" y="10029"/>
                    <a:pt x="11374" y="10197"/>
                    <a:pt x="9154" y="10197"/>
                  </a:cubicBezTo>
                  <a:cubicBezTo>
                    <a:pt x="7487" y="10197"/>
                    <a:pt x="6178" y="10102"/>
                    <a:pt x="5444" y="9910"/>
                  </a:cubicBezTo>
                  <a:cubicBezTo>
                    <a:pt x="2813" y="9217"/>
                    <a:pt x="1385" y="8425"/>
                    <a:pt x="1202" y="7554"/>
                  </a:cubicBezTo>
                  <a:cubicBezTo>
                    <a:pt x="1028" y="6731"/>
                    <a:pt x="2012" y="5742"/>
                    <a:pt x="2866" y="5059"/>
                  </a:cubicBezTo>
                  <a:cubicBezTo>
                    <a:pt x="6589" y="2080"/>
                    <a:pt x="16765" y="1061"/>
                    <a:pt x="17196" y="1022"/>
                  </a:cubicBezTo>
                  <a:lnTo>
                    <a:pt x="17200" y="1022"/>
                  </a:lnTo>
                  <a:cubicBezTo>
                    <a:pt x="17524" y="1010"/>
                    <a:pt x="17851" y="1004"/>
                    <a:pt x="18181" y="1004"/>
                  </a:cubicBezTo>
                  <a:close/>
                  <a:moveTo>
                    <a:pt x="18280" y="0"/>
                  </a:moveTo>
                  <a:cubicBezTo>
                    <a:pt x="17911" y="0"/>
                    <a:pt x="17533" y="7"/>
                    <a:pt x="17148" y="21"/>
                  </a:cubicBezTo>
                  <a:lnTo>
                    <a:pt x="17122" y="21"/>
                  </a:lnTo>
                  <a:cubicBezTo>
                    <a:pt x="16678" y="64"/>
                    <a:pt x="6262" y="1061"/>
                    <a:pt x="2243" y="4275"/>
                  </a:cubicBezTo>
                  <a:cubicBezTo>
                    <a:pt x="658" y="5546"/>
                    <a:pt x="0" y="6683"/>
                    <a:pt x="227" y="7759"/>
                  </a:cubicBezTo>
                  <a:cubicBezTo>
                    <a:pt x="501" y="9069"/>
                    <a:pt x="2082" y="10062"/>
                    <a:pt x="5191" y="10876"/>
                  </a:cubicBezTo>
                  <a:cubicBezTo>
                    <a:pt x="5931" y="11072"/>
                    <a:pt x="7316" y="11194"/>
                    <a:pt x="9249" y="11194"/>
                  </a:cubicBezTo>
                  <a:cubicBezTo>
                    <a:pt x="11344" y="11194"/>
                    <a:pt x="14074" y="11050"/>
                    <a:pt x="17322" y="10693"/>
                  </a:cubicBezTo>
                  <a:cubicBezTo>
                    <a:pt x="20140" y="10384"/>
                    <a:pt x="26867" y="9500"/>
                    <a:pt x="28378" y="7985"/>
                  </a:cubicBezTo>
                  <a:cubicBezTo>
                    <a:pt x="29314" y="7049"/>
                    <a:pt x="29541" y="5651"/>
                    <a:pt x="28970" y="4340"/>
                  </a:cubicBezTo>
                  <a:cubicBezTo>
                    <a:pt x="28570" y="3426"/>
                    <a:pt x="27616" y="2133"/>
                    <a:pt x="25317" y="1175"/>
                  </a:cubicBezTo>
                  <a:cubicBezTo>
                    <a:pt x="23447" y="394"/>
                    <a:pt x="21085" y="0"/>
                    <a:pt x="1828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46"/>
            <p:cNvSpPr/>
            <p:nvPr/>
          </p:nvSpPr>
          <p:spPr>
            <a:xfrm>
              <a:off x="4057725" y="6658547"/>
              <a:ext cx="496487" cy="102186"/>
            </a:xfrm>
            <a:custGeom>
              <a:rect b="b" l="l" r="r" t="t"/>
              <a:pathLst>
                <a:path extrusionOk="0" h="4648" w="22583">
                  <a:moveTo>
                    <a:pt x="21470" y="0"/>
                  </a:moveTo>
                  <a:cubicBezTo>
                    <a:pt x="16857" y="0"/>
                    <a:pt x="11124" y="1309"/>
                    <a:pt x="5849" y="2967"/>
                  </a:cubicBezTo>
                  <a:cubicBezTo>
                    <a:pt x="3928" y="3576"/>
                    <a:pt x="1978" y="4090"/>
                    <a:pt x="1" y="4504"/>
                  </a:cubicBezTo>
                  <a:cubicBezTo>
                    <a:pt x="773" y="4601"/>
                    <a:pt x="1786" y="4647"/>
                    <a:pt x="2953" y="4647"/>
                  </a:cubicBezTo>
                  <a:cubicBezTo>
                    <a:pt x="9276" y="4647"/>
                    <a:pt x="20126" y="3302"/>
                    <a:pt x="21843" y="1582"/>
                  </a:cubicBezTo>
                  <a:cubicBezTo>
                    <a:pt x="22261" y="1164"/>
                    <a:pt x="22522" y="615"/>
                    <a:pt x="22583" y="27"/>
                  </a:cubicBezTo>
                  <a:cubicBezTo>
                    <a:pt x="22220" y="9"/>
                    <a:pt x="21849" y="0"/>
                    <a:pt x="2147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46"/>
            <p:cNvSpPr/>
            <p:nvPr/>
          </p:nvSpPr>
          <p:spPr>
            <a:xfrm>
              <a:off x="4043368" y="6647532"/>
              <a:ext cx="522430" cy="124215"/>
            </a:xfrm>
            <a:custGeom>
              <a:rect b="b" l="l" r="r" t="t"/>
              <a:pathLst>
                <a:path extrusionOk="0" h="5650" w="23763">
                  <a:moveTo>
                    <a:pt x="22125" y="999"/>
                  </a:moveTo>
                  <a:cubicBezTo>
                    <a:pt x="22291" y="999"/>
                    <a:pt x="22452" y="1003"/>
                    <a:pt x="22613" y="1003"/>
                  </a:cubicBezTo>
                  <a:cubicBezTo>
                    <a:pt x="22509" y="1277"/>
                    <a:pt x="22347" y="1526"/>
                    <a:pt x="22143" y="1730"/>
                  </a:cubicBezTo>
                  <a:cubicBezTo>
                    <a:pt x="21337" y="2536"/>
                    <a:pt x="17597" y="3441"/>
                    <a:pt x="12611" y="4047"/>
                  </a:cubicBezTo>
                  <a:cubicBezTo>
                    <a:pt x="9641" y="4404"/>
                    <a:pt x="6667" y="4613"/>
                    <a:pt x="4272" y="4643"/>
                  </a:cubicBezTo>
                  <a:cubicBezTo>
                    <a:pt x="5052" y="4430"/>
                    <a:pt x="5844" y="4199"/>
                    <a:pt x="6654" y="3942"/>
                  </a:cubicBezTo>
                  <a:cubicBezTo>
                    <a:pt x="11022" y="2571"/>
                    <a:pt x="17118" y="999"/>
                    <a:pt x="22125" y="999"/>
                  </a:cubicBezTo>
                  <a:close/>
                  <a:moveTo>
                    <a:pt x="22135" y="0"/>
                  </a:moveTo>
                  <a:cubicBezTo>
                    <a:pt x="16993" y="0"/>
                    <a:pt x="10792" y="1599"/>
                    <a:pt x="6354" y="2993"/>
                  </a:cubicBezTo>
                  <a:cubicBezTo>
                    <a:pt x="4446" y="3598"/>
                    <a:pt x="2513" y="4108"/>
                    <a:pt x="554" y="4517"/>
                  </a:cubicBezTo>
                  <a:cubicBezTo>
                    <a:pt x="1" y="4630"/>
                    <a:pt x="31" y="5431"/>
                    <a:pt x="593" y="5501"/>
                  </a:cubicBezTo>
                  <a:cubicBezTo>
                    <a:pt x="1377" y="5601"/>
                    <a:pt x="2409" y="5649"/>
                    <a:pt x="3615" y="5649"/>
                  </a:cubicBezTo>
                  <a:cubicBezTo>
                    <a:pt x="6158" y="5649"/>
                    <a:pt x="9454" y="5440"/>
                    <a:pt x="12733" y="5044"/>
                  </a:cubicBezTo>
                  <a:cubicBezTo>
                    <a:pt x="20170" y="4143"/>
                    <a:pt x="22265" y="3028"/>
                    <a:pt x="22848" y="2440"/>
                  </a:cubicBezTo>
                  <a:cubicBezTo>
                    <a:pt x="23349" y="1939"/>
                    <a:pt x="23663" y="1282"/>
                    <a:pt x="23732" y="576"/>
                  </a:cubicBezTo>
                  <a:cubicBezTo>
                    <a:pt x="23763" y="293"/>
                    <a:pt x="23545" y="41"/>
                    <a:pt x="23262" y="28"/>
                  </a:cubicBezTo>
                  <a:cubicBezTo>
                    <a:pt x="22893" y="9"/>
                    <a:pt x="22517" y="0"/>
                    <a:pt x="2213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46"/>
            <p:cNvSpPr/>
            <p:nvPr/>
          </p:nvSpPr>
          <p:spPr>
            <a:xfrm>
              <a:off x="3451549" y="3947025"/>
              <a:ext cx="203559" cy="118257"/>
            </a:xfrm>
            <a:custGeom>
              <a:rect b="b" l="l" r="r" t="t"/>
              <a:pathLst>
                <a:path extrusionOk="0" h="5379" w="9259">
                  <a:moveTo>
                    <a:pt x="764" y="0"/>
                  </a:moveTo>
                  <a:cubicBezTo>
                    <a:pt x="521" y="0"/>
                    <a:pt x="288" y="132"/>
                    <a:pt x="170" y="358"/>
                  </a:cubicBezTo>
                  <a:cubicBezTo>
                    <a:pt x="1" y="680"/>
                    <a:pt x="123" y="1077"/>
                    <a:pt x="440" y="1251"/>
                  </a:cubicBezTo>
                  <a:lnTo>
                    <a:pt x="8226" y="5305"/>
                  </a:lnTo>
                  <a:cubicBezTo>
                    <a:pt x="8322" y="5353"/>
                    <a:pt x="8426" y="5379"/>
                    <a:pt x="8535" y="5379"/>
                  </a:cubicBezTo>
                  <a:cubicBezTo>
                    <a:pt x="8844" y="5379"/>
                    <a:pt x="9110" y="5170"/>
                    <a:pt x="9184" y="4869"/>
                  </a:cubicBezTo>
                  <a:cubicBezTo>
                    <a:pt x="9258" y="4569"/>
                    <a:pt x="9119" y="4260"/>
                    <a:pt x="8844" y="4120"/>
                  </a:cubicBezTo>
                  <a:lnTo>
                    <a:pt x="1054" y="66"/>
                  </a:lnTo>
                  <a:cubicBezTo>
                    <a:pt x="961" y="21"/>
                    <a:pt x="861" y="0"/>
                    <a:pt x="7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46"/>
            <p:cNvSpPr/>
            <p:nvPr/>
          </p:nvSpPr>
          <p:spPr>
            <a:xfrm>
              <a:off x="3353143" y="3895843"/>
              <a:ext cx="83213" cy="55710"/>
            </a:xfrm>
            <a:custGeom>
              <a:rect b="b" l="l" r="r" t="t"/>
              <a:pathLst>
                <a:path extrusionOk="0" h="2534" w="3785">
                  <a:moveTo>
                    <a:pt x="756" y="0"/>
                  </a:moveTo>
                  <a:cubicBezTo>
                    <a:pt x="514" y="0"/>
                    <a:pt x="283" y="132"/>
                    <a:pt x="166" y="361"/>
                  </a:cubicBezTo>
                  <a:cubicBezTo>
                    <a:pt x="0" y="679"/>
                    <a:pt x="118" y="1075"/>
                    <a:pt x="436" y="1249"/>
                  </a:cubicBezTo>
                  <a:lnTo>
                    <a:pt x="2757" y="2460"/>
                  </a:lnTo>
                  <a:cubicBezTo>
                    <a:pt x="2852" y="2508"/>
                    <a:pt x="2957" y="2534"/>
                    <a:pt x="3066" y="2534"/>
                  </a:cubicBezTo>
                  <a:cubicBezTo>
                    <a:pt x="3371" y="2534"/>
                    <a:pt x="3641" y="2325"/>
                    <a:pt x="3710" y="2024"/>
                  </a:cubicBezTo>
                  <a:cubicBezTo>
                    <a:pt x="3784" y="1728"/>
                    <a:pt x="3645" y="1415"/>
                    <a:pt x="3371" y="1275"/>
                  </a:cubicBezTo>
                  <a:lnTo>
                    <a:pt x="1050" y="69"/>
                  </a:lnTo>
                  <a:cubicBezTo>
                    <a:pt x="955" y="22"/>
                    <a:pt x="854" y="0"/>
                    <a:pt x="7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46"/>
            <p:cNvSpPr/>
            <p:nvPr/>
          </p:nvSpPr>
          <p:spPr>
            <a:xfrm>
              <a:off x="3490507" y="4396138"/>
              <a:ext cx="88292" cy="35989"/>
            </a:xfrm>
            <a:custGeom>
              <a:rect b="b" l="l" r="r" t="t"/>
              <a:pathLst>
                <a:path extrusionOk="0" h="1637" w="4016">
                  <a:moveTo>
                    <a:pt x="699" y="1"/>
                  </a:moveTo>
                  <a:cubicBezTo>
                    <a:pt x="368" y="1"/>
                    <a:pt x="81" y="252"/>
                    <a:pt x="44" y="587"/>
                  </a:cubicBezTo>
                  <a:cubicBezTo>
                    <a:pt x="1" y="949"/>
                    <a:pt x="253" y="1275"/>
                    <a:pt x="610" y="1328"/>
                  </a:cubicBezTo>
                  <a:lnTo>
                    <a:pt x="3254" y="1633"/>
                  </a:lnTo>
                  <a:cubicBezTo>
                    <a:pt x="3275" y="1633"/>
                    <a:pt x="3301" y="1637"/>
                    <a:pt x="3328" y="1637"/>
                  </a:cubicBezTo>
                  <a:cubicBezTo>
                    <a:pt x="3680" y="1637"/>
                    <a:pt x="3972" y="1358"/>
                    <a:pt x="3994" y="1006"/>
                  </a:cubicBezTo>
                  <a:cubicBezTo>
                    <a:pt x="4016" y="653"/>
                    <a:pt x="3754" y="348"/>
                    <a:pt x="3406" y="304"/>
                  </a:cubicBezTo>
                  <a:lnTo>
                    <a:pt x="763" y="4"/>
                  </a:lnTo>
                  <a:cubicBezTo>
                    <a:pt x="741" y="2"/>
                    <a:pt x="720" y="1"/>
                    <a:pt x="6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46"/>
            <p:cNvSpPr/>
            <p:nvPr/>
          </p:nvSpPr>
          <p:spPr>
            <a:xfrm>
              <a:off x="3267269" y="4370328"/>
              <a:ext cx="187642" cy="47444"/>
            </a:xfrm>
            <a:custGeom>
              <a:rect b="b" l="l" r="r" t="t"/>
              <a:pathLst>
                <a:path extrusionOk="0" h="2158" w="8535">
                  <a:moveTo>
                    <a:pt x="704" y="0"/>
                  </a:moveTo>
                  <a:cubicBezTo>
                    <a:pt x="372" y="0"/>
                    <a:pt x="84" y="251"/>
                    <a:pt x="44" y="590"/>
                  </a:cubicBezTo>
                  <a:cubicBezTo>
                    <a:pt x="0" y="965"/>
                    <a:pt x="270" y="1300"/>
                    <a:pt x="645" y="1335"/>
                  </a:cubicBezTo>
                  <a:lnTo>
                    <a:pt x="7773" y="2153"/>
                  </a:lnTo>
                  <a:cubicBezTo>
                    <a:pt x="7799" y="2158"/>
                    <a:pt x="7825" y="2158"/>
                    <a:pt x="7851" y="2158"/>
                  </a:cubicBezTo>
                  <a:cubicBezTo>
                    <a:pt x="8204" y="2158"/>
                    <a:pt x="8496" y="1883"/>
                    <a:pt x="8513" y="1531"/>
                  </a:cubicBezTo>
                  <a:cubicBezTo>
                    <a:pt x="8535" y="1178"/>
                    <a:pt x="8278" y="869"/>
                    <a:pt x="7925" y="830"/>
                  </a:cubicBezTo>
                  <a:lnTo>
                    <a:pt x="797" y="7"/>
                  </a:lnTo>
                  <a:cubicBezTo>
                    <a:pt x="766" y="2"/>
                    <a:pt x="735" y="0"/>
                    <a:pt x="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46"/>
            <p:cNvSpPr/>
            <p:nvPr/>
          </p:nvSpPr>
          <p:spPr>
            <a:xfrm>
              <a:off x="3332565" y="4812890"/>
              <a:ext cx="225456" cy="83169"/>
            </a:xfrm>
            <a:custGeom>
              <a:rect b="b" l="l" r="r" t="t"/>
              <a:pathLst>
                <a:path extrusionOk="0" h="3783" w="10255">
                  <a:moveTo>
                    <a:pt x="9513" y="0"/>
                  </a:moveTo>
                  <a:cubicBezTo>
                    <a:pt x="9460" y="0"/>
                    <a:pt x="9407" y="7"/>
                    <a:pt x="9353" y="20"/>
                  </a:cubicBezTo>
                  <a:lnTo>
                    <a:pt x="518" y="2476"/>
                  </a:lnTo>
                  <a:cubicBezTo>
                    <a:pt x="200" y="2567"/>
                    <a:pt x="0" y="2877"/>
                    <a:pt x="48" y="3203"/>
                  </a:cubicBezTo>
                  <a:cubicBezTo>
                    <a:pt x="91" y="3530"/>
                    <a:pt x="366" y="3778"/>
                    <a:pt x="697" y="3782"/>
                  </a:cubicBezTo>
                  <a:cubicBezTo>
                    <a:pt x="758" y="3782"/>
                    <a:pt x="819" y="3774"/>
                    <a:pt x="875" y="3761"/>
                  </a:cubicBezTo>
                  <a:lnTo>
                    <a:pt x="9710" y="1305"/>
                  </a:lnTo>
                  <a:cubicBezTo>
                    <a:pt x="10054" y="1200"/>
                    <a:pt x="10255" y="839"/>
                    <a:pt x="10155" y="490"/>
                  </a:cubicBezTo>
                  <a:cubicBezTo>
                    <a:pt x="10073" y="195"/>
                    <a:pt x="9805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46"/>
            <p:cNvSpPr/>
            <p:nvPr/>
          </p:nvSpPr>
          <p:spPr>
            <a:xfrm>
              <a:off x="2826994" y="2454186"/>
              <a:ext cx="928998" cy="929108"/>
            </a:xfrm>
            <a:custGeom>
              <a:rect b="b" l="l" r="r" t="t"/>
              <a:pathLst>
                <a:path extrusionOk="0" h="42261" w="42256">
                  <a:moveTo>
                    <a:pt x="21128" y="4150"/>
                  </a:moveTo>
                  <a:cubicBezTo>
                    <a:pt x="30503" y="4150"/>
                    <a:pt x="38106" y="11753"/>
                    <a:pt x="38106" y="21128"/>
                  </a:cubicBezTo>
                  <a:cubicBezTo>
                    <a:pt x="38106" y="30508"/>
                    <a:pt x="30503" y="38110"/>
                    <a:pt x="21128" y="38110"/>
                  </a:cubicBezTo>
                  <a:lnTo>
                    <a:pt x="21128" y="38106"/>
                  </a:lnTo>
                  <a:cubicBezTo>
                    <a:pt x="11753" y="38106"/>
                    <a:pt x="4150" y="30508"/>
                    <a:pt x="4150" y="21128"/>
                  </a:cubicBezTo>
                  <a:cubicBezTo>
                    <a:pt x="4150" y="11753"/>
                    <a:pt x="11753" y="4150"/>
                    <a:pt x="21128" y="4150"/>
                  </a:cubicBezTo>
                  <a:close/>
                  <a:moveTo>
                    <a:pt x="21128" y="1"/>
                  </a:moveTo>
                  <a:cubicBezTo>
                    <a:pt x="9458" y="1"/>
                    <a:pt x="0" y="9463"/>
                    <a:pt x="0" y="21128"/>
                  </a:cubicBezTo>
                  <a:cubicBezTo>
                    <a:pt x="0" y="32798"/>
                    <a:pt x="9458" y="42260"/>
                    <a:pt x="21128" y="42260"/>
                  </a:cubicBezTo>
                  <a:cubicBezTo>
                    <a:pt x="32793" y="42260"/>
                    <a:pt x="42256" y="32798"/>
                    <a:pt x="42256" y="21128"/>
                  </a:cubicBezTo>
                  <a:cubicBezTo>
                    <a:pt x="42256" y="9463"/>
                    <a:pt x="32798" y="1"/>
                    <a:pt x="2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46"/>
            <p:cNvSpPr/>
            <p:nvPr/>
          </p:nvSpPr>
          <p:spPr>
            <a:xfrm>
              <a:off x="3247065" y="2885558"/>
              <a:ext cx="77651" cy="66373"/>
            </a:xfrm>
            <a:custGeom>
              <a:rect b="b" l="l" r="r" t="t"/>
              <a:pathLst>
                <a:path extrusionOk="0" h="3019" w="3532">
                  <a:moveTo>
                    <a:pt x="2021" y="1"/>
                  </a:moveTo>
                  <a:cubicBezTo>
                    <a:pt x="675" y="1"/>
                    <a:pt x="1" y="1625"/>
                    <a:pt x="954" y="2578"/>
                  </a:cubicBezTo>
                  <a:cubicBezTo>
                    <a:pt x="1242" y="2867"/>
                    <a:pt x="1628" y="3019"/>
                    <a:pt x="2021" y="3019"/>
                  </a:cubicBezTo>
                  <a:cubicBezTo>
                    <a:pt x="2216" y="3019"/>
                    <a:pt x="2413" y="2981"/>
                    <a:pt x="2600" y="2905"/>
                  </a:cubicBezTo>
                  <a:cubicBezTo>
                    <a:pt x="3162" y="2670"/>
                    <a:pt x="3532" y="2121"/>
                    <a:pt x="3532" y="1507"/>
                  </a:cubicBezTo>
                  <a:cubicBezTo>
                    <a:pt x="3528" y="675"/>
                    <a:pt x="2853" y="1"/>
                    <a:pt x="2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46"/>
            <p:cNvSpPr/>
            <p:nvPr/>
          </p:nvSpPr>
          <p:spPr>
            <a:xfrm>
              <a:off x="3161476" y="2904091"/>
              <a:ext cx="334326" cy="197755"/>
            </a:xfrm>
            <a:custGeom>
              <a:rect b="b" l="l" r="r" t="t"/>
              <a:pathLst>
                <a:path extrusionOk="0" h="8995" w="15207">
                  <a:moveTo>
                    <a:pt x="5910" y="1"/>
                  </a:moveTo>
                  <a:cubicBezTo>
                    <a:pt x="5696" y="1"/>
                    <a:pt x="5485" y="104"/>
                    <a:pt x="5357" y="298"/>
                  </a:cubicBezTo>
                  <a:lnTo>
                    <a:pt x="297" y="7962"/>
                  </a:lnTo>
                  <a:cubicBezTo>
                    <a:pt x="1" y="8402"/>
                    <a:pt x="319" y="8994"/>
                    <a:pt x="850" y="8994"/>
                  </a:cubicBezTo>
                  <a:cubicBezTo>
                    <a:pt x="1076" y="8994"/>
                    <a:pt x="1285" y="8881"/>
                    <a:pt x="1407" y="8694"/>
                  </a:cubicBezTo>
                  <a:lnTo>
                    <a:pt x="6058" y="1653"/>
                  </a:lnTo>
                  <a:lnTo>
                    <a:pt x="14031" y="8250"/>
                  </a:lnTo>
                  <a:cubicBezTo>
                    <a:pt x="14157" y="8353"/>
                    <a:pt x="14308" y="8403"/>
                    <a:pt x="14458" y="8403"/>
                  </a:cubicBezTo>
                  <a:cubicBezTo>
                    <a:pt x="14650" y="8403"/>
                    <a:pt x="14839" y="8321"/>
                    <a:pt x="14971" y="8162"/>
                  </a:cubicBezTo>
                  <a:cubicBezTo>
                    <a:pt x="15206" y="7879"/>
                    <a:pt x="15167" y="7457"/>
                    <a:pt x="14884" y="7222"/>
                  </a:cubicBezTo>
                  <a:lnTo>
                    <a:pt x="6336" y="155"/>
                  </a:lnTo>
                  <a:cubicBezTo>
                    <a:pt x="6211" y="51"/>
                    <a:pt x="6060" y="1"/>
                    <a:pt x="5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46"/>
            <p:cNvSpPr/>
            <p:nvPr/>
          </p:nvSpPr>
          <p:spPr>
            <a:xfrm>
              <a:off x="770850" y="2742434"/>
              <a:ext cx="335073" cy="547229"/>
            </a:xfrm>
            <a:custGeom>
              <a:rect b="b" l="l" r="r" t="t"/>
              <a:pathLst>
                <a:path extrusionOk="0" h="24891" w="15241">
                  <a:moveTo>
                    <a:pt x="6601" y="1"/>
                  </a:moveTo>
                  <a:lnTo>
                    <a:pt x="5927" y="8635"/>
                  </a:lnTo>
                  <a:lnTo>
                    <a:pt x="5417" y="6097"/>
                  </a:lnTo>
                  <a:lnTo>
                    <a:pt x="5077" y="13717"/>
                  </a:lnTo>
                  <a:lnTo>
                    <a:pt x="1694" y="5082"/>
                  </a:lnTo>
                  <a:lnTo>
                    <a:pt x="4233" y="20828"/>
                  </a:lnTo>
                  <a:lnTo>
                    <a:pt x="1354" y="16425"/>
                  </a:lnTo>
                  <a:lnTo>
                    <a:pt x="1354" y="18794"/>
                  </a:lnTo>
                  <a:lnTo>
                    <a:pt x="0" y="17270"/>
                  </a:lnTo>
                  <a:lnTo>
                    <a:pt x="2539" y="24216"/>
                  </a:lnTo>
                  <a:lnTo>
                    <a:pt x="2709" y="24890"/>
                  </a:lnTo>
                  <a:lnTo>
                    <a:pt x="12528" y="24721"/>
                  </a:lnTo>
                  <a:lnTo>
                    <a:pt x="15241" y="16935"/>
                  </a:lnTo>
                  <a:lnTo>
                    <a:pt x="12867" y="18624"/>
                  </a:lnTo>
                  <a:lnTo>
                    <a:pt x="14731" y="15576"/>
                  </a:lnTo>
                  <a:lnTo>
                    <a:pt x="11513" y="17950"/>
                  </a:lnTo>
                  <a:lnTo>
                    <a:pt x="13717" y="1015"/>
                  </a:lnTo>
                  <a:lnTo>
                    <a:pt x="9144" y="14562"/>
                  </a:lnTo>
                  <a:lnTo>
                    <a:pt x="9480" y="8635"/>
                  </a:lnTo>
                  <a:lnTo>
                    <a:pt x="7790" y="13208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46"/>
            <p:cNvSpPr/>
            <p:nvPr/>
          </p:nvSpPr>
          <p:spPr>
            <a:xfrm>
              <a:off x="769971" y="3247434"/>
              <a:ext cx="358268" cy="403337"/>
            </a:xfrm>
            <a:custGeom>
              <a:rect b="b" l="l" r="r" t="t"/>
              <a:pathLst>
                <a:path extrusionOk="0" h="18346" w="16296">
                  <a:moveTo>
                    <a:pt x="1" y="0"/>
                  </a:moveTo>
                  <a:lnTo>
                    <a:pt x="2853" y="18345"/>
                  </a:lnTo>
                  <a:lnTo>
                    <a:pt x="13443" y="18345"/>
                  </a:lnTo>
                  <a:lnTo>
                    <a:pt x="16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46"/>
            <p:cNvSpPr/>
            <p:nvPr/>
          </p:nvSpPr>
          <p:spPr>
            <a:xfrm>
              <a:off x="754186" y="3232770"/>
              <a:ext cx="389948" cy="432643"/>
            </a:xfrm>
            <a:custGeom>
              <a:rect b="b" l="l" r="r" t="t"/>
              <a:pathLst>
                <a:path extrusionOk="0" h="19679" w="17737">
                  <a:moveTo>
                    <a:pt x="16234" y="1333"/>
                  </a:moveTo>
                  <a:lnTo>
                    <a:pt x="13591" y="18346"/>
                  </a:lnTo>
                  <a:lnTo>
                    <a:pt x="4146" y="18346"/>
                  </a:lnTo>
                  <a:lnTo>
                    <a:pt x="1498" y="1333"/>
                  </a:lnTo>
                  <a:close/>
                  <a:moveTo>
                    <a:pt x="719" y="1"/>
                  </a:moveTo>
                  <a:cubicBezTo>
                    <a:pt x="310" y="1"/>
                    <a:pt x="0" y="362"/>
                    <a:pt x="61" y="767"/>
                  </a:cubicBezTo>
                  <a:lnTo>
                    <a:pt x="2914" y="19112"/>
                  </a:lnTo>
                  <a:cubicBezTo>
                    <a:pt x="2961" y="19439"/>
                    <a:pt x="3245" y="19674"/>
                    <a:pt x="3571" y="19678"/>
                  </a:cubicBezTo>
                  <a:lnTo>
                    <a:pt x="14161" y="19678"/>
                  </a:lnTo>
                  <a:cubicBezTo>
                    <a:pt x="14488" y="19678"/>
                    <a:pt x="14771" y="19439"/>
                    <a:pt x="14819" y="19112"/>
                  </a:cubicBezTo>
                  <a:lnTo>
                    <a:pt x="17671" y="767"/>
                  </a:lnTo>
                  <a:cubicBezTo>
                    <a:pt x="17736" y="362"/>
                    <a:pt x="17423" y="1"/>
                    <a:pt x="17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46"/>
            <p:cNvSpPr/>
            <p:nvPr/>
          </p:nvSpPr>
          <p:spPr>
            <a:xfrm>
              <a:off x="527782" y="3647960"/>
              <a:ext cx="1174834" cy="3125190"/>
            </a:xfrm>
            <a:custGeom>
              <a:rect b="b" l="l" r="r" t="t"/>
              <a:pathLst>
                <a:path extrusionOk="0" h="142151" w="53438">
                  <a:moveTo>
                    <a:pt x="0" y="1"/>
                  </a:moveTo>
                  <a:lnTo>
                    <a:pt x="0" y="142150"/>
                  </a:lnTo>
                  <a:lnTo>
                    <a:pt x="53438" y="142150"/>
                  </a:lnTo>
                  <a:lnTo>
                    <a:pt x="53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46"/>
            <p:cNvSpPr/>
            <p:nvPr/>
          </p:nvSpPr>
          <p:spPr>
            <a:xfrm>
              <a:off x="513140" y="3633318"/>
              <a:ext cx="1204118" cy="3154474"/>
            </a:xfrm>
            <a:custGeom>
              <a:rect b="b" l="l" r="r" t="t"/>
              <a:pathLst>
                <a:path extrusionOk="0" h="143483" w="54770">
                  <a:moveTo>
                    <a:pt x="53437" y="1333"/>
                  </a:moveTo>
                  <a:lnTo>
                    <a:pt x="53437" y="142150"/>
                  </a:lnTo>
                  <a:lnTo>
                    <a:pt x="1333" y="142150"/>
                  </a:lnTo>
                  <a:lnTo>
                    <a:pt x="1333" y="1333"/>
                  </a:lnTo>
                  <a:close/>
                  <a:moveTo>
                    <a:pt x="666" y="1"/>
                  </a:moveTo>
                  <a:cubicBezTo>
                    <a:pt x="296" y="1"/>
                    <a:pt x="0" y="297"/>
                    <a:pt x="0" y="667"/>
                  </a:cubicBezTo>
                  <a:lnTo>
                    <a:pt x="0" y="142816"/>
                  </a:lnTo>
                  <a:cubicBezTo>
                    <a:pt x="0" y="143187"/>
                    <a:pt x="296" y="143483"/>
                    <a:pt x="666" y="143483"/>
                  </a:cubicBezTo>
                  <a:lnTo>
                    <a:pt x="54104" y="143483"/>
                  </a:lnTo>
                  <a:cubicBezTo>
                    <a:pt x="54469" y="143483"/>
                    <a:pt x="54770" y="143187"/>
                    <a:pt x="54770" y="142816"/>
                  </a:cubicBezTo>
                  <a:lnTo>
                    <a:pt x="54770" y="667"/>
                  </a:lnTo>
                  <a:cubicBezTo>
                    <a:pt x="54770" y="297"/>
                    <a:pt x="54469" y="1"/>
                    <a:pt x="5410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46"/>
            <p:cNvSpPr/>
            <p:nvPr/>
          </p:nvSpPr>
          <p:spPr>
            <a:xfrm>
              <a:off x="581580" y="3735945"/>
              <a:ext cx="1055852" cy="782160"/>
            </a:xfrm>
            <a:custGeom>
              <a:rect b="b" l="l" r="r" t="t"/>
              <a:pathLst>
                <a:path extrusionOk="0" h="35577" w="48026">
                  <a:moveTo>
                    <a:pt x="46693" y="1333"/>
                  </a:moveTo>
                  <a:lnTo>
                    <a:pt x="46693" y="34239"/>
                  </a:lnTo>
                  <a:lnTo>
                    <a:pt x="1333" y="34239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10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301"/>
                    <a:pt x="47725" y="1"/>
                    <a:pt x="4735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46"/>
            <p:cNvSpPr/>
            <p:nvPr/>
          </p:nvSpPr>
          <p:spPr>
            <a:xfrm>
              <a:off x="904191" y="4058578"/>
              <a:ext cx="410614" cy="136901"/>
            </a:xfrm>
            <a:custGeom>
              <a:rect b="b" l="l" r="r" t="t"/>
              <a:pathLst>
                <a:path extrusionOk="0" h="6227" w="18677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46"/>
            <p:cNvSpPr/>
            <p:nvPr/>
          </p:nvSpPr>
          <p:spPr>
            <a:xfrm>
              <a:off x="581580" y="4614187"/>
              <a:ext cx="1055852" cy="782160"/>
            </a:xfrm>
            <a:custGeom>
              <a:rect b="b" l="l" r="r" t="t"/>
              <a:pathLst>
                <a:path extrusionOk="0" h="35577" w="48026">
                  <a:moveTo>
                    <a:pt x="46693" y="1333"/>
                  </a:moveTo>
                  <a:lnTo>
                    <a:pt x="46693" y="34244"/>
                  </a:lnTo>
                  <a:lnTo>
                    <a:pt x="1333" y="34244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06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297"/>
                    <a:pt x="47725" y="1"/>
                    <a:pt x="4735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46"/>
            <p:cNvSpPr/>
            <p:nvPr/>
          </p:nvSpPr>
          <p:spPr>
            <a:xfrm>
              <a:off x="904191" y="4936820"/>
              <a:ext cx="410614" cy="136923"/>
            </a:xfrm>
            <a:custGeom>
              <a:rect b="b" l="l" r="r" t="t"/>
              <a:pathLst>
                <a:path extrusionOk="0" h="6228" w="18677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46"/>
            <p:cNvSpPr/>
            <p:nvPr/>
          </p:nvSpPr>
          <p:spPr>
            <a:xfrm>
              <a:off x="581580" y="5492452"/>
              <a:ext cx="1055852" cy="782138"/>
            </a:xfrm>
            <a:custGeom>
              <a:rect b="b" l="l" r="r" t="t"/>
              <a:pathLst>
                <a:path extrusionOk="0" h="35576" w="48026">
                  <a:moveTo>
                    <a:pt x="46693" y="1333"/>
                  </a:moveTo>
                  <a:lnTo>
                    <a:pt x="46693" y="34243"/>
                  </a:lnTo>
                  <a:lnTo>
                    <a:pt x="1333" y="34243"/>
                  </a:lnTo>
                  <a:lnTo>
                    <a:pt x="1333" y="1333"/>
                  </a:lnTo>
                  <a:close/>
                  <a:moveTo>
                    <a:pt x="667" y="0"/>
                  </a:moveTo>
                  <a:cubicBezTo>
                    <a:pt x="297" y="0"/>
                    <a:pt x="0" y="301"/>
                    <a:pt x="0" y="666"/>
                  </a:cubicBezTo>
                  <a:lnTo>
                    <a:pt x="0" y="34910"/>
                  </a:lnTo>
                  <a:cubicBezTo>
                    <a:pt x="0" y="35275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5"/>
                    <a:pt x="48025" y="34910"/>
                  </a:cubicBezTo>
                  <a:lnTo>
                    <a:pt x="48025" y="666"/>
                  </a:lnTo>
                  <a:cubicBezTo>
                    <a:pt x="48025" y="301"/>
                    <a:pt x="47725" y="0"/>
                    <a:pt x="4735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46"/>
            <p:cNvSpPr/>
            <p:nvPr/>
          </p:nvSpPr>
          <p:spPr>
            <a:xfrm>
              <a:off x="904191" y="5815063"/>
              <a:ext cx="410614" cy="136923"/>
            </a:xfrm>
            <a:custGeom>
              <a:rect b="b" l="l" r="r" t="t"/>
              <a:pathLst>
                <a:path extrusionOk="0" h="6228" w="18677">
                  <a:moveTo>
                    <a:pt x="1" y="1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46"/>
            <p:cNvSpPr/>
            <p:nvPr/>
          </p:nvSpPr>
          <p:spPr>
            <a:xfrm>
              <a:off x="1220601" y="6315270"/>
              <a:ext cx="1743389" cy="510272"/>
            </a:xfrm>
            <a:custGeom>
              <a:rect b="b" l="l" r="r" t="t"/>
              <a:pathLst>
                <a:path extrusionOk="0" h="23210" w="79299">
                  <a:moveTo>
                    <a:pt x="68835" y="0"/>
                  </a:moveTo>
                  <a:cubicBezTo>
                    <a:pt x="54435" y="893"/>
                    <a:pt x="27655" y="12720"/>
                    <a:pt x="27655" y="12720"/>
                  </a:cubicBezTo>
                  <a:lnTo>
                    <a:pt x="0" y="23209"/>
                  </a:lnTo>
                  <a:lnTo>
                    <a:pt x="79299" y="23209"/>
                  </a:lnTo>
                  <a:lnTo>
                    <a:pt x="68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46"/>
            <p:cNvSpPr/>
            <p:nvPr/>
          </p:nvSpPr>
          <p:spPr>
            <a:xfrm>
              <a:off x="1205278" y="6304211"/>
              <a:ext cx="1772123" cy="532345"/>
            </a:xfrm>
            <a:custGeom>
              <a:rect b="b" l="l" r="r" t="t"/>
              <a:pathLst>
                <a:path extrusionOk="0" h="24214" w="80606">
                  <a:moveTo>
                    <a:pt x="69218" y="1026"/>
                  </a:moveTo>
                  <a:lnTo>
                    <a:pt x="79225" y="23212"/>
                  </a:lnTo>
                  <a:lnTo>
                    <a:pt x="3423" y="23212"/>
                  </a:lnTo>
                  <a:lnTo>
                    <a:pt x="28531" y="13688"/>
                  </a:lnTo>
                  <a:lnTo>
                    <a:pt x="28557" y="13680"/>
                  </a:lnTo>
                  <a:cubicBezTo>
                    <a:pt x="28818" y="13562"/>
                    <a:pt x="54992" y="2067"/>
                    <a:pt x="69218" y="1026"/>
                  </a:cubicBezTo>
                  <a:close/>
                  <a:moveTo>
                    <a:pt x="69538" y="1"/>
                  </a:moveTo>
                  <a:cubicBezTo>
                    <a:pt x="69524" y="1"/>
                    <a:pt x="69511" y="1"/>
                    <a:pt x="69497" y="3"/>
                  </a:cubicBezTo>
                  <a:cubicBezTo>
                    <a:pt x="63484" y="377"/>
                    <a:pt x="54692" y="2637"/>
                    <a:pt x="43371" y="6726"/>
                  </a:cubicBezTo>
                  <a:cubicBezTo>
                    <a:pt x="35128" y="9704"/>
                    <a:pt x="28491" y="12613"/>
                    <a:pt x="28161" y="12761"/>
                  </a:cubicBezTo>
                  <a:lnTo>
                    <a:pt x="519" y="23242"/>
                  </a:lnTo>
                  <a:cubicBezTo>
                    <a:pt x="1" y="23442"/>
                    <a:pt x="140" y="24209"/>
                    <a:pt x="697" y="24213"/>
                  </a:cubicBezTo>
                  <a:lnTo>
                    <a:pt x="79996" y="24213"/>
                  </a:lnTo>
                  <a:cubicBezTo>
                    <a:pt x="80361" y="24213"/>
                    <a:pt x="80605" y="23839"/>
                    <a:pt x="80453" y="23503"/>
                  </a:cubicBezTo>
                  <a:lnTo>
                    <a:pt x="69989" y="294"/>
                  </a:lnTo>
                  <a:cubicBezTo>
                    <a:pt x="69908" y="115"/>
                    <a:pt x="69731" y="1"/>
                    <a:pt x="69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46"/>
            <p:cNvSpPr/>
            <p:nvPr/>
          </p:nvSpPr>
          <p:spPr>
            <a:xfrm>
              <a:off x="1741189" y="3520270"/>
              <a:ext cx="1396179" cy="1549019"/>
            </a:xfrm>
            <a:custGeom>
              <a:rect b="b" l="l" r="r" t="t"/>
              <a:pathLst>
                <a:path extrusionOk="0" h="70458" w="63506">
                  <a:moveTo>
                    <a:pt x="36573" y="0"/>
                  </a:moveTo>
                  <a:lnTo>
                    <a:pt x="31753" y="1415"/>
                  </a:lnTo>
                  <a:lnTo>
                    <a:pt x="47063" y="29767"/>
                  </a:lnTo>
                  <a:lnTo>
                    <a:pt x="47202" y="31182"/>
                  </a:lnTo>
                  <a:lnTo>
                    <a:pt x="1" y="50603"/>
                  </a:lnTo>
                  <a:cubicBezTo>
                    <a:pt x="1" y="50603"/>
                    <a:pt x="2622" y="70457"/>
                    <a:pt x="2966" y="70457"/>
                  </a:cubicBezTo>
                  <a:cubicBezTo>
                    <a:pt x="2971" y="70457"/>
                    <a:pt x="2975" y="70454"/>
                    <a:pt x="2979" y="70446"/>
                  </a:cubicBezTo>
                  <a:cubicBezTo>
                    <a:pt x="3262" y="69880"/>
                    <a:pt x="31470" y="53437"/>
                    <a:pt x="41394" y="47058"/>
                  </a:cubicBezTo>
                  <a:cubicBezTo>
                    <a:pt x="51313" y="40679"/>
                    <a:pt x="60954" y="37278"/>
                    <a:pt x="62230" y="35436"/>
                  </a:cubicBezTo>
                  <a:cubicBezTo>
                    <a:pt x="63505" y="33594"/>
                    <a:pt x="63362" y="30616"/>
                    <a:pt x="59395" y="26505"/>
                  </a:cubicBezTo>
                  <a:cubicBezTo>
                    <a:pt x="55424" y="22395"/>
                    <a:pt x="36573" y="0"/>
                    <a:pt x="36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46"/>
            <p:cNvSpPr/>
            <p:nvPr/>
          </p:nvSpPr>
          <p:spPr>
            <a:xfrm>
              <a:off x="1741189" y="3544586"/>
              <a:ext cx="1203085" cy="1264335"/>
            </a:xfrm>
            <a:custGeom>
              <a:rect b="b" l="l" r="r" t="t"/>
              <a:pathLst>
                <a:path extrusionOk="0" h="57509" w="54723">
                  <a:moveTo>
                    <a:pt x="32802" y="0"/>
                  </a:moveTo>
                  <a:lnTo>
                    <a:pt x="31753" y="309"/>
                  </a:lnTo>
                  <a:lnTo>
                    <a:pt x="47059" y="28661"/>
                  </a:lnTo>
                  <a:lnTo>
                    <a:pt x="47202" y="30076"/>
                  </a:lnTo>
                  <a:lnTo>
                    <a:pt x="1" y="49497"/>
                  </a:lnTo>
                  <a:cubicBezTo>
                    <a:pt x="1" y="49497"/>
                    <a:pt x="48" y="49849"/>
                    <a:pt x="127" y="50450"/>
                  </a:cubicBezTo>
                  <a:lnTo>
                    <a:pt x="3201" y="57509"/>
                  </a:lnTo>
                  <a:lnTo>
                    <a:pt x="54723" y="31948"/>
                  </a:lnTo>
                  <a:lnTo>
                    <a:pt x="3280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46"/>
            <p:cNvSpPr/>
            <p:nvPr/>
          </p:nvSpPr>
          <p:spPr>
            <a:xfrm>
              <a:off x="1729690" y="3507404"/>
              <a:ext cx="1410514" cy="1571136"/>
            </a:xfrm>
            <a:custGeom>
              <a:rect b="b" l="l" r="r" t="t"/>
              <a:pathLst>
                <a:path extrusionOk="0" h="71464" w="64158">
                  <a:moveTo>
                    <a:pt x="36921" y="1075"/>
                  </a:moveTo>
                  <a:cubicBezTo>
                    <a:pt x="39007" y="3548"/>
                    <a:pt x="55845" y="23513"/>
                    <a:pt x="59555" y="27358"/>
                  </a:cubicBezTo>
                  <a:cubicBezTo>
                    <a:pt x="62756" y="30676"/>
                    <a:pt x="63744" y="33619"/>
                    <a:pt x="62338" y="35653"/>
                  </a:cubicBezTo>
                  <a:cubicBezTo>
                    <a:pt x="61807" y="36424"/>
                    <a:pt x="59216" y="37700"/>
                    <a:pt x="55928" y="39315"/>
                  </a:cubicBezTo>
                  <a:cubicBezTo>
                    <a:pt x="52114" y="41196"/>
                    <a:pt x="46884" y="43774"/>
                    <a:pt x="41641" y="47140"/>
                  </a:cubicBezTo>
                  <a:cubicBezTo>
                    <a:pt x="36547" y="50414"/>
                    <a:pt x="26762" y="56267"/>
                    <a:pt x="18127" y="61427"/>
                  </a:cubicBezTo>
                  <a:cubicBezTo>
                    <a:pt x="14169" y="63795"/>
                    <a:pt x="10429" y="66029"/>
                    <a:pt x="7729" y="67671"/>
                  </a:cubicBezTo>
                  <a:cubicBezTo>
                    <a:pt x="5517" y="69012"/>
                    <a:pt x="4372" y="69726"/>
                    <a:pt x="3771" y="70127"/>
                  </a:cubicBezTo>
                  <a:cubicBezTo>
                    <a:pt x="3270" y="67601"/>
                    <a:pt x="1951" y="58091"/>
                    <a:pt x="1071" y="51420"/>
                  </a:cubicBezTo>
                  <a:lnTo>
                    <a:pt x="47916" y="32148"/>
                  </a:lnTo>
                  <a:cubicBezTo>
                    <a:pt x="48121" y="32061"/>
                    <a:pt x="48243" y="31852"/>
                    <a:pt x="48221" y="31634"/>
                  </a:cubicBezTo>
                  <a:lnTo>
                    <a:pt x="48081" y="30219"/>
                  </a:lnTo>
                  <a:cubicBezTo>
                    <a:pt x="48073" y="30153"/>
                    <a:pt x="48055" y="30088"/>
                    <a:pt x="48025" y="30031"/>
                  </a:cubicBezTo>
                  <a:lnTo>
                    <a:pt x="33006" y="2224"/>
                  </a:lnTo>
                  <a:lnTo>
                    <a:pt x="36921" y="1075"/>
                  </a:lnTo>
                  <a:close/>
                  <a:moveTo>
                    <a:pt x="37093" y="1"/>
                  </a:moveTo>
                  <a:cubicBezTo>
                    <a:pt x="37047" y="1"/>
                    <a:pt x="37001" y="7"/>
                    <a:pt x="36956" y="21"/>
                  </a:cubicBezTo>
                  <a:lnTo>
                    <a:pt x="32136" y="1440"/>
                  </a:lnTo>
                  <a:cubicBezTo>
                    <a:pt x="31831" y="1527"/>
                    <a:pt x="31687" y="1876"/>
                    <a:pt x="31840" y="2159"/>
                  </a:cubicBezTo>
                  <a:lnTo>
                    <a:pt x="47097" y="30419"/>
                  </a:lnTo>
                  <a:lnTo>
                    <a:pt x="47189" y="31364"/>
                  </a:lnTo>
                  <a:lnTo>
                    <a:pt x="335" y="50641"/>
                  </a:lnTo>
                  <a:cubicBezTo>
                    <a:pt x="122" y="50728"/>
                    <a:pt x="0" y="50946"/>
                    <a:pt x="26" y="51172"/>
                  </a:cubicBezTo>
                  <a:cubicBezTo>
                    <a:pt x="35" y="51220"/>
                    <a:pt x="688" y="56180"/>
                    <a:pt x="1380" y="61078"/>
                  </a:cubicBezTo>
                  <a:cubicBezTo>
                    <a:pt x="1781" y="63961"/>
                    <a:pt x="2121" y="66260"/>
                    <a:pt x="2382" y="67910"/>
                  </a:cubicBezTo>
                  <a:cubicBezTo>
                    <a:pt x="2539" y="68894"/>
                    <a:pt x="2665" y="69661"/>
                    <a:pt x="2769" y="70183"/>
                  </a:cubicBezTo>
                  <a:cubicBezTo>
                    <a:pt x="2926" y="71011"/>
                    <a:pt x="2996" y="71385"/>
                    <a:pt x="3405" y="71455"/>
                  </a:cubicBezTo>
                  <a:cubicBezTo>
                    <a:pt x="3431" y="71459"/>
                    <a:pt x="3462" y="71459"/>
                    <a:pt x="3488" y="71464"/>
                  </a:cubicBezTo>
                  <a:cubicBezTo>
                    <a:pt x="3645" y="71464"/>
                    <a:pt x="3797" y="71390"/>
                    <a:pt x="3893" y="71263"/>
                  </a:cubicBezTo>
                  <a:cubicBezTo>
                    <a:pt x="4516" y="70732"/>
                    <a:pt x="11378" y="66630"/>
                    <a:pt x="18641" y="62284"/>
                  </a:cubicBezTo>
                  <a:cubicBezTo>
                    <a:pt x="27285" y="57120"/>
                    <a:pt x="37074" y="51263"/>
                    <a:pt x="42186" y="47980"/>
                  </a:cubicBezTo>
                  <a:cubicBezTo>
                    <a:pt x="47376" y="44645"/>
                    <a:pt x="52575" y="42084"/>
                    <a:pt x="56372" y="40212"/>
                  </a:cubicBezTo>
                  <a:cubicBezTo>
                    <a:pt x="60052" y="38401"/>
                    <a:pt x="62482" y="37203"/>
                    <a:pt x="63161" y="36223"/>
                  </a:cubicBezTo>
                  <a:cubicBezTo>
                    <a:pt x="63945" y="35091"/>
                    <a:pt x="64158" y="33702"/>
                    <a:pt x="63784" y="32204"/>
                  </a:cubicBezTo>
                  <a:cubicBezTo>
                    <a:pt x="63357" y="30497"/>
                    <a:pt x="62177" y="28634"/>
                    <a:pt x="60274" y="26661"/>
                  </a:cubicBezTo>
                  <a:cubicBezTo>
                    <a:pt x="56364" y="22612"/>
                    <a:pt x="37666" y="404"/>
                    <a:pt x="37478" y="182"/>
                  </a:cubicBezTo>
                  <a:cubicBezTo>
                    <a:pt x="37379" y="66"/>
                    <a:pt x="37237" y="1"/>
                    <a:pt x="37093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46"/>
            <p:cNvSpPr/>
            <p:nvPr/>
          </p:nvSpPr>
          <p:spPr>
            <a:xfrm>
              <a:off x="2112057" y="3285754"/>
              <a:ext cx="112211" cy="142924"/>
            </a:xfrm>
            <a:custGeom>
              <a:rect b="b" l="l" r="r" t="t"/>
              <a:pathLst>
                <a:path extrusionOk="0" h="6501" w="5104">
                  <a:moveTo>
                    <a:pt x="2661" y="0"/>
                  </a:moveTo>
                  <a:cubicBezTo>
                    <a:pt x="2157" y="0"/>
                    <a:pt x="1654" y="221"/>
                    <a:pt x="1276" y="883"/>
                  </a:cubicBezTo>
                  <a:cubicBezTo>
                    <a:pt x="140" y="2868"/>
                    <a:pt x="1" y="6126"/>
                    <a:pt x="710" y="6413"/>
                  </a:cubicBezTo>
                  <a:cubicBezTo>
                    <a:pt x="858" y="6472"/>
                    <a:pt x="1098" y="6500"/>
                    <a:pt x="1388" y="6500"/>
                  </a:cubicBezTo>
                  <a:cubicBezTo>
                    <a:pt x="2494" y="6500"/>
                    <a:pt x="4339" y="6093"/>
                    <a:pt x="4677" y="5420"/>
                  </a:cubicBezTo>
                  <a:cubicBezTo>
                    <a:pt x="5104" y="4567"/>
                    <a:pt x="4677" y="883"/>
                    <a:pt x="4677" y="883"/>
                  </a:cubicBezTo>
                  <a:cubicBezTo>
                    <a:pt x="4677" y="883"/>
                    <a:pt x="3669" y="0"/>
                    <a:pt x="2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46"/>
            <p:cNvSpPr/>
            <p:nvPr/>
          </p:nvSpPr>
          <p:spPr>
            <a:xfrm>
              <a:off x="2102098" y="3274827"/>
              <a:ext cx="132899" cy="164844"/>
            </a:xfrm>
            <a:custGeom>
              <a:rect b="b" l="l" r="r" t="t"/>
              <a:pathLst>
                <a:path extrusionOk="0" h="7498" w="6045">
                  <a:moveTo>
                    <a:pt x="3122" y="1003"/>
                  </a:moveTo>
                  <a:cubicBezTo>
                    <a:pt x="3684" y="1003"/>
                    <a:pt x="4323" y="1391"/>
                    <a:pt x="4660" y="1645"/>
                  </a:cubicBezTo>
                  <a:cubicBezTo>
                    <a:pt x="4838" y="3305"/>
                    <a:pt x="4899" y="5268"/>
                    <a:pt x="4686" y="5695"/>
                  </a:cubicBezTo>
                  <a:cubicBezTo>
                    <a:pt x="4612" y="5839"/>
                    <a:pt x="4133" y="6144"/>
                    <a:pt x="3153" y="6348"/>
                  </a:cubicBezTo>
                  <a:cubicBezTo>
                    <a:pt x="2640" y="6456"/>
                    <a:pt x="2177" y="6497"/>
                    <a:pt x="1843" y="6497"/>
                  </a:cubicBezTo>
                  <a:cubicBezTo>
                    <a:pt x="1638" y="6497"/>
                    <a:pt x="1481" y="6482"/>
                    <a:pt x="1390" y="6457"/>
                  </a:cubicBezTo>
                  <a:lnTo>
                    <a:pt x="1385" y="6457"/>
                  </a:lnTo>
                  <a:cubicBezTo>
                    <a:pt x="1076" y="6009"/>
                    <a:pt x="1168" y="3374"/>
                    <a:pt x="2165" y="1632"/>
                  </a:cubicBezTo>
                  <a:cubicBezTo>
                    <a:pt x="2369" y="1271"/>
                    <a:pt x="2622" y="1071"/>
                    <a:pt x="2936" y="1018"/>
                  </a:cubicBezTo>
                  <a:cubicBezTo>
                    <a:pt x="2996" y="1008"/>
                    <a:pt x="3059" y="1003"/>
                    <a:pt x="3122" y="1003"/>
                  </a:cubicBezTo>
                  <a:close/>
                  <a:moveTo>
                    <a:pt x="3122" y="1"/>
                  </a:moveTo>
                  <a:cubicBezTo>
                    <a:pt x="3006" y="1"/>
                    <a:pt x="2888" y="10"/>
                    <a:pt x="2770" y="30"/>
                  </a:cubicBezTo>
                  <a:cubicBezTo>
                    <a:pt x="2343" y="100"/>
                    <a:pt x="1742" y="348"/>
                    <a:pt x="1294" y="1136"/>
                  </a:cubicBezTo>
                  <a:cubicBezTo>
                    <a:pt x="306" y="2865"/>
                    <a:pt x="1" y="5543"/>
                    <a:pt x="401" y="6688"/>
                  </a:cubicBezTo>
                  <a:cubicBezTo>
                    <a:pt x="523" y="7041"/>
                    <a:pt x="719" y="7271"/>
                    <a:pt x="976" y="7376"/>
                  </a:cubicBezTo>
                  <a:cubicBezTo>
                    <a:pt x="1181" y="7459"/>
                    <a:pt x="1503" y="7498"/>
                    <a:pt x="1877" y="7498"/>
                  </a:cubicBezTo>
                  <a:cubicBezTo>
                    <a:pt x="3171" y="7498"/>
                    <a:pt x="5139" y="7023"/>
                    <a:pt x="5579" y="6144"/>
                  </a:cubicBezTo>
                  <a:cubicBezTo>
                    <a:pt x="6045" y="5207"/>
                    <a:pt x="5701" y="1968"/>
                    <a:pt x="5627" y="1328"/>
                  </a:cubicBezTo>
                  <a:cubicBezTo>
                    <a:pt x="5614" y="1201"/>
                    <a:pt x="5553" y="1088"/>
                    <a:pt x="5461" y="1010"/>
                  </a:cubicBezTo>
                  <a:cubicBezTo>
                    <a:pt x="5335" y="895"/>
                    <a:pt x="4278" y="1"/>
                    <a:pt x="3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46"/>
            <p:cNvSpPr/>
            <p:nvPr/>
          </p:nvSpPr>
          <p:spPr>
            <a:xfrm>
              <a:off x="2180607" y="3244114"/>
              <a:ext cx="127821" cy="156643"/>
            </a:xfrm>
            <a:custGeom>
              <a:rect b="b" l="l" r="r" t="t"/>
              <a:pathLst>
                <a:path extrusionOk="0" h="7125" w="5814">
                  <a:moveTo>
                    <a:pt x="2375" y="0"/>
                  </a:moveTo>
                  <a:cubicBezTo>
                    <a:pt x="2090" y="0"/>
                    <a:pt x="1813" y="68"/>
                    <a:pt x="1559" y="230"/>
                  </a:cubicBezTo>
                  <a:cubicBezTo>
                    <a:pt x="0" y="1222"/>
                    <a:pt x="427" y="6604"/>
                    <a:pt x="993" y="7031"/>
                  </a:cubicBezTo>
                  <a:cubicBezTo>
                    <a:pt x="1079" y="7096"/>
                    <a:pt x="1230" y="7125"/>
                    <a:pt x="1425" y="7125"/>
                  </a:cubicBezTo>
                  <a:cubicBezTo>
                    <a:pt x="2521" y="7125"/>
                    <a:pt x="5025" y="6218"/>
                    <a:pt x="5387" y="5616"/>
                  </a:cubicBezTo>
                  <a:cubicBezTo>
                    <a:pt x="5813" y="4911"/>
                    <a:pt x="5530" y="1788"/>
                    <a:pt x="5530" y="1788"/>
                  </a:cubicBezTo>
                  <a:cubicBezTo>
                    <a:pt x="5530" y="1788"/>
                    <a:pt x="3840" y="0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46"/>
            <p:cNvSpPr/>
            <p:nvPr/>
          </p:nvSpPr>
          <p:spPr>
            <a:xfrm>
              <a:off x="2179640" y="3233143"/>
              <a:ext cx="139231" cy="178672"/>
            </a:xfrm>
            <a:custGeom>
              <a:rect b="b" l="l" r="r" t="t"/>
              <a:pathLst>
                <a:path extrusionOk="0" h="8127" w="6333">
                  <a:moveTo>
                    <a:pt x="2416" y="1000"/>
                  </a:moveTo>
                  <a:cubicBezTo>
                    <a:pt x="3341" y="1000"/>
                    <a:pt x="4549" y="1978"/>
                    <a:pt x="5091" y="2509"/>
                  </a:cubicBezTo>
                  <a:cubicBezTo>
                    <a:pt x="5204" y="3903"/>
                    <a:pt x="5196" y="5531"/>
                    <a:pt x="5004" y="5858"/>
                  </a:cubicBezTo>
                  <a:cubicBezTo>
                    <a:pt x="4904" y="6006"/>
                    <a:pt x="4277" y="6389"/>
                    <a:pt x="3236" y="6738"/>
                  </a:cubicBezTo>
                  <a:cubicBezTo>
                    <a:pt x="2396" y="7022"/>
                    <a:pt x="1758" y="7126"/>
                    <a:pt x="1455" y="7126"/>
                  </a:cubicBezTo>
                  <a:cubicBezTo>
                    <a:pt x="1414" y="7126"/>
                    <a:pt x="1379" y="7124"/>
                    <a:pt x="1351" y="7121"/>
                  </a:cubicBezTo>
                  <a:cubicBezTo>
                    <a:pt x="1120" y="6633"/>
                    <a:pt x="837" y="4343"/>
                    <a:pt x="1185" y="2597"/>
                  </a:cubicBezTo>
                  <a:cubicBezTo>
                    <a:pt x="1338" y="1848"/>
                    <a:pt x="1581" y="1334"/>
                    <a:pt x="1873" y="1147"/>
                  </a:cubicBezTo>
                  <a:cubicBezTo>
                    <a:pt x="2035" y="1044"/>
                    <a:pt x="2219" y="1000"/>
                    <a:pt x="2416" y="1000"/>
                  </a:cubicBezTo>
                  <a:close/>
                  <a:moveTo>
                    <a:pt x="2418" y="1"/>
                  </a:moveTo>
                  <a:cubicBezTo>
                    <a:pt x="1957" y="1"/>
                    <a:pt x="1600" y="138"/>
                    <a:pt x="1338" y="306"/>
                  </a:cubicBezTo>
                  <a:cubicBezTo>
                    <a:pt x="349" y="933"/>
                    <a:pt x="84" y="2653"/>
                    <a:pt x="31" y="3981"/>
                  </a:cubicBezTo>
                  <a:cubicBezTo>
                    <a:pt x="1" y="4778"/>
                    <a:pt x="40" y="5579"/>
                    <a:pt x="153" y="6367"/>
                  </a:cubicBezTo>
                  <a:cubicBezTo>
                    <a:pt x="340" y="7635"/>
                    <a:pt x="619" y="7844"/>
                    <a:pt x="737" y="7931"/>
                  </a:cubicBezTo>
                  <a:cubicBezTo>
                    <a:pt x="911" y="8061"/>
                    <a:pt x="1146" y="8127"/>
                    <a:pt x="1468" y="8127"/>
                  </a:cubicBezTo>
                  <a:cubicBezTo>
                    <a:pt x="1743" y="8118"/>
                    <a:pt x="2017" y="8087"/>
                    <a:pt x="2287" y="8031"/>
                  </a:cubicBezTo>
                  <a:cubicBezTo>
                    <a:pt x="3275" y="7835"/>
                    <a:pt x="5405" y="7130"/>
                    <a:pt x="5862" y="6372"/>
                  </a:cubicBezTo>
                  <a:cubicBezTo>
                    <a:pt x="6332" y="5584"/>
                    <a:pt x="6141" y="3010"/>
                    <a:pt x="6071" y="2240"/>
                  </a:cubicBezTo>
                  <a:cubicBezTo>
                    <a:pt x="6062" y="2126"/>
                    <a:pt x="6014" y="2022"/>
                    <a:pt x="5936" y="1943"/>
                  </a:cubicBezTo>
                  <a:cubicBezTo>
                    <a:pt x="5483" y="1478"/>
                    <a:pt x="4982" y="1068"/>
                    <a:pt x="4442" y="715"/>
                  </a:cubicBezTo>
                  <a:cubicBezTo>
                    <a:pt x="3619" y="184"/>
                    <a:pt x="2949" y="1"/>
                    <a:pt x="2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46"/>
            <p:cNvSpPr/>
            <p:nvPr/>
          </p:nvSpPr>
          <p:spPr>
            <a:xfrm>
              <a:off x="2255379" y="3221096"/>
              <a:ext cx="165239" cy="172912"/>
            </a:xfrm>
            <a:custGeom>
              <a:rect b="b" l="l" r="r" t="t"/>
              <a:pathLst>
                <a:path extrusionOk="0" h="7865" w="7516">
                  <a:moveTo>
                    <a:pt x="3405" y="1"/>
                  </a:moveTo>
                  <a:cubicBezTo>
                    <a:pt x="1420" y="1"/>
                    <a:pt x="0" y="7085"/>
                    <a:pt x="710" y="7651"/>
                  </a:cubicBezTo>
                  <a:cubicBezTo>
                    <a:pt x="899" y="7803"/>
                    <a:pt x="1368" y="7864"/>
                    <a:pt x="1962" y="7864"/>
                  </a:cubicBezTo>
                  <a:cubicBezTo>
                    <a:pt x="3598" y="7864"/>
                    <a:pt x="6175" y="7399"/>
                    <a:pt x="6379" y="7085"/>
                  </a:cubicBezTo>
                  <a:cubicBezTo>
                    <a:pt x="6662" y="6659"/>
                    <a:pt x="7516" y="2975"/>
                    <a:pt x="7516" y="2975"/>
                  </a:cubicBezTo>
                  <a:cubicBezTo>
                    <a:pt x="7516" y="2975"/>
                    <a:pt x="5387" y="1"/>
                    <a:pt x="3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46"/>
            <p:cNvSpPr/>
            <p:nvPr/>
          </p:nvSpPr>
          <p:spPr>
            <a:xfrm>
              <a:off x="2253070" y="3210081"/>
              <a:ext cx="178958" cy="194941"/>
            </a:xfrm>
            <a:custGeom>
              <a:rect b="b" l="l" r="r" t="t"/>
              <a:pathLst>
                <a:path extrusionOk="0" h="8867" w="8140">
                  <a:moveTo>
                    <a:pt x="3510" y="998"/>
                  </a:moveTo>
                  <a:cubicBezTo>
                    <a:pt x="4821" y="998"/>
                    <a:pt x="6419" y="2722"/>
                    <a:pt x="7081" y="3585"/>
                  </a:cubicBezTo>
                  <a:cubicBezTo>
                    <a:pt x="6711" y="5161"/>
                    <a:pt x="6271" y="6859"/>
                    <a:pt x="6097" y="7255"/>
                  </a:cubicBezTo>
                  <a:cubicBezTo>
                    <a:pt x="5831" y="7377"/>
                    <a:pt x="4882" y="7612"/>
                    <a:pt x="3641" y="7756"/>
                  </a:cubicBezTo>
                  <a:cubicBezTo>
                    <a:pt x="2979" y="7833"/>
                    <a:pt x="2449" y="7862"/>
                    <a:pt x="2048" y="7862"/>
                  </a:cubicBezTo>
                  <a:cubicBezTo>
                    <a:pt x="1589" y="7862"/>
                    <a:pt x="1298" y="7824"/>
                    <a:pt x="1168" y="7778"/>
                  </a:cubicBezTo>
                  <a:cubicBezTo>
                    <a:pt x="967" y="7112"/>
                    <a:pt x="1512" y="3576"/>
                    <a:pt x="2639" y="1778"/>
                  </a:cubicBezTo>
                  <a:cubicBezTo>
                    <a:pt x="2949" y="1281"/>
                    <a:pt x="3266" y="998"/>
                    <a:pt x="3510" y="998"/>
                  </a:cubicBezTo>
                  <a:close/>
                  <a:moveTo>
                    <a:pt x="3506" y="1"/>
                  </a:moveTo>
                  <a:cubicBezTo>
                    <a:pt x="2526" y="1"/>
                    <a:pt x="1673" y="1020"/>
                    <a:pt x="967" y="3036"/>
                  </a:cubicBezTo>
                  <a:cubicBezTo>
                    <a:pt x="602" y="4085"/>
                    <a:pt x="345" y="5165"/>
                    <a:pt x="205" y="6267"/>
                  </a:cubicBezTo>
                  <a:cubicBezTo>
                    <a:pt x="1" y="7909"/>
                    <a:pt x="258" y="8348"/>
                    <a:pt x="501" y="8544"/>
                  </a:cubicBezTo>
                  <a:cubicBezTo>
                    <a:pt x="806" y="8784"/>
                    <a:pt x="1425" y="8867"/>
                    <a:pt x="2108" y="8867"/>
                  </a:cubicBezTo>
                  <a:cubicBezTo>
                    <a:pt x="2979" y="8867"/>
                    <a:pt x="3954" y="8736"/>
                    <a:pt x="4499" y="8649"/>
                  </a:cubicBezTo>
                  <a:cubicBezTo>
                    <a:pt x="6593" y="8327"/>
                    <a:pt x="6807" y="8000"/>
                    <a:pt x="6898" y="7865"/>
                  </a:cubicBezTo>
                  <a:cubicBezTo>
                    <a:pt x="7203" y="7412"/>
                    <a:pt x="7843" y="4725"/>
                    <a:pt x="8104" y="3589"/>
                  </a:cubicBezTo>
                  <a:cubicBezTo>
                    <a:pt x="8139" y="3450"/>
                    <a:pt x="8109" y="3302"/>
                    <a:pt x="8026" y="3184"/>
                  </a:cubicBezTo>
                  <a:cubicBezTo>
                    <a:pt x="7934" y="3053"/>
                    <a:pt x="5722" y="1"/>
                    <a:pt x="35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46"/>
            <p:cNvSpPr/>
            <p:nvPr/>
          </p:nvSpPr>
          <p:spPr>
            <a:xfrm>
              <a:off x="2330238" y="3220700"/>
              <a:ext cx="180761" cy="175418"/>
            </a:xfrm>
            <a:custGeom>
              <a:rect b="b" l="l" r="r" t="t"/>
              <a:pathLst>
                <a:path extrusionOk="0" h="7979" w="8222">
                  <a:moveTo>
                    <a:pt x="5453" y="1"/>
                  </a:moveTo>
                  <a:cubicBezTo>
                    <a:pt x="5385" y="1"/>
                    <a:pt x="5315" y="7"/>
                    <a:pt x="5243" y="19"/>
                  </a:cubicBezTo>
                  <a:cubicBezTo>
                    <a:pt x="2691" y="445"/>
                    <a:pt x="0" y="6398"/>
                    <a:pt x="140" y="7391"/>
                  </a:cubicBezTo>
                  <a:cubicBezTo>
                    <a:pt x="207" y="7855"/>
                    <a:pt x="1975" y="7978"/>
                    <a:pt x="3841" y="7978"/>
                  </a:cubicBezTo>
                  <a:cubicBezTo>
                    <a:pt x="5968" y="7978"/>
                    <a:pt x="8221" y="7817"/>
                    <a:pt x="8221" y="7817"/>
                  </a:cubicBezTo>
                  <a:cubicBezTo>
                    <a:pt x="8221" y="6988"/>
                    <a:pt x="7818" y="1"/>
                    <a:pt x="5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46"/>
            <p:cNvSpPr/>
            <p:nvPr/>
          </p:nvSpPr>
          <p:spPr>
            <a:xfrm>
              <a:off x="2320081" y="3209641"/>
              <a:ext cx="201932" cy="197381"/>
            </a:xfrm>
            <a:custGeom>
              <a:rect b="b" l="l" r="r" t="t"/>
              <a:pathLst>
                <a:path extrusionOk="0" h="8978" w="9185">
                  <a:moveTo>
                    <a:pt x="5917" y="1007"/>
                  </a:moveTo>
                  <a:cubicBezTo>
                    <a:pt x="6092" y="1007"/>
                    <a:pt x="6254" y="1073"/>
                    <a:pt x="6419" y="1210"/>
                  </a:cubicBezTo>
                  <a:cubicBezTo>
                    <a:pt x="6998" y="1706"/>
                    <a:pt x="7503" y="3021"/>
                    <a:pt x="7834" y="4911"/>
                  </a:cubicBezTo>
                  <a:cubicBezTo>
                    <a:pt x="8000" y="5886"/>
                    <a:pt x="8109" y="6866"/>
                    <a:pt x="8165" y="7850"/>
                  </a:cubicBezTo>
                  <a:cubicBezTo>
                    <a:pt x="6747" y="7943"/>
                    <a:pt x="5475" y="7983"/>
                    <a:pt x="4408" y="7983"/>
                  </a:cubicBezTo>
                  <a:cubicBezTo>
                    <a:pt x="2668" y="7983"/>
                    <a:pt x="1478" y="7876"/>
                    <a:pt x="1102" y="7711"/>
                  </a:cubicBezTo>
                  <a:lnTo>
                    <a:pt x="1102" y="7706"/>
                  </a:lnTo>
                  <a:cubicBezTo>
                    <a:pt x="1159" y="7232"/>
                    <a:pt x="1655" y="5808"/>
                    <a:pt x="2592" y="4223"/>
                  </a:cubicBezTo>
                  <a:cubicBezTo>
                    <a:pt x="3698" y="2337"/>
                    <a:pt x="4860" y="1171"/>
                    <a:pt x="5788" y="1018"/>
                  </a:cubicBezTo>
                  <a:cubicBezTo>
                    <a:pt x="5832" y="1011"/>
                    <a:pt x="5875" y="1007"/>
                    <a:pt x="5917" y="1007"/>
                  </a:cubicBezTo>
                  <a:close/>
                  <a:moveTo>
                    <a:pt x="5911" y="1"/>
                  </a:moveTo>
                  <a:cubicBezTo>
                    <a:pt x="5815" y="1"/>
                    <a:pt x="5719" y="9"/>
                    <a:pt x="5622" y="25"/>
                  </a:cubicBezTo>
                  <a:cubicBezTo>
                    <a:pt x="4033" y="291"/>
                    <a:pt x="2618" y="2194"/>
                    <a:pt x="1712" y="3740"/>
                  </a:cubicBezTo>
                  <a:cubicBezTo>
                    <a:pt x="841" y="5229"/>
                    <a:pt x="1" y="7219"/>
                    <a:pt x="110" y="7959"/>
                  </a:cubicBezTo>
                  <a:cubicBezTo>
                    <a:pt x="201" y="8603"/>
                    <a:pt x="924" y="8978"/>
                    <a:pt x="4268" y="8978"/>
                  </a:cubicBezTo>
                  <a:cubicBezTo>
                    <a:pt x="4407" y="8978"/>
                    <a:pt x="4551" y="8978"/>
                    <a:pt x="4699" y="8974"/>
                  </a:cubicBezTo>
                  <a:cubicBezTo>
                    <a:pt x="6693" y="8956"/>
                    <a:pt x="8696" y="8812"/>
                    <a:pt x="8718" y="8812"/>
                  </a:cubicBezTo>
                  <a:cubicBezTo>
                    <a:pt x="8980" y="8795"/>
                    <a:pt x="9184" y="8577"/>
                    <a:pt x="9184" y="8316"/>
                  </a:cubicBezTo>
                  <a:cubicBezTo>
                    <a:pt x="9184" y="8255"/>
                    <a:pt x="9023" y="2107"/>
                    <a:pt x="7064" y="443"/>
                  </a:cubicBezTo>
                  <a:cubicBezTo>
                    <a:pt x="6717" y="153"/>
                    <a:pt x="6324" y="1"/>
                    <a:pt x="59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46"/>
            <p:cNvSpPr/>
            <p:nvPr/>
          </p:nvSpPr>
          <p:spPr>
            <a:xfrm>
              <a:off x="2778934" y="4205812"/>
              <a:ext cx="218201" cy="56238"/>
            </a:xfrm>
            <a:custGeom>
              <a:rect b="b" l="l" r="r" t="t"/>
              <a:pathLst>
                <a:path extrusionOk="0" h="2558" w="9925">
                  <a:moveTo>
                    <a:pt x="0" y="0"/>
                  </a:moveTo>
                  <a:cubicBezTo>
                    <a:pt x="1" y="0"/>
                    <a:pt x="6858" y="2557"/>
                    <a:pt x="9705" y="2557"/>
                  </a:cubicBezTo>
                  <a:cubicBezTo>
                    <a:pt x="9781" y="2557"/>
                    <a:pt x="9854" y="2556"/>
                    <a:pt x="9924" y="25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46"/>
            <p:cNvSpPr/>
            <p:nvPr/>
          </p:nvSpPr>
          <p:spPr>
            <a:xfrm>
              <a:off x="2766204" y="4194666"/>
              <a:ext cx="242407" cy="78355"/>
            </a:xfrm>
            <a:custGeom>
              <a:rect b="b" l="l" r="r" t="t"/>
              <a:pathLst>
                <a:path extrusionOk="0" h="3564" w="11026">
                  <a:moveTo>
                    <a:pt x="568" y="1"/>
                  </a:moveTo>
                  <a:cubicBezTo>
                    <a:pt x="365" y="1"/>
                    <a:pt x="174" y="125"/>
                    <a:pt x="100" y="329"/>
                  </a:cubicBezTo>
                  <a:cubicBezTo>
                    <a:pt x="0" y="590"/>
                    <a:pt x="140" y="886"/>
                    <a:pt x="405" y="977"/>
                  </a:cubicBezTo>
                  <a:cubicBezTo>
                    <a:pt x="697" y="1086"/>
                    <a:pt x="7385" y="3564"/>
                    <a:pt x="10294" y="3564"/>
                  </a:cubicBezTo>
                  <a:cubicBezTo>
                    <a:pt x="10377" y="3564"/>
                    <a:pt x="10455" y="3564"/>
                    <a:pt x="10529" y="3560"/>
                  </a:cubicBezTo>
                  <a:cubicBezTo>
                    <a:pt x="10808" y="3546"/>
                    <a:pt x="11026" y="3311"/>
                    <a:pt x="11013" y="3033"/>
                  </a:cubicBezTo>
                  <a:cubicBezTo>
                    <a:pt x="10996" y="2761"/>
                    <a:pt x="10774" y="2557"/>
                    <a:pt x="10509" y="2557"/>
                  </a:cubicBezTo>
                  <a:cubicBezTo>
                    <a:pt x="10499" y="2557"/>
                    <a:pt x="10488" y="2557"/>
                    <a:pt x="10477" y="2558"/>
                  </a:cubicBezTo>
                  <a:cubicBezTo>
                    <a:pt x="10411" y="2562"/>
                    <a:pt x="10342" y="2563"/>
                    <a:pt x="10270" y="2563"/>
                  </a:cubicBezTo>
                  <a:cubicBezTo>
                    <a:pt x="7560" y="2563"/>
                    <a:pt x="826" y="67"/>
                    <a:pt x="754" y="37"/>
                  </a:cubicBezTo>
                  <a:cubicBezTo>
                    <a:pt x="693" y="12"/>
                    <a:pt x="630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46"/>
            <p:cNvSpPr/>
            <p:nvPr/>
          </p:nvSpPr>
          <p:spPr>
            <a:xfrm>
              <a:off x="835949" y="4405218"/>
              <a:ext cx="1086763" cy="2431409"/>
            </a:xfrm>
            <a:custGeom>
              <a:rect b="b" l="l" r="r" t="t"/>
              <a:pathLst>
                <a:path extrusionOk="0" h="110594" w="49432">
                  <a:moveTo>
                    <a:pt x="36077" y="0"/>
                  </a:moveTo>
                  <a:cubicBezTo>
                    <a:pt x="36077" y="0"/>
                    <a:pt x="29131" y="1847"/>
                    <a:pt x="22042" y="8509"/>
                  </a:cubicBezTo>
                  <a:cubicBezTo>
                    <a:pt x="14958" y="15171"/>
                    <a:pt x="8718" y="26649"/>
                    <a:pt x="6310" y="37566"/>
                  </a:cubicBezTo>
                  <a:cubicBezTo>
                    <a:pt x="3897" y="48478"/>
                    <a:pt x="636" y="82072"/>
                    <a:pt x="636" y="90864"/>
                  </a:cubicBezTo>
                  <a:cubicBezTo>
                    <a:pt x="636" y="99651"/>
                    <a:pt x="0" y="110567"/>
                    <a:pt x="0" y="110567"/>
                  </a:cubicBezTo>
                  <a:cubicBezTo>
                    <a:pt x="3397" y="110567"/>
                    <a:pt x="6792" y="110565"/>
                    <a:pt x="10188" y="110565"/>
                  </a:cubicBezTo>
                  <a:cubicBezTo>
                    <a:pt x="15281" y="110565"/>
                    <a:pt x="20374" y="110570"/>
                    <a:pt x="25469" y="110593"/>
                  </a:cubicBezTo>
                  <a:cubicBezTo>
                    <a:pt x="26627" y="110589"/>
                    <a:pt x="27790" y="110485"/>
                    <a:pt x="28935" y="110284"/>
                  </a:cubicBezTo>
                  <a:cubicBezTo>
                    <a:pt x="36634" y="108982"/>
                    <a:pt x="46497" y="103696"/>
                    <a:pt x="49432" y="97021"/>
                  </a:cubicBezTo>
                  <a:cubicBezTo>
                    <a:pt x="47198" y="85473"/>
                    <a:pt x="44437" y="69200"/>
                    <a:pt x="44437" y="59251"/>
                  </a:cubicBezTo>
                  <a:cubicBezTo>
                    <a:pt x="44437" y="42525"/>
                    <a:pt x="48831" y="33028"/>
                    <a:pt x="46845" y="21690"/>
                  </a:cubicBezTo>
                  <a:cubicBezTo>
                    <a:pt x="44864" y="10351"/>
                    <a:pt x="40609" y="2979"/>
                    <a:pt x="36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46"/>
            <p:cNvSpPr/>
            <p:nvPr/>
          </p:nvSpPr>
          <p:spPr>
            <a:xfrm>
              <a:off x="835949" y="4405306"/>
              <a:ext cx="1086763" cy="2431321"/>
            </a:xfrm>
            <a:custGeom>
              <a:rect b="b" l="l" r="r" t="t"/>
              <a:pathLst>
                <a:path extrusionOk="0" h="110590" w="49432">
                  <a:moveTo>
                    <a:pt x="36072" y="1"/>
                  </a:moveTo>
                  <a:cubicBezTo>
                    <a:pt x="36072" y="1"/>
                    <a:pt x="29127" y="1843"/>
                    <a:pt x="22042" y="8505"/>
                  </a:cubicBezTo>
                  <a:cubicBezTo>
                    <a:pt x="14953" y="15167"/>
                    <a:pt x="8718" y="26650"/>
                    <a:pt x="6305" y="37562"/>
                  </a:cubicBezTo>
                  <a:cubicBezTo>
                    <a:pt x="3897" y="48478"/>
                    <a:pt x="636" y="82068"/>
                    <a:pt x="636" y="90860"/>
                  </a:cubicBezTo>
                  <a:cubicBezTo>
                    <a:pt x="636" y="99647"/>
                    <a:pt x="0" y="110563"/>
                    <a:pt x="0" y="110563"/>
                  </a:cubicBezTo>
                  <a:cubicBezTo>
                    <a:pt x="3397" y="110563"/>
                    <a:pt x="6792" y="110561"/>
                    <a:pt x="10188" y="110561"/>
                  </a:cubicBezTo>
                  <a:cubicBezTo>
                    <a:pt x="15281" y="110561"/>
                    <a:pt x="20374" y="110566"/>
                    <a:pt x="25469" y="110589"/>
                  </a:cubicBezTo>
                  <a:cubicBezTo>
                    <a:pt x="26627" y="110585"/>
                    <a:pt x="27790" y="110481"/>
                    <a:pt x="28935" y="110280"/>
                  </a:cubicBezTo>
                  <a:cubicBezTo>
                    <a:pt x="36634" y="108978"/>
                    <a:pt x="46497" y="103692"/>
                    <a:pt x="49432" y="97017"/>
                  </a:cubicBezTo>
                  <a:lnTo>
                    <a:pt x="49432" y="97017"/>
                  </a:lnTo>
                  <a:cubicBezTo>
                    <a:pt x="45121" y="100679"/>
                    <a:pt x="25700" y="107851"/>
                    <a:pt x="22861" y="108482"/>
                  </a:cubicBezTo>
                  <a:cubicBezTo>
                    <a:pt x="22722" y="108513"/>
                    <a:pt x="22594" y="108528"/>
                    <a:pt x="22476" y="108528"/>
                  </a:cubicBezTo>
                  <a:cubicBezTo>
                    <a:pt x="20183" y="108528"/>
                    <a:pt x="21814" y="102829"/>
                    <a:pt x="26013" y="97134"/>
                  </a:cubicBezTo>
                  <a:cubicBezTo>
                    <a:pt x="27182" y="95548"/>
                    <a:pt x="27355" y="94958"/>
                    <a:pt x="26949" y="94958"/>
                  </a:cubicBezTo>
                  <a:cubicBezTo>
                    <a:pt x="25823" y="94958"/>
                    <a:pt x="20237" y="99509"/>
                    <a:pt x="19081" y="99973"/>
                  </a:cubicBezTo>
                  <a:cubicBezTo>
                    <a:pt x="19042" y="99989"/>
                    <a:pt x="19006" y="99997"/>
                    <a:pt x="18971" y="99997"/>
                  </a:cubicBezTo>
                  <a:cubicBezTo>
                    <a:pt x="17613" y="99997"/>
                    <a:pt x="19708" y="88164"/>
                    <a:pt x="19708" y="82325"/>
                  </a:cubicBezTo>
                  <a:cubicBezTo>
                    <a:pt x="19708" y="76338"/>
                    <a:pt x="25382" y="25287"/>
                    <a:pt x="25382" y="25287"/>
                  </a:cubicBezTo>
                  <a:lnTo>
                    <a:pt x="36094" y="5753"/>
                  </a:lnTo>
                  <a:lnTo>
                    <a:pt x="39760" y="3523"/>
                  </a:lnTo>
                  <a:cubicBezTo>
                    <a:pt x="38580" y="2017"/>
                    <a:pt x="37339" y="832"/>
                    <a:pt x="360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46"/>
            <p:cNvSpPr/>
            <p:nvPr/>
          </p:nvSpPr>
          <p:spPr>
            <a:xfrm>
              <a:off x="824648" y="4394226"/>
              <a:ext cx="1109253" cy="2453416"/>
            </a:xfrm>
            <a:custGeom>
              <a:rect b="b" l="l" r="r" t="t"/>
              <a:pathLst>
                <a:path extrusionOk="0" h="111595" w="50455">
                  <a:moveTo>
                    <a:pt x="36503" y="1049"/>
                  </a:moveTo>
                  <a:cubicBezTo>
                    <a:pt x="38698" y="2551"/>
                    <a:pt x="40762" y="5103"/>
                    <a:pt x="42486" y="8438"/>
                  </a:cubicBezTo>
                  <a:cubicBezTo>
                    <a:pt x="44450" y="12240"/>
                    <a:pt x="45926" y="16895"/>
                    <a:pt x="46867" y="22277"/>
                  </a:cubicBezTo>
                  <a:cubicBezTo>
                    <a:pt x="47942" y="28425"/>
                    <a:pt x="47111" y="34081"/>
                    <a:pt x="46148" y="40635"/>
                  </a:cubicBezTo>
                  <a:cubicBezTo>
                    <a:pt x="45352" y="46047"/>
                    <a:pt x="44450" y="52178"/>
                    <a:pt x="44450" y="59751"/>
                  </a:cubicBezTo>
                  <a:cubicBezTo>
                    <a:pt x="44450" y="69635"/>
                    <a:pt x="47150" y="85681"/>
                    <a:pt x="49423" y="97460"/>
                  </a:cubicBezTo>
                  <a:cubicBezTo>
                    <a:pt x="48086" y="100386"/>
                    <a:pt x="45182" y="103321"/>
                    <a:pt x="41224" y="105742"/>
                  </a:cubicBezTo>
                  <a:cubicBezTo>
                    <a:pt x="37562" y="107980"/>
                    <a:pt x="33242" y="109639"/>
                    <a:pt x="29367" y="110292"/>
                  </a:cubicBezTo>
                  <a:cubicBezTo>
                    <a:pt x="28247" y="110488"/>
                    <a:pt x="27115" y="110588"/>
                    <a:pt x="25983" y="110593"/>
                  </a:cubicBezTo>
                  <a:cubicBezTo>
                    <a:pt x="20427" y="110567"/>
                    <a:pt x="14797" y="110562"/>
                    <a:pt x="9271" y="110562"/>
                  </a:cubicBezTo>
                  <a:lnTo>
                    <a:pt x="1041" y="110562"/>
                  </a:lnTo>
                  <a:cubicBezTo>
                    <a:pt x="1167" y="108272"/>
                    <a:pt x="1651" y="98966"/>
                    <a:pt x="1651" y="91359"/>
                  </a:cubicBezTo>
                  <a:cubicBezTo>
                    <a:pt x="1651" y="82711"/>
                    <a:pt x="4877" y="49178"/>
                    <a:pt x="7307" y="38170"/>
                  </a:cubicBezTo>
                  <a:cubicBezTo>
                    <a:pt x="8478" y="32871"/>
                    <a:pt x="10573" y="27341"/>
                    <a:pt x="13373" y="22181"/>
                  </a:cubicBezTo>
                  <a:cubicBezTo>
                    <a:pt x="16160" y="17038"/>
                    <a:pt x="19452" y="12610"/>
                    <a:pt x="22896" y="9370"/>
                  </a:cubicBezTo>
                  <a:cubicBezTo>
                    <a:pt x="26501" y="5983"/>
                    <a:pt x="30068" y="3884"/>
                    <a:pt x="32423" y="2717"/>
                  </a:cubicBezTo>
                  <a:cubicBezTo>
                    <a:pt x="34457" y="1711"/>
                    <a:pt x="35968" y="1210"/>
                    <a:pt x="36503" y="1049"/>
                  </a:cubicBezTo>
                  <a:close/>
                  <a:moveTo>
                    <a:pt x="36587" y="1"/>
                  </a:moveTo>
                  <a:cubicBezTo>
                    <a:pt x="36544" y="1"/>
                    <a:pt x="36501" y="6"/>
                    <a:pt x="36460" y="17"/>
                  </a:cubicBezTo>
                  <a:cubicBezTo>
                    <a:pt x="36172" y="95"/>
                    <a:pt x="29310" y="1972"/>
                    <a:pt x="22212" y="8643"/>
                  </a:cubicBezTo>
                  <a:cubicBezTo>
                    <a:pt x="15001" y="15423"/>
                    <a:pt x="8766" y="26927"/>
                    <a:pt x="6332" y="37957"/>
                  </a:cubicBezTo>
                  <a:cubicBezTo>
                    <a:pt x="3893" y="49008"/>
                    <a:pt x="649" y="82677"/>
                    <a:pt x="649" y="91359"/>
                  </a:cubicBezTo>
                  <a:cubicBezTo>
                    <a:pt x="649" y="100033"/>
                    <a:pt x="22" y="110928"/>
                    <a:pt x="18" y="111037"/>
                  </a:cubicBezTo>
                  <a:cubicBezTo>
                    <a:pt x="0" y="111320"/>
                    <a:pt x="227" y="111564"/>
                    <a:pt x="514" y="111564"/>
                  </a:cubicBezTo>
                  <a:lnTo>
                    <a:pt x="4916" y="111564"/>
                  </a:lnTo>
                  <a:cubicBezTo>
                    <a:pt x="6297" y="111564"/>
                    <a:pt x="7687" y="111564"/>
                    <a:pt x="9083" y="111564"/>
                  </a:cubicBezTo>
                  <a:cubicBezTo>
                    <a:pt x="14668" y="111564"/>
                    <a:pt x="20360" y="111566"/>
                    <a:pt x="25979" y="111594"/>
                  </a:cubicBezTo>
                  <a:lnTo>
                    <a:pt x="26048" y="111594"/>
                  </a:lnTo>
                  <a:cubicBezTo>
                    <a:pt x="27215" y="111581"/>
                    <a:pt x="28378" y="111477"/>
                    <a:pt x="29532" y="111276"/>
                  </a:cubicBezTo>
                  <a:cubicBezTo>
                    <a:pt x="37448" y="109940"/>
                    <a:pt x="47416" y="104505"/>
                    <a:pt x="50403" y="97721"/>
                  </a:cubicBezTo>
                  <a:cubicBezTo>
                    <a:pt x="50442" y="97630"/>
                    <a:pt x="50455" y="97525"/>
                    <a:pt x="50433" y="97425"/>
                  </a:cubicBezTo>
                  <a:cubicBezTo>
                    <a:pt x="48160" y="85672"/>
                    <a:pt x="45452" y="69600"/>
                    <a:pt x="45452" y="59751"/>
                  </a:cubicBezTo>
                  <a:cubicBezTo>
                    <a:pt x="45452" y="52248"/>
                    <a:pt x="46349" y="46156"/>
                    <a:pt x="47137" y="40783"/>
                  </a:cubicBezTo>
                  <a:cubicBezTo>
                    <a:pt x="48112" y="34142"/>
                    <a:pt x="48957" y="28412"/>
                    <a:pt x="47851" y="22103"/>
                  </a:cubicBezTo>
                  <a:cubicBezTo>
                    <a:pt x="46893" y="16625"/>
                    <a:pt x="45391" y="11870"/>
                    <a:pt x="43375" y="7981"/>
                  </a:cubicBezTo>
                  <a:cubicBezTo>
                    <a:pt x="41520" y="4393"/>
                    <a:pt x="39268" y="1663"/>
                    <a:pt x="36860" y="82"/>
                  </a:cubicBezTo>
                  <a:cubicBezTo>
                    <a:pt x="36779" y="28"/>
                    <a:pt x="36683" y="1"/>
                    <a:pt x="3658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46"/>
            <p:cNvSpPr/>
            <p:nvPr/>
          </p:nvSpPr>
          <p:spPr>
            <a:xfrm>
              <a:off x="1619897" y="4463127"/>
              <a:ext cx="356817" cy="754965"/>
            </a:xfrm>
            <a:custGeom>
              <a:rect b="b" l="l" r="r" t="t"/>
              <a:pathLst>
                <a:path extrusionOk="0" h="34340" w="16230">
                  <a:moveTo>
                    <a:pt x="0" y="1"/>
                  </a:moveTo>
                  <a:lnTo>
                    <a:pt x="12180" y="22173"/>
                  </a:lnTo>
                  <a:lnTo>
                    <a:pt x="12833" y="34340"/>
                  </a:lnTo>
                  <a:cubicBezTo>
                    <a:pt x="12833" y="34340"/>
                    <a:pt x="16229" y="25661"/>
                    <a:pt x="14718" y="20000"/>
                  </a:cubicBezTo>
                  <a:cubicBezTo>
                    <a:pt x="13212" y="1434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46"/>
            <p:cNvSpPr/>
            <p:nvPr/>
          </p:nvSpPr>
          <p:spPr>
            <a:xfrm>
              <a:off x="1605628" y="4452047"/>
              <a:ext cx="362665" cy="777060"/>
            </a:xfrm>
            <a:custGeom>
              <a:rect b="b" l="l" r="r" t="t"/>
              <a:pathLst>
                <a:path extrusionOk="0" h="35345" w="16496">
                  <a:moveTo>
                    <a:pt x="3223" y="4149"/>
                  </a:moveTo>
                  <a:lnTo>
                    <a:pt x="3223" y="4149"/>
                  </a:lnTo>
                  <a:cubicBezTo>
                    <a:pt x="4346" y="5443"/>
                    <a:pt x="5688" y="7019"/>
                    <a:pt x="7055" y="8700"/>
                  </a:cubicBezTo>
                  <a:cubicBezTo>
                    <a:pt x="11575" y="14260"/>
                    <a:pt x="14283" y="18388"/>
                    <a:pt x="14884" y="20635"/>
                  </a:cubicBezTo>
                  <a:cubicBezTo>
                    <a:pt x="15846" y="24254"/>
                    <a:pt x="14714" y="29235"/>
                    <a:pt x="13839" y="32183"/>
                  </a:cubicBezTo>
                  <a:lnTo>
                    <a:pt x="13330" y="22651"/>
                  </a:lnTo>
                  <a:cubicBezTo>
                    <a:pt x="13325" y="22577"/>
                    <a:pt x="13303" y="22503"/>
                    <a:pt x="13269" y="22438"/>
                  </a:cubicBezTo>
                  <a:lnTo>
                    <a:pt x="3223" y="4149"/>
                  </a:lnTo>
                  <a:close/>
                  <a:moveTo>
                    <a:pt x="653" y="0"/>
                  </a:moveTo>
                  <a:cubicBezTo>
                    <a:pt x="314" y="0"/>
                    <a:pt x="0" y="367"/>
                    <a:pt x="210" y="749"/>
                  </a:cubicBezTo>
                  <a:lnTo>
                    <a:pt x="12337" y="22817"/>
                  </a:lnTo>
                  <a:lnTo>
                    <a:pt x="12981" y="34870"/>
                  </a:lnTo>
                  <a:cubicBezTo>
                    <a:pt x="12994" y="35105"/>
                    <a:pt x="13168" y="35301"/>
                    <a:pt x="13399" y="35336"/>
                  </a:cubicBezTo>
                  <a:cubicBezTo>
                    <a:pt x="13425" y="35340"/>
                    <a:pt x="13456" y="35344"/>
                    <a:pt x="13482" y="35344"/>
                  </a:cubicBezTo>
                  <a:cubicBezTo>
                    <a:pt x="13687" y="35344"/>
                    <a:pt x="13870" y="35218"/>
                    <a:pt x="13944" y="35026"/>
                  </a:cubicBezTo>
                  <a:cubicBezTo>
                    <a:pt x="14566" y="33354"/>
                    <a:pt x="15080" y="31647"/>
                    <a:pt x="15476" y="29910"/>
                  </a:cubicBezTo>
                  <a:cubicBezTo>
                    <a:pt x="16369" y="26008"/>
                    <a:pt x="16495" y="22804"/>
                    <a:pt x="15846" y="20374"/>
                  </a:cubicBezTo>
                  <a:cubicBezTo>
                    <a:pt x="14322" y="14661"/>
                    <a:pt x="1560" y="757"/>
                    <a:pt x="1015" y="169"/>
                  </a:cubicBezTo>
                  <a:cubicBezTo>
                    <a:pt x="908" y="51"/>
                    <a:pt x="779" y="0"/>
                    <a:pt x="65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46"/>
            <p:cNvSpPr/>
            <p:nvPr/>
          </p:nvSpPr>
          <p:spPr>
            <a:xfrm>
              <a:off x="1827349" y="5184857"/>
              <a:ext cx="141034" cy="1393673"/>
            </a:xfrm>
            <a:custGeom>
              <a:rect b="b" l="l" r="r" t="t"/>
              <a:pathLst>
                <a:path extrusionOk="0" h="63392" w="6415">
                  <a:moveTo>
                    <a:pt x="4150" y="1"/>
                  </a:moveTo>
                  <a:lnTo>
                    <a:pt x="3393" y="1512"/>
                  </a:lnTo>
                  <a:lnTo>
                    <a:pt x="1" y="52828"/>
                  </a:lnTo>
                  <a:lnTo>
                    <a:pt x="3771" y="63392"/>
                  </a:lnTo>
                  <a:lnTo>
                    <a:pt x="6415" y="42264"/>
                  </a:lnTo>
                  <a:lnTo>
                    <a:pt x="4150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46"/>
            <p:cNvSpPr/>
            <p:nvPr/>
          </p:nvSpPr>
          <p:spPr>
            <a:xfrm>
              <a:off x="1816246" y="5173909"/>
              <a:ext cx="163239" cy="1415636"/>
            </a:xfrm>
            <a:custGeom>
              <a:rect b="b" l="l" r="r" t="t"/>
              <a:pathLst>
                <a:path extrusionOk="0" h="64391" w="7425">
                  <a:moveTo>
                    <a:pt x="4311" y="3399"/>
                  </a:moveTo>
                  <a:lnTo>
                    <a:pt x="6419" y="42745"/>
                  </a:lnTo>
                  <a:lnTo>
                    <a:pt x="4046" y="61748"/>
                  </a:lnTo>
                  <a:lnTo>
                    <a:pt x="1015" y="53257"/>
                  </a:lnTo>
                  <a:lnTo>
                    <a:pt x="4311" y="3399"/>
                  </a:lnTo>
                  <a:close/>
                  <a:moveTo>
                    <a:pt x="4653" y="1"/>
                  </a:moveTo>
                  <a:cubicBezTo>
                    <a:pt x="4481" y="1"/>
                    <a:pt x="4307" y="87"/>
                    <a:pt x="4211" y="276"/>
                  </a:cubicBezTo>
                  <a:lnTo>
                    <a:pt x="3458" y="1783"/>
                  </a:lnTo>
                  <a:cubicBezTo>
                    <a:pt x="3423" y="1844"/>
                    <a:pt x="3406" y="1909"/>
                    <a:pt x="3401" y="1975"/>
                  </a:cubicBezTo>
                  <a:lnTo>
                    <a:pt x="5" y="53296"/>
                  </a:lnTo>
                  <a:cubicBezTo>
                    <a:pt x="0" y="53361"/>
                    <a:pt x="9" y="53431"/>
                    <a:pt x="35" y="53496"/>
                  </a:cubicBezTo>
                  <a:lnTo>
                    <a:pt x="3806" y="64060"/>
                  </a:lnTo>
                  <a:cubicBezTo>
                    <a:pt x="3880" y="64260"/>
                    <a:pt x="4067" y="64391"/>
                    <a:pt x="4281" y="64391"/>
                  </a:cubicBezTo>
                  <a:lnTo>
                    <a:pt x="4333" y="64391"/>
                  </a:lnTo>
                  <a:cubicBezTo>
                    <a:pt x="4564" y="64365"/>
                    <a:pt x="4747" y="64182"/>
                    <a:pt x="4777" y="63955"/>
                  </a:cubicBezTo>
                  <a:lnTo>
                    <a:pt x="7416" y="42823"/>
                  </a:lnTo>
                  <a:cubicBezTo>
                    <a:pt x="7420" y="42793"/>
                    <a:pt x="7425" y="42762"/>
                    <a:pt x="7420" y="42732"/>
                  </a:cubicBezTo>
                  <a:lnTo>
                    <a:pt x="5156" y="472"/>
                  </a:lnTo>
                  <a:cubicBezTo>
                    <a:pt x="5141" y="174"/>
                    <a:pt x="4898" y="1"/>
                    <a:pt x="4653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46"/>
            <p:cNvSpPr/>
            <p:nvPr/>
          </p:nvSpPr>
          <p:spPr>
            <a:xfrm>
              <a:off x="1594724" y="3352083"/>
              <a:ext cx="1050201" cy="1380350"/>
            </a:xfrm>
            <a:custGeom>
              <a:rect b="b" l="l" r="r" t="t"/>
              <a:pathLst>
                <a:path extrusionOk="0" h="62786" w="47769">
                  <a:moveTo>
                    <a:pt x="34435" y="1"/>
                  </a:moveTo>
                  <a:cubicBezTo>
                    <a:pt x="33276" y="1"/>
                    <a:pt x="32090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1056" y="35292"/>
                    <a:pt x="11483" y="37983"/>
                  </a:cubicBezTo>
                  <a:cubicBezTo>
                    <a:pt x="11910" y="40670"/>
                    <a:pt x="5247" y="48185"/>
                    <a:pt x="5247" y="48185"/>
                  </a:cubicBezTo>
                  <a:lnTo>
                    <a:pt x="14884" y="62786"/>
                  </a:lnTo>
                  <a:lnTo>
                    <a:pt x="25800" y="54282"/>
                  </a:lnTo>
                  <a:cubicBezTo>
                    <a:pt x="25800" y="54282"/>
                    <a:pt x="41250" y="53149"/>
                    <a:pt x="42665" y="51874"/>
                  </a:cubicBezTo>
                  <a:cubicBezTo>
                    <a:pt x="44084" y="50598"/>
                    <a:pt x="44080" y="36563"/>
                    <a:pt x="44080" y="36563"/>
                  </a:cubicBezTo>
                  <a:lnTo>
                    <a:pt x="47768" y="34438"/>
                  </a:lnTo>
                  <a:cubicBezTo>
                    <a:pt x="47768" y="34438"/>
                    <a:pt x="44367" y="19694"/>
                    <a:pt x="43514" y="16437"/>
                  </a:cubicBezTo>
                  <a:lnTo>
                    <a:pt x="42665" y="13176"/>
                  </a:lnTo>
                  <a:cubicBezTo>
                    <a:pt x="42665" y="13176"/>
                    <a:pt x="47625" y="11473"/>
                    <a:pt x="46492" y="6514"/>
                  </a:cubicBezTo>
                  <a:cubicBezTo>
                    <a:pt x="45546" y="2364"/>
                    <a:pt x="40340" y="1"/>
                    <a:pt x="34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46"/>
            <p:cNvSpPr/>
            <p:nvPr/>
          </p:nvSpPr>
          <p:spPr>
            <a:xfrm>
              <a:off x="1594724" y="3352105"/>
              <a:ext cx="1019181" cy="1380328"/>
            </a:xfrm>
            <a:custGeom>
              <a:rect b="b" l="l" r="r" t="t"/>
              <a:pathLst>
                <a:path extrusionOk="0" h="62785" w="46358">
                  <a:moveTo>
                    <a:pt x="34425" y="0"/>
                  </a:moveTo>
                  <a:cubicBezTo>
                    <a:pt x="33270" y="0"/>
                    <a:pt x="32087" y="91"/>
                    <a:pt x="30904" y="277"/>
                  </a:cubicBezTo>
                  <a:cubicBezTo>
                    <a:pt x="23671" y="1409"/>
                    <a:pt x="21829" y="4105"/>
                    <a:pt x="21829" y="4105"/>
                  </a:cubicBezTo>
                  <a:cubicBezTo>
                    <a:pt x="21829" y="4105"/>
                    <a:pt x="21797" y="4104"/>
                    <a:pt x="21735" y="4104"/>
                  </a:cubicBezTo>
                  <a:cubicBezTo>
                    <a:pt x="20694" y="4104"/>
                    <a:pt x="11295" y="4232"/>
                    <a:pt x="5813" y="8781"/>
                  </a:cubicBezTo>
                  <a:cubicBezTo>
                    <a:pt x="0" y="13602"/>
                    <a:pt x="3545" y="21257"/>
                    <a:pt x="5387" y="23948"/>
                  </a:cubicBezTo>
                  <a:cubicBezTo>
                    <a:pt x="7229" y="26639"/>
                    <a:pt x="10634" y="29761"/>
                    <a:pt x="10634" y="29761"/>
                  </a:cubicBezTo>
                  <a:cubicBezTo>
                    <a:pt x="10634" y="29761"/>
                    <a:pt x="11056" y="35291"/>
                    <a:pt x="11483" y="37982"/>
                  </a:cubicBezTo>
                  <a:cubicBezTo>
                    <a:pt x="11910" y="40669"/>
                    <a:pt x="5247" y="48184"/>
                    <a:pt x="5247" y="48184"/>
                  </a:cubicBezTo>
                  <a:lnTo>
                    <a:pt x="14884" y="62785"/>
                  </a:lnTo>
                  <a:lnTo>
                    <a:pt x="25800" y="54281"/>
                  </a:lnTo>
                  <a:cubicBezTo>
                    <a:pt x="25800" y="54281"/>
                    <a:pt x="37605" y="53414"/>
                    <a:pt x="41524" y="52343"/>
                  </a:cubicBezTo>
                  <a:lnTo>
                    <a:pt x="42665" y="51873"/>
                  </a:lnTo>
                  <a:lnTo>
                    <a:pt x="42665" y="51873"/>
                  </a:lnTo>
                  <a:cubicBezTo>
                    <a:pt x="42665" y="51873"/>
                    <a:pt x="40734" y="52057"/>
                    <a:pt x="38234" y="52057"/>
                  </a:cubicBezTo>
                  <a:cubicBezTo>
                    <a:pt x="34479" y="52057"/>
                    <a:pt x="29442" y="51641"/>
                    <a:pt x="27738" y="49560"/>
                  </a:cubicBezTo>
                  <a:cubicBezTo>
                    <a:pt x="24903" y="46090"/>
                    <a:pt x="27738" y="32857"/>
                    <a:pt x="29946" y="26238"/>
                  </a:cubicBezTo>
                  <a:cubicBezTo>
                    <a:pt x="32149" y="19619"/>
                    <a:pt x="26793" y="16785"/>
                    <a:pt x="26793" y="16785"/>
                  </a:cubicBezTo>
                  <a:lnTo>
                    <a:pt x="42887" y="14011"/>
                  </a:lnTo>
                  <a:cubicBezTo>
                    <a:pt x="42669" y="13179"/>
                    <a:pt x="42669" y="13175"/>
                    <a:pt x="42669" y="13175"/>
                  </a:cubicBezTo>
                  <a:cubicBezTo>
                    <a:pt x="42669" y="13175"/>
                    <a:pt x="44306" y="12605"/>
                    <a:pt x="45487" y="11181"/>
                  </a:cubicBezTo>
                  <a:lnTo>
                    <a:pt x="46357" y="6064"/>
                  </a:lnTo>
                  <a:cubicBezTo>
                    <a:pt x="45145" y="2199"/>
                    <a:pt x="40113" y="0"/>
                    <a:pt x="344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46"/>
            <p:cNvSpPr/>
            <p:nvPr/>
          </p:nvSpPr>
          <p:spPr>
            <a:xfrm>
              <a:off x="2385377" y="3755973"/>
              <a:ext cx="144288" cy="107023"/>
            </a:xfrm>
            <a:custGeom>
              <a:rect b="b" l="l" r="r" t="t"/>
              <a:pathLst>
                <a:path extrusionOk="0" h="4868" w="6563">
                  <a:moveTo>
                    <a:pt x="3130" y="1"/>
                  </a:moveTo>
                  <a:cubicBezTo>
                    <a:pt x="2776" y="1"/>
                    <a:pt x="2406" y="57"/>
                    <a:pt x="2025" y="191"/>
                  </a:cubicBezTo>
                  <a:cubicBezTo>
                    <a:pt x="192" y="836"/>
                    <a:pt x="0" y="3209"/>
                    <a:pt x="13" y="4306"/>
                  </a:cubicBezTo>
                  <a:cubicBezTo>
                    <a:pt x="18" y="4650"/>
                    <a:pt x="40" y="4868"/>
                    <a:pt x="40" y="4868"/>
                  </a:cubicBezTo>
                  <a:cubicBezTo>
                    <a:pt x="40" y="4868"/>
                    <a:pt x="1603" y="3022"/>
                    <a:pt x="3584" y="2743"/>
                  </a:cubicBezTo>
                  <a:cubicBezTo>
                    <a:pt x="3765" y="2717"/>
                    <a:pt x="3937" y="2706"/>
                    <a:pt x="4101" y="2706"/>
                  </a:cubicBezTo>
                  <a:cubicBezTo>
                    <a:pt x="5742" y="2706"/>
                    <a:pt x="6563" y="3875"/>
                    <a:pt x="6563" y="3875"/>
                  </a:cubicBezTo>
                  <a:lnTo>
                    <a:pt x="6423" y="1607"/>
                  </a:lnTo>
                  <a:cubicBezTo>
                    <a:pt x="6423" y="1607"/>
                    <a:pt x="5015" y="1"/>
                    <a:pt x="313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46"/>
            <p:cNvSpPr/>
            <p:nvPr/>
          </p:nvSpPr>
          <p:spPr>
            <a:xfrm>
              <a:off x="2445594" y="3916026"/>
              <a:ext cx="31131" cy="93458"/>
            </a:xfrm>
            <a:custGeom>
              <a:rect b="b" l="l" r="r" t="t"/>
              <a:pathLst>
                <a:path extrusionOk="0" h="4251" w="1416">
                  <a:moveTo>
                    <a:pt x="706" y="0"/>
                  </a:moveTo>
                  <a:cubicBezTo>
                    <a:pt x="318" y="0"/>
                    <a:pt x="0" y="950"/>
                    <a:pt x="0" y="2125"/>
                  </a:cubicBezTo>
                  <a:cubicBezTo>
                    <a:pt x="0" y="3301"/>
                    <a:pt x="318" y="4250"/>
                    <a:pt x="706" y="4250"/>
                  </a:cubicBezTo>
                  <a:cubicBezTo>
                    <a:pt x="1098" y="4250"/>
                    <a:pt x="1416" y="3297"/>
                    <a:pt x="1416" y="2125"/>
                  </a:cubicBezTo>
                  <a:cubicBezTo>
                    <a:pt x="1416" y="950"/>
                    <a:pt x="1098" y="0"/>
                    <a:pt x="7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46"/>
            <p:cNvSpPr/>
            <p:nvPr/>
          </p:nvSpPr>
          <p:spPr>
            <a:xfrm>
              <a:off x="1633110" y="3341047"/>
              <a:ext cx="1023578" cy="1402401"/>
            </a:xfrm>
            <a:custGeom>
              <a:rect b="b" l="l" r="r" t="t"/>
              <a:pathLst>
                <a:path extrusionOk="0" h="63789" w="46558">
                  <a:moveTo>
                    <a:pt x="32707" y="997"/>
                  </a:moveTo>
                  <a:cubicBezTo>
                    <a:pt x="34993" y="997"/>
                    <a:pt x="37174" y="1363"/>
                    <a:pt x="39060" y="2078"/>
                  </a:cubicBezTo>
                  <a:cubicBezTo>
                    <a:pt x="41916" y="3162"/>
                    <a:pt x="43762" y="4956"/>
                    <a:pt x="44259" y="7129"/>
                  </a:cubicBezTo>
                  <a:cubicBezTo>
                    <a:pt x="45278" y="11579"/>
                    <a:pt x="40945" y="13142"/>
                    <a:pt x="40758" y="13203"/>
                  </a:cubicBezTo>
                  <a:cubicBezTo>
                    <a:pt x="40510" y="13290"/>
                    <a:pt x="40370" y="13552"/>
                    <a:pt x="40436" y="13804"/>
                  </a:cubicBezTo>
                  <a:lnTo>
                    <a:pt x="41289" y="17066"/>
                  </a:lnTo>
                  <a:cubicBezTo>
                    <a:pt x="42051" y="19996"/>
                    <a:pt x="44925" y="32406"/>
                    <a:pt x="45452" y="34692"/>
                  </a:cubicBezTo>
                  <a:lnTo>
                    <a:pt x="42086" y="36634"/>
                  </a:lnTo>
                  <a:cubicBezTo>
                    <a:pt x="41933" y="36721"/>
                    <a:pt x="41838" y="36887"/>
                    <a:pt x="41838" y="37070"/>
                  </a:cubicBezTo>
                  <a:cubicBezTo>
                    <a:pt x="41838" y="37100"/>
                    <a:pt x="41838" y="40606"/>
                    <a:pt x="41663" y="44220"/>
                  </a:cubicBezTo>
                  <a:cubicBezTo>
                    <a:pt x="41337" y="51000"/>
                    <a:pt x="40710" y="51897"/>
                    <a:pt x="40588" y="52005"/>
                  </a:cubicBezTo>
                  <a:cubicBezTo>
                    <a:pt x="40409" y="52167"/>
                    <a:pt x="39251" y="52754"/>
                    <a:pt x="31905" y="53560"/>
                  </a:cubicBezTo>
                  <a:cubicBezTo>
                    <a:pt x="27921" y="53995"/>
                    <a:pt x="24059" y="54283"/>
                    <a:pt x="24019" y="54287"/>
                  </a:cubicBezTo>
                  <a:cubicBezTo>
                    <a:pt x="23919" y="54291"/>
                    <a:pt x="23823" y="54331"/>
                    <a:pt x="23745" y="54392"/>
                  </a:cubicBezTo>
                  <a:lnTo>
                    <a:pt x="13260" y="62565"/>
                  </a:lnTo>
                  <a:lnTo>
                    <a:pt x="4128" y="48731"/>
                  </a:lnTo>
                  <a:cubicBezTo>
                    <a:pt x="5478" y="47181"/>
                    <a:pt x="10647" y="41032"/>
                    <a:pt x="10233" y="38407"/>
                  </a:cubicBezTo>
                  <a:cubicBezTo>
                    <a:pt x="9815" y="35763"/>
                    <a:pt x="9393" y="30277"/>
                    <a:pt x="9389" y="30225"/>
                  </a:cubicBezTo>
                  <a:cubicBezTo>
                    <a:pt x="9375" y="30098"/>
                    <a:pt x="9319" y="29976"/>
                    <a:pt x="9223" y="29894"/>
                  </a:cubicBezTo>
                  <a:cubicBezTo>
                    <a:pt x="9188" y="29863"/>
                    <a:pt x="5844" y="26785"/>
                    <a:pt x="4054" y="24168"/>
                  </a:cubicBezTo>
                  <a:cubicBezTo>
                    <a:pt x="3040" y="22687"/>
                    <a:pt x="1834" y="20183"/>
                    <a:pt x="1481" y="17597"/>
                  </a:cubicBezTo>
                  <a:cubicBezTo>
                    <a:pt x="1028" y="14309"/>
                    <a:pt x="2008" y="11640"/>
                    <a:pt x="4385" y="9668"/>
                  </a:cubicBezTo>
                  <a:cubicBezTo>
                    <a:pt x="9802" y="5177"/>
                    <a:pt x="19330" y="5104"/>
                    <a:pt x="20038" y="5104"/>
                  </a:cubicBezTo>
                  <a:cubicBezTo>
                    <a:pt x="20062" y="5104"/>
                    <a:pt x="20075" y="5104"/>
                    <a:pt x="20079" y="5104"/>
                  </a:cubicBezTo>
                  <a:cubicBezTo>
                    <a:pt x="20083" y="5104"/>
                    <a:pt x="20087" y="5104"/>
                    <a:pt x="20091" y="5104"/>
                  </a:cubicBezTo>
                  <a:cubicBezTo>
                    <a:pt x="20252" y="5104"/>
                    <a:pt x="20399" y="5022"/>
                    <a:pt x="20492" y="4891"/>
                  </a:cubicBezTo>
                  <a:cubicBezTo>
                    <a:pt x="20514" y="4865"/>
                    <a:pt x="22369" y="2348"/>
                    <a:pt x="29232" y="1272"/>
                  </a:cubicBezTo>
                  <a:cubicBezTo>
                    <a:pt x="30401" y="1088"/>
                    <a:pt x="31567" y="997"/>
                    <a:pt x="32707" y="997"/>
                  </a:cubicBezTo>
                  <a:close/>
                  <a:moveTo>
                    <a:pt x="32694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4" y="4643"/>
                  </a:cubicBezTo>
                  <a:cubicBezTo>
                    <a:pt x="11122" y="5169"/>
                    <a:pt x="6837" y="6341"/>
                    <a:pt x="3750" y="8897"/>
                  </a:cubicBezTo>
                  <a:cubicBezTo>
                    <a:pt x="1128" y="11074"/>
                    <a:pt x="0" y="14126"/>
                    <a:pt x="492" y="17732"/>
                  </a:cubicBezTo>
                  <a:cubicBezTo>
                    <a:pt x="871" y="20488"/>
                    <a:pt x="2156" y="23157"/>
                    <a:pt x="3231" y="24729"/>
                  </a:cubicBezTo>
                  <a:cubicBezTo>
                    <a:pt x="4890" y="27155"/>
                    <a:pt x="7725" y="29859"/>
                    <a:pt x="8404" y="30495"/>
                  </a:cubicBezTo>
                  <a:cubicBezTo>
                    <a:pt x="8483" y="31514"/>
                    <a:pt x="8862" y="36134"/>
                    <a:pt x="9245" y="38559"/>
                  </a:cubicBezTo>
                  <a:cubicBezTo>
                    <a:pt x="9528" y="40353"/>
                    <a:pt x="5644" y="45522"/>
                    <a:pt x="3127" y="48356"/>
                  </a:cubicBezTo>
                  <a:cubicBezTo>
                    <a:pt x="2974" y="48526"/>
                    <a:pt x="2957" y="48774"/>
                    <a:pt x="3083" y="48966"/>
                  </a:cubicBezTo>
                  <a:lnTo>
                    <a:pt x="12720" y="63566"/>
                  </a:lnTo>
                  <a:cubicBezTo>
                    <a:pt x="12815" y="63706"/>
                    <a:pt x="12972" y="63788"/>
                    <a:pt x="13138" y="63788"/>
                  </a:cubicBezTo>
                  <a:cubicBezTo>
                    <a:pt x="13251" y="63788"/>
                    <a:pt x="13360" y="63754"/>
                    <a:pt x="13447" y="63684"/>
                  </a:cubicBezTo>
                  <a:lnTo>
                    <a:pt x="24237" y="55271"/>
                  </a:lnTo>
                  <a:cubicBezTo>
                    <a:pt x="24995" y="55215"/>
                    <a:pt x="28452" y="54945"/>
                    <a:pt x="32005" y="54557"/>
                  </a:cubicBezTo>
                  <a:cubicBezTo>
                    <a:pt x="40248" y="53651"/>
                    <a:pt x="40975" y="52994"/>
                    <a:pt x="41254" y="52750"/>
                  </a:cubicBezTo>
                  <a:cubicBezTo>
                    <a:pt x="41563" y="52467"/>
                    <a:pt x="42295" y="51809"/>
                    <a:pt x="42656" y="44268"/>
                  </a:cubicBezTo>
                  <a:cubicBezTo>
                    <a:pt x="42804" y="41233"/>
                    <a:pt x="42830" y="38272"/>
                    <a:pt x="42835" y="37357"/>
                  </a:cubicBezTo>
                  <a:lnTo>
                    <a:pt x="46270" y="35372"/>
                  </a:lnTo>
                  <a:cubicBezTo>
                    <a:pt x="46462" y="35263"/>
                    <a:pt x="46558" y="35041"/>
                    <a:pt x="46510" y="34827"/>
                  </a:cubicBezTo>
                  <a:cubicBezTo>
                    <a:pt x="46475" y="34679"/>
                    <a:pt x="43096" y="20040"/>
                    <a:pt x="42256" y="16813"/>
                  </a:cubicBezTo>
                  <a:lnTo>
                    <a:pt x="41511" y="13974"/>
                  </a:lnTo>
                  <a:cubicBezTo>
                    <a:pt x="42282" y="13621"/>
                    <a:pt x="42987" y="13147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5" y="387"/>
                    <a:pt x="35107" y="0"/>
                    <a:pt x="3269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46"/>
            <p:cNvSpPr/>
            <p:nvPr/>
          </p:nvSpPr>
          <p:spPr>
            <a:xfrm>
              <a:off x="1594724" y="3352083"/>
              <a:ext cx="1047124" cy="807025"/>
            </a:xfrm>
            <a:custGeom>
              <a:rect b="b" l="l" r="r" t="t"/>
              <a:pathLst>
                <a:path extrusionOk="0" h="36708" w="47629">
                  <a:moveTo>
                    <a:pt x="34431" y="1"/>
                  </a:moveTo>
                  <a:cubicBezTo>
                    <a:pt x="33273" y="1"/>
                    <a:pt x="32088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0865" y="32797"/>
                    <a:pt x="11161" y="35462"/>
                  </a:cubicBezTo>
                  <a:lnTo>
                    <a:pt x="15593" y="36707"/>
                  </a:lnTo>
                  <a:lnTo>
                    <a:pt x="20414" y="34155"/>
                  </a:lnTo>
                  <a:lnTo>
                    <a:pt x="25234" y="33023"/>
                  </a:lnTo>
                  <a:cubicBezTo>
                    <a:pt x="25234" y="33023"/>
                    <a:pt x="21690" y="30328"/>
                    <a:pt x="23675" y="27776"/>
                  </a:cubicBezTo>
                  <a:cubicBezTo>
                    <a:pt x="25661" y="25225"/>
                    <a:pt x="29345" y="24375"/>
                    <a:pt x="29484" y="22390"/>
                  </a:cubicBezTo>
                  <a:cubicBezTo>
                    <a:pt x="29628" y="20404"/>
                    <a:pt x="21690" y="17570"/>
                    <a:pt x="24241" y="15871"/>
                  </a:cubicBezTo>
                  <a:cubicBezTo>
                    <a:pt x="26793" y="14169"/>
                    <a:pt x="42669" y="13176"/>
                    <a:pt x="42669" y="13176"/>
                  </a:cubicBezTo>
                  <a:cubicBezTo>
                    <a:pt x="42669" y="13176"/>
                    <a:pt x="47629" y="11473"/>
                    <a:pt x="46492" y="6514"/>
                  </a:cubicBezTo>
                  <a:cubicBezTo>
                    <a:pt x="45546" y="2367"/>
                    <a:pt x="40338" y="1"/>
                    <a:pt x="34431" y="1"/>
                  </a:cubicBezTo>
                  <a:close/>
                </a:path>
              </a:pathLst>
            </a:custGeom>
            <a:solidFill>
              <a:srgbClr val="3A3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46"/>
            <p:cNvSpPr/>
            <p:nvPr/>
          </p:nvSpPr>
          <p:spPr>
            <a:xfrm>
              <a:off x="1633110" y="3341047"/>
              <a:ext cx="1008562" cy="829054"/>
            </a:xfrm>
            <a:custGeom>
              <a:rect b="b" l="l" r="r" t="t"/>
              <a:pathLst>
                <a:path extrusionOk="0" h="37710" w="45875">
                  <a:moveTo>
                    <a:pt x="32713" y="1002"/>
                  </a:moveTo>
                  <a:cubicBezTo>
                    <a:pt x="34998" y="1002"/>
                    <a:pt x="37178" y="1367"/>
                    <a:pt x="39064" y="2082"/>
                  </a:cubicBezTo>
                  <a:cubicBezTo>
                    <a:pt x="41920" y="3162"/>
                    <a:pt x="43767" y="4956"/>
                    <a:pt x="44267" y="7129"/>
                  </a:cubicBezTo>
                  <a:cubicBezTo>
                    <a:pt x="45230" y="11357"/>
                    <a:pt x="41372" y="12977"/>
                    <a:pt x="40823" y="13186"/>
                  </a:cubicBezTo>
                  <a:cubicBezTo>
                    <a:pt x="40261" y="13221"/>
                    <a:pt x="36551" y="13469"/>
                    <a:pt x="32615" y="13891"/>
                  </a:cubicBezTo>
                  <a:cubicBezTo>
                    <a:pt x="30464" y="14122"/>
                    <a:pt x="23915" y="14828"/>
                    <a:pt x="22221" y="15960"/>
                  </a:cubicBezTo>
                  <a:cubicBezTo>
                    <a:pt x="21624" y="16356"/>
                    <a:pt x="21494" y="16813"/>
                    <a:pt x="21489" y="17131"/>
                  </a:cubicBezTo>
                  <a:cubicBezTo>
                    <a:pt x="21481" y="18237"/>
                    <a:pt x="22913" y="19230"/>
                    <a:pt x="24568" y="20384"/>
                  </a:cubicBezTo>
                  <a:cubicBezTo>
                    <a:pt x="25652" y="21137"/>
                    <a:pt x="27285" y="22278"/>
                    <a:pt x="27242" y="22857"/>
                  </a:cubicBezTo>
                  <a:cubicBezTo>
                    <a:pt x="27185" y="23702"/>
                    <a:pt x="26118" y="24394"/>
                    <a:pt x="24890" y="25195"/>
                  </a:cubicBezTo>
                  <a:cubicBezTo>
                    <a:pt x="23758" y="25927"/>
                    <a:pt x="22478" y="26759"/>
                    <a:pt x="21537" y="27969"/>
                  </a:cubicBezTo>
                  <a:cubicBezTo>
                    <a:pt x="20971" y="28696"/>
                    <a:pt x="20740" y="29502"/>
                    <a:pt x="20854" y="30360"/>
                  </a:cubicBezTo>
                  <a:cubicBezTo>
                    <a:pt x="21010" y="31566"/>
                    <a:pt x="21825" y="32611"/>
                    <a:pt x="22452" y="33255"/>
                  </a:cubicBezTo>
                  <a:lnTo>
                    <a:pt x="18555" y="34170"/>
                  </a:lnTo>
                  <a:cubicBezTo>
                    <a:pt x="18515" y="34178"/>
                    <a:pt x="18472" y="34196"/>
                    <a:pt x="18437" y="34213"/>
                  </a:cubicBezTo>
                  <a:lnTo>
                    <a:pt x="13795" y="36674"/>
                  </a:lnTo>
                  <a:lnTo>
                    <a:pt x="9876" y="35572"/>
                  </a:lnTo>
                  <a:cubicBezTo>
                    <a:pt x="9602" y="33029"/>
                    <a:pt x="9389" y="30255"/>
                    <a:pt x="9393" y="30225"/>
                  </a:cubicBezTo>
                  <a:cubicBezTo>
                    <a:pt x="9384" y="30098"/>
                    <a:pt x="9323" y="29981"/>
                    <a:pt x="9232" y="29894"/>
                  </a:cubicBezTo>
                  <a:cubicBezTo>
                    <a:pt x="9197" y="29863"/>
                    <a:pt x="5848" y="26785"/>
                    <a:pt x="4059" y="24172"/>
                  </a:cubicBezTo>
                  <a:cubicBezTo>
                    <a:pt x="3044" y="22687"/>
                    <a:pt x="1838" y="20183"/>
                    <a:pt x="1485" y="17597"/>
                  </a:cubicBezTo>
                  <a:cubicBezTo>
                    <a:pt x="1032" y="14309"/>
                    <a:pt x="2012" y="11640"/>
                    <a:pt x="4390" y="9672"/>
                  </a:cubicBezTo>
                  <a:cubicBezTo>
                    <a:pt x="5996" y="8339"/>
                    <a:pt x="9027" y="6554"/>
                    <a:pt x="14326" y="5635"/>
                  </a:cubicBezTo>
                  <a:cubicBezTo>
                    <a:pt x="17247" y="5130"/>
                    <a:pt x="19614" y="5108"/>
                    <a:pt x="20021" y="5108"/>
                  </a:cubicBezTo>
                  <a:cubicBezTo>
                    <a:pt x="20060" y="5108"/>
                    <a:pt x="20081" y="5108"/>
                    <a:pt x="20083" y="5108"/>
                  </a:cubicBezTo>
                  <a:cubicBezTo>
                    <a:pt x="20248" y="5108"/>
                    <a:pt x="20405" y="5030"/>
                    <a:pt x="20501" y="4895"/>
                  </a:cubicBezTo>
                  <a:cubicBezTo>
                    <a:pt x="20505" y="4886"/>
                    <a:pt x="20963" y="4255"/>
                    <a:pt x="22256" y="3497"/>
                  </a:cubicBezTo>
                  <a:cubicBezTo>
                    <a:pt x="23458" y="2796"/>
                    <a:pt x="25648" y="1838"/>
                    <a:pt x="29240" y="1277"/>
                  </a:cubicBezTo>
                  <a:cubicBezTo>
                    <a:pt x="30408" y="1093"/>
                    <a:pt x="31574" y="1002"/>
                    <a:pt x="32713" y="1002"/>
                  </a:cubicBezTo>
                  <a:close/>
                  <a:moveTo>
                    <a:pt x="32693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0" y="4647"/>
                  </a:cubicBezTo>
                  <a:cubicBezTo>
                    <a:pt x="8644" y="5601"/>
                    <a:pt x="5452" y="7486"/>
                    <a:pt x="3745" y="8901"/>
                  </a:cubicBezTo>
                  <a:cubicBezTo>
                    <a:pt x="1124" y="11074"/>
                    <a:pt x="0" y="14131"/>
                    <a:pt x="488" y="17732"/>
                  </a:cubicBezTo>
                  <a:cubicBezTo>
                    <a:pt x="867" y="20493"/>
                    <a:pt x="2151" y="23157"/>
                    <a:pt x="3227" y="24734"/>
                  </a:cubicBezTo>
                  <a:cubicBezTo>
                    <a:pt x="4886" y="27155"/>
                    <a:pt x="7721" y="29859"/>
                    <a:pt x="8404" y="30495"/>
                  </a:cubicBezTo>
                  <a:cubicBezTo>
                    <a:pt x="8461" y="31213"/>
                    <a:pt x="8670" y="33760"/>
                    <a:pt x="8918" y="36016"/>
                  </a:cubicBezTo>
                  <a:cubicBezTo>
                    <a:pt x="8940" y="36221"/>
                    <a:pt x="9084" y="36391"/>
                    <a:pt x="9280" y="36443"/>
                  </a:cubicBezTo>
                  <a:lnTo>
                    <a:pt x="13712" y="37688"/>
                  </a:lnTo>
                  <a:cubicBezTo>
                    <a:pt x="13756" y="37701"/>
                    <a:pt x="13804" y="37710"/>
                    <a:pt x="13847" y="37710"/>
                  </a:cubicBezTo>
                  <a:cubicBezTo>
                    <a:pt x="13930" y="37710"/>
                    <a:pt x="14009" y="37688"/>
                    <a:pt x="14083" y="37653"/>
                  </a:cubicBezTo>
                  <a:lnTo>
                    <a:pt x="18846" y="35132"/>
                  </a:lnTo>
                  <a:lnTo>
                    <a:pt x="23601" y="34013"/>
                  </a:lnTo>
                  <a:cubicBezTo>
                    <a:pt x="24015" y="33913"/>
                    <a:pt x="24128" y="33382"/>
                    <a:pt x="23789" y="33125"/>
                  </a:cubicBezTo>
                  <a:cubicBezTo>
                    <a:pt x="23771" y="33116"/>
                    <a:pt x="22047" y="31784"/>
                    <a:pt x="21847" y="30229"/>
                  </a:cubicBezTo>
                  <a:cubicBezTo>
                    <a:pt x="21768" y="29637"/>
                    <a:pt x="21925" y="29101"/>
                    <a:pt x="22326" y="28587"/>
                  </a:cubicBezTo>
                  <a:cubicBezTo>
                    <a:pt x="23166" y="27508"/>
                    <a:pt x="24368" y="26724"/>
                    <a:pt x="25435" y="26031"/>
                  </a:cubicBezTo>
                  <a:cubicBezTo>
                    <a:pt x="26889" y="25086"/>
                    <a:pt x="28143" y="24268"/>
                    <a:pt x="28239" y="22931"/>
                  </a:cubicBezTo>
                  <a:cubicBezTo>
                    <a:pt x="28322" y="21781"/>
                    <a:pt x="26845" y="20754"/>
                    <a:pt x="25138" y="19565"/>
                  </a:cubicBezTo>
                  <a:cubicBezTo>
                    <a:pt x="24015" y="18786"/>
                    <a:pt x="22482" y="17714"/>
                    <a:pt x="22487" y="17140"/>
                  </a:cubicBezTo>
                  <a:cubicBezTo>
                    <a:pt x="22487" y="17031"/>
                    <a:pt x="22582" y="16913"/>
                    <a:pt x="22770" y="16791"/>
                  </a:cubicBezTo>
                  <a:cubicBezTo>
                    <a:pt x="24773" y="15455"/>
                    <a:pt x="36573" y="14449"/>
                    <a:pt x="40949" y="14179"/>
                  </a:cubicBezTo>
                  <a:cubicBezTo>
                    <a:pt x="40997" y="14174"/>
                    <a:pt x="41041" y="14166"/>
                    <a:pt x="41080" y="14153"/>
                  </a:cubicBezTo>
                  <a:cubicBezTo>
                    <a:pt x="42016" y="13796"/>
                    <a:pt x="42874" y="13256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2" y="387"/>
                    <a:pt x="35105" y="0"/>
                    <a:pt x="3269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46"/>
            <p:cNvSpPr/>
            <p:nvPr/>
          </p:nvSpPr>
          <p:spPr>
            <a:xfrm>
              <a:off x="1693217" y="3448796"/>
              <a:ext cx="875399" cy="384144"/>
            </a:xfrm>
            <a:custGeom>
              <a:rect b="b" l="l" r="r" t="t"/>
              <a:pathLst>
                <a:path extrusionOk="0" h="17473" w="39818">
                  <a:moveTo>
                    <a:pt x="35954" y="1"/>
                  </a:moveTo>
                  <a:cubicBezTo>
                    <a:pt x="35249" y="1"/>
                    <a:pt x="34733" y="222"/>
                    <a:pt x="34414" y="665"/>
                  </a:cubicBezTo>
                  <a:cubicBezTo>
                    <a:pt x="33687" y="1671"/>
                    <a:pt x="34484" y="3243"/>
                    <a:pt x="34645" y="3547"/>
                  </a:cubicBezTo>
                  <a:cubicBezTo>
                    <a:pt x="34767" y="3769"/>
                    <a:pt x="34997" y="3893"/>
                    <a:pt x="35233" y="3893"/>
                  </a:cubicBezTo>
                  <a:cubicBezTo>
                    <a:pt x="35341" y="3893"/>
                    <a:pt x="35450" y="3867"/>
                    <a:pt x="35550" y="3813"/>
                  </a:cubicBezTo>
                  <a:cubicBezTo>
                    <a:pt x="35873" y="3639"/>
                    <a:pt x="35990" y="3234"/>
                    <a:pt x="35816" y="2912"/>
                  </a:cubicBezTo>
                  <a:cubicBezTo>
                    <a:pt x="35542" y="2406"/>
                    <a:pt x="35341" y="1653"/>
                    <a:pt x="35494" y="1444"/>
                  </a:cubicBezTo>
                  <a:cubicBezTo>
                    <a:pt x="35529" y="1398"/>
                    <a:pt x="35664" y="1336"/>
                    <a:pt x="35949" y="1336"/>
                  </a:cubicBezTo>
                  <a:cubicBezTo>
                    <a:pt x="36092" y="1336"/>
                    <a:pt x="36272" y="1351"/>
                    <a:pt x="36495" y="1392"/>
                  </a:cubicBezTo>
                  <a:cubicBezTo>
                    <a:pt x="37924" y="1653"/>
                    <a:pt x="38224" y="3229"/>
                    <a:pt x="38281" y="3708"/>
                  </a:cubicBezTo>
                  <a:cubicBezTo>
                    <a:pt x="38429" y="4967"/>
                    <a:pt x="37998" y="6561"/>
                    <a:pt x="36900" y="7053"/>
                  </a:cubicBezTo>
                  <a:cubicBezTo>
                    <a:pt x="36500" y="7231"/>
                    <a:pt x="35640" y="7294"/>
                    <a:pt x="34517" y="7294"/>
                  </a:cubicBezTo>
                  <a:cubicBezTo>
                    <a:pt x="33199" y="7294"/>
                    <a:pt x="31518" y="7207"/>
                    <a:pt x="29785" y="7118"/>
                  </a:cubicBezTo>
                  <a:cubicBezTo>
                    <a:pt x="27501" y="7001"/>
                    <a:pt x="24974" y="6871"/>
                    <a:pt x="22474" y="6871"/>
                  </a:cubicBezTo>
                  <a:cubicBezTo>
                    <a:pt x="19213" y="6871"/>
                    <a:pt x="15998" y="7092"/>
                    <a:pt x="13430" y="7854"/>
                  </a:cubicBezTo>
                  <a:cubicBezTo>
                    <a:pt x="5849" y="10101"/>
                    <a:pt x="589" y="16114"/>
                    <a:pt x="371" y="16367"/>
                  </a:cubicBezTo>
                  <a:cubicBezTo>
                    <a:pt x="1" y="16802"/>
                    <a:pt x="306" y="17468"/>
                    <a:pt x="876" y="17473"/>
                  </a:cubicBezTo>
                  <a:cubicBezTo>
                    <a:pt x="1068" y="17473"/>
                    <a:pt x="1255" y="17386"/>
                    <a:pt x="1381" y="17242"/>
                  </a:cubicBezTo>
                  <a:cubicBezTo>
                    <a:pt x="1434" y="17177"/>
                    <a:pt x="6602" y="11268"/>
                    <a:pt x="13809" y="9130"/>
                  </a:cubicBezTo>
                  <a:cubicBezTo>
                    <a:pt x="16233" y="8411"/>
                    <a:pt x="19320" y="8200"/>
                    <a:pt x="22474" y="8200"/>
                  </a:cubicBezTo>
                  <a:cubicBezTo>
                    <a:pt x="24942" y="8200"/>
                    <a:pt x="27451" y="8329"/>
                    <a:pt x="29716" y="8446"/>
                  </a:cubicBezTo>
                  <a:cubicBezTo>
                    <a:pt x="31695" y="8549"/>
                    <a:pt x="33280" y="8625"/>
                    <a:pt x="34519" y="8625"/>
                  </a:cubicBezTo>
                  <a:cubicBezTo>
                    <a:pt x="35905" y="8625"/>
                    <a:pt x="36856" y="8530"/>
                    <a:pt x="37440" y="8267"/>
                  </a:cubicBezTo>
                  <a:cubicBezTo>
                    <a:pt x="39143" y="7514"/>
                    <a:pt x="39818" y="5324"/>
                    <a:pt x="39604" y="3547"/>
                  </a:cubicBezTo>
                  <a:cubicBezTo>
                    <a:pt x="39382" y="1688"/>
                    <a:pt x="38281" y="360"/>
                    <a:pt x="36735" y="77"/>
                  </a:cubicBezTo>
                  <a:cubicBezTo>
                    <a:pt x="36453" y="26"/>
                    <a:pt x="36193" y="1"/>
                    <a:pt x="35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46"/>
            <p:cNvSpPr/>
            <p:nvPr/>
          </p:nvSpPr>
          <p:spPr>
            <a:xfrm>
              <a:off x="1783884" y="3768967"/>
              <a:ext cx="378933" cy="167570"/>
            </a:xfrm>
            <a:custGeom>
              <a:rect b="b" l="l" r="r" t="t"/>
              <a:pathLst>
                <a:path extrusionOk="0" h="7622" w="17236">
                  <a:moveTo>
                    <a:pt x="15239" y="1"/>
                  </a:moveTo>
                  <a:cubicBezTo>
                    <a:pt x="14375" y="1"/>
                    <a:pt x="13119" y="163"/>
                    <a:pt x="11318" y="480"/>
                  </a:cubicBezTo>
                  <a:cubicBezTo>
                    <a:pt x="9276" y="837"/>
                    <a:pt x="6824" y="1956"/>
                    <a:pt x="4037" y="3798"/>
                  </a:cubicBezTo>
                  <a:cubicBezTo>
                    <a:pt x="2800" y="4612"/>
                    <a:pt x="1612" y="5496"/>
                    <a:pt x="475" y="6445"/>
                  </a:cubicBezTo>
                  <a:cubicBezTo>
                    <a:pt x="1" y="6850"/>
                    <a:pt x="288" y="7621"/>
                    <a:pt x="911" y="7621"/>
                  </a:cubicBezTo>
                  <a:cubicBezTo>
                    <a:pt x="1067" y="7621"/>
                    <a:pt x="1220" y="7565"/>
                    <a:pt x="1342" y="7460"/>
                  </a:cubicBezTo>
                  <a:cubicBezTo>
                    <a:pt x="1398" y="7412"/>
                    <a:pt x="7072" y="2583"/>
                    <a:pt x="11553" y="1791"/>
                  </a:cubicBezTo>
                  <a:cubicBezTo>
                    <a:pt x="13608" y="1429"/>
                    <a:pt x="14692" y="1329"/>
                    <a:pt x="15263" y="1325"/>
                  </a:cubicBezTo>
                  <a:lnTo>
                    <a:pt x="15263" y="1325"/>
                  </a:lnTo>
                  <a:cubicBezTo>
                    <a:pt x="14910" y="1616"/>
                    <a:pt x="14253" y="2074"/>
                    <a:pt x="13042" y="2775"/>
                  </a:cubicBezTo>
                  <a:cubicBezTo>
                    <a:pt x="10482" y="4255"/>
                    <a:pt x="9772" y="4978"/>
                    <a:pt x="10116" y="5740"/>
                  </a:cubicBezTo>
                  <a:cubicBezTo>
                    <a:pt x="10305" y="6161"/>
                    <a:pt x="10728" y="6290"/>
                    <a:pt x="11229" y="6290"/>
                  </a:cubicBezTo>
                  <a:cubicBezTo>
                    <a:pt x="11572" y="6290"/>
                    <a:pt x="11950" y="6230"/>
                    <a:pt x="12315" y="6162"/>
                  </a:cubicBezTo>
                  <a:cubicBezTo>
                    <a:pt x="13125" y="6014"/>
                    <a:pt x="14166" y="5731"/>
                    <a:pt x="15245" y="5370"/>
                  </a:cubicBezTo>
                  <a:cubicBezTo>
                    <a:pt x="15598" y="5252"/>
                    <a:pt x="15785" y="4874"/>
                    <a:pt x="15668" y="4525"/>
                  </a:cubicBezTo>
                  <a:cubicBezTo>
                    <a:pt x="15574" y="4247"/>
                    <a:pt x="15317" y="4072"/>
                    <a:pt x="15040" y="4072"/>
                  </a:cubicBezTo>
                  <a:cubicBezTo>
                    <a:pt x="14970" y="4072"/>
                    <a:pt x="14898" y="4083"/>
                    <a:pt x="14827" y="4107"/>
                  </a:cubicBezTo>
                  <a:cubicBezTo>
                    <a:pt x="13991" y="4390"/>
                    <a:pt x="13142" y="4625"/>
                    <a:pt x="12284" y="4808"/>
                  </a:cubicBezTo>
                  <a:cubicBezTo>
                    <a:pt x="12620" y="4582"/>
                    <a:pt x="13086" y="4290"/>
                    <a:pt x="13708" y="3929"/>
                  </a:cubicBezTo>
                  <a:cubicBezTo>
                    <a:pt x="16421" y="2357"/>
                    <a:pt x="17235" y="1551"/>
                    <a:pt x="16935" y="724"/>
                  </a:cubicBezTo>
                  <a:cubicBezTo>
                    <a:pt x="16759" y="238"/>
                    <a:pt x="16285" y="1"/>
                    <a:pt x="15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46"/>
            <p:cNvSpPr/>
            <p:nvPr/>
          </p:nvSpPr>
          <p:spPr>
            <a:xfrm>
              <a:off x="1859755" y="3959380"/>
              <a:ext cx="211825" cy="332259"/>
            </a:xfrm>
            <a:custGeom>
              <a:rect b="b" l="l" r="r" t="t"/>
              <a:pathLst>
                <a:path extrusionOk="0" h="15113" w="9635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46"/>
            <p:cNvSpPr/>
            <p:nvPr/>
          </p:nvSpPr>
          <p:spPr>
            <a:xfrm>
              <a:off x="1859755" y="3959380"/>
              <a:ext cx="211825" cy="332259"/>
            </a:xfrm>
            <a:custGeom>
              <a:rect b="b" l="l" r="r" t="t"/>
              <a:pathLst>
                <a:path extrusionOk="0" h="15113" w="9635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46"/>
            <p:cNvSpPr/>
            <p:nvPr/>
          </p:nvSpPr>
          <p:spPr>
            <a:xfrm>
              <a:off x="1862679" y="3948432"/>
              <a:ext cx="220202" cy="354178"/>
            </a:xfrm>
            <a:custGeom>
              <a:rect b="b" l="l" r="r" t="t"/>
              <a:pathLst>
                <a:path extrusionOk="0" h="16110" w="10016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46"/>
            <p:cNvSpPr/>
            <p:nvPr/>
          </p:nvSpPr>
          <p:spPr>
            <a:xfrm>
              <a:off x="1862679" y="3948432"/>
              <a:ext cx="220202" cy="354178"/>
            </a:xfrm>
            <a:custGeom>
              <a:rect b="b" l="l" r="r" t="t"/>
              <a:pathLst>
                <a:path extrusionOk="0" h="16110" w="10016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46"/>
            <p:cNvSpPr/>
            <p:nvPr/>
          </p:nvSpPr>
          <p:spPr>
            <a:xfrm>
              <a:off x="1554227" y="4293116"/>
              <a:ext cx="476855" cy="657505"/>
            </a:xfrm>
            <a:custGeom>
              <a:rect b="b" l="l" r="r" t="t"/>
              <a:pathLst>
                <a:path extrusionOk="0" h="29907" w="2169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566" y="6658"/>
                    <a:pt x="5387" y="13464"/>
                  </a:cubicBezTo>
                  <a:cubicBezTo>
                    <a:pt x="10211" y="20270"/>
                    <a:pt x="15167" y="29906"/>
                    <a:pt x="15167" y="29906"/>
                  </a:cubicBezTo>
                  <a:lnTo>
                    <a:pt x="21690" y="21542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46"/>
            <p:cNvSpPr/>
            <p:nvPr/>
          </p:nvSpPr>
          <p:spPr>
            <a:xfrm>
              <a:off x="1554227" y="4293116"/>
              <a:ext cx="251794" cy="237438"/>
            </a:xfrm>
            <a:custGeom>
              <a:rect b="b" l="l" r="r" t="t"/>
              <a:pathLst>
                <a:path extrusionOk="0" h="10800" w="11453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46"/>
            <p:cNvSpPr/>
            <p:nvPr/>
          </p:nvSpPr>
          <p:spPr>
            <a:xfrm>
              <a:off x="1554227" y="4293116"/>
              <a:ext cx="251794" cy="237438"/>
            </a:xfrm>
            <a:custGeom>
              <a:rect b="b" l="l" r="r" t="t"/>
              <a:pathLst>
                <a:path extrusionOk="0" h="10800" w="11453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46"/>
            <p:cNvSpPr/>
            <p:nvPr/>
          </p:nvSpPr>
          <p:spPr>
            <a:xfrm>
              <a:off x="1541959" y="4282145"/>
              <a:ext cx="500796" cy="679490"/>
            </a:xfrm>
            <a:custGeom>
              <a:rect b="b" l="l" r="r" t="t"/>
              <a:pathLst>
                <a:path extrusionOk="0" h="30907" w="22779">
                  <a:moveTo>
                    <a:pt x="7943" y="1213"/>
                  </a:moveTo>
                  <a:lnTo>
                    <a:pt x="21634" y="22014"/>
                  </a:lnTo>
                  <a:lnTo>
                    <a:pt x="15808" y="29482"/>
                  </a:lnTo>
                  <a:cubicBezTo>
                    <a:pt x="14575" y="27148"/>
                    <a:pt x="10395" y="19376"/>
                    <a:pt x="6354" y="13671"/>
                  </a:cubicBezTo>
                  <a:cubicBezTo>
                    <a:pt x="2910" y="8812"/>
                    <a:pt x="1651" y="6870"/>
                    <a:pt x="1216" y="6160"/>
                  </a:cubicBezTo>
                  <a:lnTo>
                    <a:pt x="7943" y="1213"/>
                  </a:lnTo>
                  <a:close/>
                  <a:moveTo>
                    <a:pt x="8071" y="1"/>
                  </a:moveTo>
                  <a:cubicBezTo>
                    <a:pt x="7968" y="1"/>
                    <a:pt x="7864" y="33"/>
                    <a:pt x="7774" y="99"/>
                  </a:cubicBezTo>
                  <a:lnTo>
                    <a:pt x="262" y="5624"/>
                  </a:lnTo>
                  <a:cubicBezTo>
                    <a:pt x="66" y="5768"/>
                    <a:pt x="1" y="6034"/>
                    <a:pt x="110" y="6251"/>
                  </a:cubicBezTo>
                  <a:cubicBezTo>
                    <a:pt x="136" y="6299"/>
                    <a:pt x="750" y="7497"/>
                    <a:pt x="5540" y="14251"/>
                  </a:cubicBezTo>
                  <a:cubicBezTo>
                    <a:pt x="10282" y="20948"/>
                    <a:pt x="15233" y="30540"/>
                    <a:pt x="15281" y="30636"/>
                  </a:cubicBezTo>
                  <a:cubicBezTo>
                    <a:pt x="15359" y="30789"/>
                    <a:pt x="15507" y="30889"/>
                    <a:pt x="15681" y="30906"/>
                  </a:cubicBezTo>
                  <a:lnTo>
                    <a:pt x="15725" y="30906"/>
                  </a:lnTo>
                  <a:cubicBezTo>
                    <a:pt x="15877" y="30906"/>
                    <a:pt x="16025" y="30836"/>
                    <a:pt x="16121" y="30715"/>
                  </a:cubicBezTo>
                  <a:lnTo>
                    <a:pt x="22640" y="22354"/>
                  </a:lnTo>
                  <a:cubicBezTo>
                    <a:pt x="22770" y="22184"/>
                    <a:pt x="22779" y="21949"/>
                    <a:pt x="22661" y="21771"/>
                  </a:cubicBezTo>
                  <a:lnTo>
                    <a:pt x="8488" y="225"/>
                  </a:lnTo>
                  <a:cubicBezTo>
                    <a:pt x="8392" y="79"/>
                    <a:pt x="8233" y="1"/>
                    <a:pt x="807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46"/>
            <p:cNvSpPr/>
            <p:nvPr/>
          </p:nvSpPr>
          <p:spPr>
            <a:xfrm>
              <a:off x="2520256" y="4945922"/>
              <a:ext cx="828966" cy="628002"/>
            </a:xfrm>
            <a:custGeom>
              <a:rect b="b" l="l" r="r" t="t"/>
              <a:pathLst>
                <a:path extrusionOk="0" h="28565" w="37706">
                  <a:moveTo>
                    <a:pt x="13756" y="1"/>
                  </a:moveTo>
                  <a:cubicBezTo>
                    <a:pt x="13543" y="1"/>
                    <a:pt x="13307" y="265"/>
                    <a:pt x="13042" y="923"/>
                  </a:cubicBezTo>
                  <a:cubicBezTo>
                    <a:pt x="12193" y="3052"/>
                    <a:pt x="6663" y="8717"/>
                    <a:pt x="4965" y="10137"/>
                  </a:cubicBezTo>
                  <a:cubicBezTo>
                    <a:pt x="3262" y="11557"/>
                    <a:pt x="3123" y="13255"/>
                    <a:pt x="2696" y="16233"/>
                  </a:cubicBezTo>
                  <a:cubicBezTo>
                    <a:pt x="2269" y="19212"/>
                    <a:pt x="1" y="23888"/>
                    <a:pt x="1" y="23888"/>
                  </a:cubicBezTo>
                  <a:lnTo>
                    <a:pt x="2692" y="28565"/>
                  </a:lnTo>
                  <a:lnTo>
                    <a:pt x="8366" y="24877"/>
                  </a:lnTo>
                  <a:cubicBezTo>
                    <a:pt x="8366" y="24877"/>
                    <a:pt x="9916" y="25059"/>
                    <a:pt x="11555" y="25059"/>
                  </a:cubicBezTo>
                  <a:cubicBezTo>
                    <a:pt x="11958" y="25059"/>
                    <a:pt x="12367" y="25048"/>
                    <a:pt x="12759" y="25020"/>
                  </a:cubicBezTo>
                  <a:cubicBezTo>
                    <a:pt x="14741" y="24877"/>
                    <a:pt x="20837" y="24028"/>
                    <a:pt x="20837" y="24028"/>
                  </a:cubicBezTo>
                  <a:cubicBezTo>
                    <a:pt x="20837" y="24028"/>
                    <a:pt x="26933" y="26723"/>
                    <a:pt x="27782" y="26862"/>
                  </a:cubicBezTo>
                  <a:cubicBezTo>
                    <a:pt x="27918" y="26885"/>
                    <a:pt x="28040" y="26897"/>
                    <a:pt x="28151" y="26897"/>
                  </a:cubicBezTo>
                  <a:cubicBezTo>
                    <a:pt x="28733" y="26897"/>
                    <a:pt x="29009" y="26564"/>
                    <a:pt x="29485" y="25730"/>
                  </a:cubicBezTo>
                  <a:cubicBezTo>
                    <a:pt x="30051" y="24737"/>
                    <a:pt x="28065" y="24454"/>
                    <a:pt x="27499" y="24028"/>
                  </a:cubicBezTo>
                  <a:cubicBezTo>
                    <a:pt x="26933" y="23601"/>
                    <a:pt x="22396" y="21049"/>
                    <a:pt x="22396" y="21049"/>
                  </a:cubicBezTo>
                  <a:lnTo>
                    <a:pt x="22396" y="21049"/>
                  </a:lnTo>
                  <a:cubicBezTo>
                    <a:pt x="22396" y="21049"/>
                    <a:pt x="31610" y="22464"/>
                    <a:pt x="32746" y="22464"/>
                  </a:cubicBezTo>
                  <a:cubicBezTo>
                    <a:pt x="33878" y="22464"/>
                    <a:pt x="34161" y="22464"/>
                    <a:pt x="34588" y="21615"/>
                  </a:cubicBezTo>
                  <a:cubicBezTo>
                    <a:pt x="35010" y="20766"/>
                    <a:pt x="35010" y="20483"/>
                    <a:pt x="34588" y="19917"/>
                  </a:cubicBezTo>
                  <a:cubicBezTo>
                    <a:pt x="34161" y="19347"/>
                    <a:pt x="22539" y="17505"/>
                    <a:pt x="22539" y="17505"/>
                  </a:cubicBezTo>
                  <a:lnTo>
                    <a:pt x="22256" y="15946"/>
                  </a:lnTo>
                  <a:cubicBezTo>
                    <a:pt x="22256" y="15946"/>
                    <a:pt x="33173" y="15097"/>
                    <a:pt x="34449" y="15097"/>
                  </a:cubicBezTo>
                  <a:cubicBezTo>
                    <a:pt x="35724" y="15097"/>
                    <a:pt x="36007" y="14957"/>
                    <a:pt x="36717" y="14387"/>
                  </a:cubicBezTo>
                  <a:cubicBezTo>
                    <a:pt x="37423" y="13821"/>
                    <a:pt x="37706" y="12828"/>
                    <a:pt x="37140" y="11979"/>
                  </a:cubicBezTo>
                  <a:cubicBezTo>
                    <a:pt x="36875" y="11583"/>
                    <a:pt x="35901" y="11463"/>
                    <a:pt x="34678" y="11463"/>
                  </a:cubicBezTo>
                  <a:cubicBezTo>
                    <a:pt x="33279" y="11463"/>
                    <a:pt x="31555" y="11619"/>
                    <a:pt x="30194" y="11696"/>
                  </a:cubicBezTo>
                  <a:cubicBezTo>
                    <a:pt x="27643" y="11835"/>
                    <a:pt x="22539" y="11979"/>
                    <a:pt x="22539" y="11979"/>
                  </a:cubicBezTo>
                  <a:lnTo>
                    <a:pt x="21546" y="10986"/>
                  </a:lnTo>
                  <a:lnTo>
                    <a:pt x="22822" y="10420"/>
                  </a:lnTo>
                  <a:cubicBezTo>
                    <a:pt x="24098" y="9854"/>
                    <a:pt x="33456" y="6593"/>
                    <a:pt x="34305" y="6166"/>
                  </a:cubicBezTo>
                  <a:cubicBezTo>
                    <a:pt x="35154" y="5743"/>
                    <a:pt x="35724" y="5600"/>
                    <a:pt x="35581" y="4185"/>
                  </a:cubicBezTo>
                  <a:cubicBezTo>
                    <a:pt x="35482" y="3180"/>
                    <a:pt x="34601" y="2603"/>
                    <a:pt x="33441" y="2603"/>
                  </a:cubicBezTo>
                  <a:cubicBezTo>
                    <a:pt x="32962" y="2603"/>
                    <a:pt x="32435" y="2701"/>
                    <a:pt x="31897" y="2909"/>
                  </a:cubicBezTo>
                  <a:cubicBezTo>
                    <a:pt x="30055" y="3614"/>
                    <a:pt x="12333" y="10276"/>
                    <a:pt x="12333" y="10276"/>
                  </a:cubicBezTo>
                  <a:lnTo>
                    <a:pt x="11061" y="9288"/>
                  </a:lnTo>
                  <a:cubicBezTo>
                    <a:pt x="11061" y="9288"/>
                    <a:pt x="12337" y="7725"/>
                    <a:pt x="13752" y="6736"/>
                  </a:cubicBezTo>
                  <a:cubicBezTo>
                    <a:pt x="15172" y="5743"/>
                    <a:pt x="15315" y="4185"/>
                    <a:pt x="14889" y="2482"/>
                  </a:cubicBezTo>
                  <a:cubicBezTo>
                    <a:pt x="14591" y="1310"/>
                    <a:pt x="14231" y="1"/>
                    <a:pt x="13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46"/>
            <p:cNvSpPr/>
            <p:nvPr/>
          </p:nvSpPr>
          <p:spPr>
            <a:xfrm>
              <a:off x="2508780" y="4934863"/>
              <a:ext cx="851831" cy="649987"/>
            </a:xfrm>
            <a:custGeom>
              <a:rect b="b" l="l" r="r" t="t"/>
              <a:pathLst>
                <a:path extrusionOk="0" h="29565" w="38746">
                  <a:moveTo>
                    <a:pt x="14274" y="1108"/>
                  </a:moveTo>
                  <a:cubicBezTo>
                    <a:pt x="14444" y="1396"/>
                    <a:pt x="14662" y="2066"/>
                    <a:pt x="14923" y="3107"/>
                  </a:cubicBezTo>
                  <a:cubicBezTo>
                    <a:pt x="15367" y="4888"/>
                    <a:pt x="15071" y="6068"/>
                    <a:pt x="13987" y="6826"/>
                  </a:cubicBezTo>
                  <a:cubicBezTo>
                    <a:pt x="12532" y="7849"/>
                    <a:pt x="11248" y="9408"/>
                    <a:pt x="11195" y="9473"/>
                  </a:cubicBezTo>
                  <a:cubicBezTo>
                    <a:pt x="11017" y="9691"/>
                    <a:pt x="11052" y="10013"/>
                    <a:pt x="11274" y="10183"/>
                  </a:cubicBezTo>
                  <a:lnTo>
                    <a:pt x="12550" y="11176"/>
                  </a:lnTo>
                  <a:cubicBezTo>
                    <a:pt x="12637" y="11246"/>
                    <a:pt x="12744" y="11282"/>
                    <a:pt x="12854" y="11282"/>
                  </a:cubicBezTo>
                  <a:cubicBezTo>
                    <a:pt x="12914" y="11282"/>
                    <a:pt x="12975" y="11271"/>
                    <a:pt x="13033" y="11250"/>
                  </a:cubicBezTo>
                  <a:cubicBezTo>
                    <a:pt x="13212" y="11184"/>
                    <a:pt x="30773" y="4579"/>
                    <a:pt x="32597" y="3878"/>
                  </a:cubicBezTo>
                  <a:cubicBezTo>
                    <a:pt x="33066" y="3697"/>
                    <a:pt x="33536" y="3607"/>
                    <a:pt x="33962" y="3607"/>
                  </a:cubicBezTo>
                  <a:cubicBezTo>
                    <a:pt x="34388" y="3607"/>
                    <a:pt x="34770" y="3697"/>
                    <a:pt x="35062" y="3878"/>
                  </a:cubicBezTo>
                  <a:cubicBezTo>
                    <a:pt x="35376" y="4056"/>
                    <a:pt x="35576" y="4378"/>
                    <a:pt x="35606" y="4735"/>
                  </a:cubicBezTo>
                  <a:cubicBezTo>
                    <a:pt x="35702" y="5689"/>
                    <a:pt x="35515" y="5781"/>
                    <a:pt x="34814" y="6120"/>
                  </a:cubicBezTo>
                  <a:cubicBezTo>
                    <a:pt x="34749" y="6155"/>
                    <a:pt x="34679" y="6190"/>
                    <a:pt x="34605" y="6225"/>
                  </a:cubicBezTo>
                  <a:cubicBezTo>
                    <a:pt x="34196" y="6429"/>
                    <a:pt x="31365" y="7448"/>
                    <a:pt x="28866" y="8350"/>
                  </a:cubicBezTo>
                  <a:cubicBezTo>
                    <a:pt x="26253" y="9295"/>
                    <a:pt x="23780" y="10183"/>
                    <a:pt x="23144" y="10466"/>
                  </a:cubicBezTo>
                  <a:lnTo>
                    <a:pt x="21868" y="11032"/>
                  </a:lnTo>
                  <a:cubicBezTo>
                    <a:pt x="21546" y="11176"/>
                    <a:pt x="21468" y="11594"/>
                    <a:pt x="21716" y="11842"/>
                  </a:cubicBezTo>
                  <a:lnTo>
                    <a:pt x="22709" y="12835"/>
                  </a:lnTo>
                  <a:cubicBezTo>
                    <a:pt x="22801" y="12931"/>
                    <a:pt x="22929" y="12983"/>
                    <a:pt x="23063" y="12983"/>
                  </a:cubicBezTo>
                  <a:cubicBezTo>
                    <a:pt x="23068" y="12983"/>
                    <a:pt x="23073" y="12983"/>
                    <a:pt x="23079" y="12983"/>
                  </a:cubicBezTo>
                  <a:cubicBezTo>
                    <a:pt x="23127" y="12983"/>
                    <a:pt x="28217" y="12839"/>
                    <a:pt x="30747" y="12700"/>
                  </a:cubicBezTo>
                  <a:cubicBezTo>
                    <a:pt x="31152" y="12674"/>
                    <a:pt x="31579" y="12647"/>
                    <a:pt x="32031" y="12617"/>
                  </a:cubicBezTo>
                  <a:cubicBezTo>
                    <a:pt x="33120" y="12542"/>
                    <a:pt x="34240" y="12467"/>
                    <a:pt x="35204" y="12467"/>
                  </a:cubicBezTo>
                  <a:cubicBezTo>
                    <a:pt x="35301" y="12467"/>
                    <a:pt x="35396" y="12467"/>
                    <a:pt x="35489" y="12469"/>
                  </a:cubicBezTo>
                  <a:cubicBezTo>
                    <a:pt x="37017" y="12495"/>
                    <a:pt x="37239" y="12752"/>
                    <a:pt x="37248" y="12761"/>
                  </a:cubicBezTo>
                  <a:cubicBezTo>
                    <a:pt x="37692" y="13427"/>
                    <a:pt x="37392" y="14128"/>
                    <a:pt x="36926" y="14502"/>
                  </a:cubicBezTo>
                  <a:cubicBezTo>
                    <a:pt x="36307" y="14994"/>
                    <a:pt x="36138" y="15099"/>
                    <a:pt x="34971" y="15099"/>
                  </a:cubicBezTo>
                  <a:cubicBezTo>
                    <a:pt x="33690" y="15099"/>
                    <a:pt x="23188" y="15918"/>
                    <a:pt x="22739" y="15952"/>
                  </a:cubicBezTo>
                  <a:cubicBezTo>
                    <a:pt x="22443" y="15974"/>
                    <a:pt x="22234" y="16249"/>
                    <a:pt x="22286" y="16540"/>
                  </a:cubicBezTo>
                  <a:lnTo>
                    <a:pt x="22569" y="18099"/>
                  </a:lnTo>
                  <a:cubicBezTo>
                    <a:pt x="22608" y="18308"/>
                    <a:pt x="22774" y="18469"/>
                    <a:pt x="22983" y="18504"/>
                  </a:cubicBezTo>
                  <a:cubicBezTo>
                    <a:pt x="28169" y="19327"/>
                    <a:pt x="33987" y="20390"/>
                    <a:pt x="34753" y="20777"/>
                  </a:cubicBezTo>
                  <a:cubicBezTo>
                    <a:pt x="34992" y="21095"/>
                    <a:pt x="35018" y="21195"/>
                    <a:pt x="34666" y="21896"/>
                  </a:cubicBezTo>
                  <a:cubicBezTo>
                    <a:pt x="34378" y="22471"/>
                    <a:pt x="34378" y="22471"/>
                    <a:pt x="33268" y="22471"/>
                  </a:cubicBezTo>
                  <a:cubicBezTo>
                    <a:pt x="32371" y="22471"/>
                    <a:pt x="25548" y="21456"/>
                    <a:pt x="22996" y="21060"/>
                  </a:cubicBezTo>
                  <a:cubicBezTo>
                    <a:pt x="22967" y="21056"/>
                    <a:pt x="22939" y="21054"/>
                    <a:pt x="22912" y="21054"/>
                  </a:cubicBezTo>
                  <a:cubicBezTo>
                    <a:pt x="22422" y="21054"/>
                    <a:pt x="22216" y="21732"/>
                    <a:pt x="22678" y="21992"/>
                  </a:cubicBezTo>
                  <a:cubicBezTo>
                    <a:pt x="24490" y="23011"/>
                    <a:pt x="27329" y="24635"/>
                    <a:pt x="27725" y="24931"/>
                  </a:cubicBezTo>
                  <a:cubicBezTo>
                    <a:pt x="27943" y="25097"/>
                    <a:pt x="28260" y="25219"/>
                    <a:pt x="28596" y="25354"/>
                  </a:cubicBezTo>
                  <a:cubicBezTo>
                    <a:pt x="28883" y="25462"/>
                    <a:pt x="29554" y="25728"/>
                    <a:pt x="29610" y="25898"/>
                  </a:cubicBezTo>
                  <a:cubicBezTo>
                    <a:pt x="29606" y="25928"/>
                    <a:pt x="29593" y="25954"/>
                    <a:pt x="29575" y="25985"/>
                  </a:cubicBezTo>
                  <a:cubicBezTo>
                    <a:pt x="29147" y="26733"/>
                    <a:pt x="28976" y="26905"/>
                    <a:pt x="28679" y="26905"/>
                  </a:cubicBezTo>
                  <a:cubicBezTo>
                    <a:pt x="28596" y="26905"/>
                    <a:pt x="28503" y="26891"/>
                    <a:pt x="28391" y="26873"/>
                  </a:cubicBezTo>
                  <a:cubicBezTo>
                    <a:pt x="27816" y="26777"/>
                    <a:pt x="23897" y="25105"/>
                    <a:pt x="21563" y="24073"/>
                  </a:cubicBezTo>
                  <a:cubicBezTo>
                    <a:pt x="21501" y="24044"/>
                    <a:pt x="21432" y="24029"/>
                    <a:pt x="21362" y="24029"/>
                  </a:cubicBezTo>
                  <a:cubicBezTo>
                    <a:pt x="21339" y="24029"/>
                    <a:pt x="21316" y="24031"/>
                    <a:pt x="21293" y="24034"/>
                  </a:cubicBezTo>
                  <a:cubicBezTo>
                    <a:pt x="21232" y="24043"/>
                    <a:pt x="15193" y="24883"/>
                    <a:pt x="13246" y="25023"/>
                  </a:cubicBezTo>
                  <a:cubicBezTo>
                    <a:pt x="12864" y="25050"/>
                    <a:pt x="12464" y="25062"/>
                    <a:pt x="12067" y="25062"/>
                  </a:cubicBezTo>
                  <a:cubicBezTo>
                    <a:pt x="10483" y="25062"/>
                    <a:pt x="8965" y="24883"/>
                    <a:pt x="8944" y="24883"/>
                  </a:cubicBezTo>
                  <a:cubicBezTo>
                    <a:pt x="8925" y="24881"/>
                    <a:pt x="8906" y="24880"/>
                    <a:pt x="8887" y="24880"/>
                  </a:cubicBezTo>
                  <a:cubicBezTo>
                    <a:pt x="8792" y="24880"/>
                    <a:pt x="8697" y="24907"/>
                    <a:pt x="8618" y="24962"/>
                  </a:cubicBezTo>
                  <a:lnTo>
                    <a:pt x="3388" y="28358"/>
                  </a:lnTo>
                  <a:lnTo>
                    <a:pt x="1089" y="24365"/>
                  </a:lnTo>
                  <a:cubicBezTo>
                    <a:pt x="1564" y="23359"/>
                    <a:pt x="3331" y="19471"/>
                    <a:pt x="3710" y="16806"/>
                  </a:cubicBezTo>
                  <a:cubicBezTo>
                    <a:pt x="3736" y="16623"/>
                    <a:pt x="3762" y="16444"/>
                    <a:pt x="3789" y="16275"/>
                  </a:cubicBezTo>
                  <a:cubicBezTo>
                    <a:pt x="4154" y="13666"/>
                    <a:pt x="4355" y="12234"/>
                    <a:pt x="5805" y="11023"/>
                  </a:cubicBezTo>
                  <a:cubicBezTo>
                    <a:pt x="7472" y="9634"/>
                    <a:pt x="13111" y="3904"/>
                    <a:pt x="14030" y="1613"/>
                  </a:cubicBezTo>
                  <a:cubicBezTo>
                    <a:pt x="14096" y="1439"/>
                    <a:pt x="14178" y="1269"/>
                    <a:pt x="14274" y="1108"/>
                  </a:cubicBezTo>
                  <a:close/>
                  <a:moveTo>
                    <a:pt x="14273" y="0"/>
                  </a:moveTo>
                  <a:cubicBezTo>
                    <a:pt x="13673" y="0"/>
                    <a:pt x="13331" y="656"/>
                    <a:pt x="13098" y="1239"/>
                  </a:cubicBezTo>
                  <a:cubicBezTo>
                    <a:pt x="12310" y="3207"/>
                    <a:pt x="6941" y="8772"/>
                    <a:pt x="5165" y="10252"/>
                  </a:cubicBezTo>
                  <a:cubicBezTo>
                    <a:pt x="3418" y="11707"/>
                    <a:pt x="3170" y="13470"/>
                    <a:pt x="2796" y="16131"/>
                  </a:cubicBezTo>
                  <a:cubicBezTo>
                    <a:pt x="2770" y="16305"/>
                    <a:pt x="2748" y="16484"/>
                    <a:pt x="2722" y="16662"/>
                  </a:cubicBezTo>
                  <a:cubicBezTo>
                    <a:pt x="2312" y="19527"/>
                    <a:pt x="96" y="24126"/>
                    <a:pt x="74" y="24169"/>
                  </a:cubicBezTo>
                  <a:cubicBezTo>
                    <a:pt x="0" y="24317"/>
                    <a:pt x="5" y="24496"/>
                    <a:pt x="87" y="24639"/>
                  </a:cubicBezTo>
                  <a:lnTo>
                    <a:pt x="2783" y="29316"/>
                  </a:lnTo>
                  <a:cubicBezTo>
                    <a:pt x="2868" y="29469"/>
                    <a:pt x="3032" y="29564"/>
                    <a:pt x="3207" y="29564"/>
                  </a:cubicBezTo>
                  <a:cubicBezTo>
                    <a:pt x="3210" y="29564"/>
                    <a:pt x="3214" y="29564"/>
                    <a:pt x="3218" y="29564"/>
                  </a:cubicBezTo>
                  <a:cubicBezTo>
                    <a:pt x="3314" y="29564"/>
                    <a:pt x="3410" y="29534"/>
                    <a:pt x="3493" y="29482"/>
                  </a:cubicBezTo>
                  <a:lnTo>
                    <a:pt x="9010" y="25894"/>
                  </a:lnTo>
                  <a:cubicBezTo>
                    <a:pt x="9466" y="25943"/>
                    <a:pt x="10707" y="26059"/>
                    <a:pt x="12026" y="26059"/>
                  </a:cubicBezTo>
                  <a:cubicBezTo>
                    <a:pt x="12456" y="26059"/>
                    <a:pt x="12894" y="26046"/>
                    <a:pt x="13316" y="26015"/>
                  </a:cubicBezTo>
                  <a:cubicBezTo>
                    <a:pt x="15154" y="25889"/>
                    <a:pt x="20344" y="25171"/>
                    <a:pt x="21289" y="25040"/>
                  </a:cubicBezTo>
                  <a:cubicBezTo>
                    <a:pt x="22565" y="25602"/>
                    <a:pt x="27390" y="27714"/>
                    <a:pt x="28226" y="27857"/>
                  </a:cubicBezTo>
                  <a:cubicBezTo>
                    <a:pt x="28386" y="27884"/>
                    <a:pt x="28532" y="27896"/>
                    <a:pt x="28667" y="27896"/>
                  </a:cubicBezTo>
                  <a:cubicBezTo>
                    <a:pt x="29560" y="27896"/>
                    <a:pt x="29950" y="27339"/>
                    <a:pt x="30442" y="26477"/>
                  </a:cubicBezTo>
                  <a:cubicBezTo>
                    <a:pt x="30660" y="26089"/>
                    <a:pt x="30625" y="25767"/>
                    <a:pt x="30551" y="25563"/>
                  </a:cubicBezTo>
                  <a:cubicBezTo>
                    <a:pt x="30337" y="24957"/>
                    <a:pt x="29606" y="24670"/>
                    <a:pt x="28962" y="24417"/>
                  </a:cubicBezTo>
                  <a:cubicBezTo>
                    <a:pt x="28713" y="24317"/>
                    <a:pt x="28430" y="24208"/>
                    <a:pt x="28321" y="24126"/>
                  </a:cubicBezTo>
                  <a:cubicBezTo>
                    <a:pt x="28021" y="23899"/>
                    <a:pt x="26732" y="23146"/>
                    <a:pt x="25513" y="22445"/>
                  </a:cubicBezTo>
                  <a:lnTo>
                    <a:pt x="25513" y="22445"/>
                  </a:lnTo>
                  <a:cubicBezTo>
                    <a:pt x="28343" y="22867"/>
                    <a:pt x="32502" y="23464"/>
                    <a:pt x="33268" y="23464"/>
                  </a:cubicBezTo>
                  <a:cubicBezTo>
                    <a:pt x="34418" y="23464"/>
                    <a:pt x="34992" y="23464"/>
                    <a:pt x="35558" y="22340"/>
                  </a:cubicBezTo>
                  <a:cubicBezTo>
                    <a:pt x="36016" y="21422"/>
                    <a:pt x="36107" y="20912"/>
                    <a:pt x="35511" y="20115"/>
                  </a:cubicBezTo>
                  <a:cubicBezTo>
                    <a:pt x="35328" y="19876"/>
                    <a:pt x="35127" y="19601"/>
                    <a:pt x="29014" y="18504"/>
                  </a:cubicBezTo>
                  <a:cubicBezTo>
                    <a:pt x="26680" y="18086"/>
                    <a:pt x="24355" y="17707"/>
                    <a:pt x="23492" y="17568"/>
                  </a:cubicBezTo>
                  <a:lnTo>
                    <a:pt x="23370" y="16902"/>
                  </a:lnTo>
                  <a:cubicBezTo>
                    <a:pt x="25604" y="16727"/>
                    <a:pt x="33891" y="16096"/>
                    <a:pt x="34971" y="16096"/>
                  </a:cubicBezTo>
                  <a:cubicBezTo>
                    <a:pt x="36342" y="16096"/>
                    <a:pt x="36734" y="15931"/>
                    <a:pt x="37548" y="15277"/>
                  </a:cubicBezTo>
                  <a:cubicBezTo>
                    <a:pt x="38524" y="14498"/>
                    <a:pt x="38746" y="13205"/>
                    <a:pt x="38080" y="12199"/>
                  </a:cubicBezTo>
                  <a:cubicBezTo>
                    <a:pt x="37708" y="11642"/>
                    <a:pt x="36747" y="11463"/>
                    <a:pt x="35250" y="11463"/>
                  </a:cubicBezTo>
                  <a:cubicBezTo>
                    <a:pt x="34347" y="11463"/>
                    <a:pt x="33248" y="11529"/>
                    <a:pt x="31966" y="11615"/>
                  </a:cubicBezTo>
                  <a:cubicBezTo>
                    <a:pt x="31513" y="11646"/>
                    <a:pt x="31086" y="11672"/>
                    <a:pt x="30690" y="11694"/>
                  </a:cubicBezTo>
                  <a:cubicBezTo>
                    <a:pt x="28469" y="11820"/>
                    <a:pt x="24259" y="11942"/>
                    <a:pt x="23262" y="11972"/>
                  </a:cubicBezTo>
                  <a:lnTo>
                    <a:pt x="22935" y="11646"/>
                  </a:lnTo>
                  <a:lnTo>
                    <a:pt x="23549" y="11372"/>
                  </a:lnTo>
                  <a:cubicBezTo>
                    <a:pt x="24150" y="11106"/>
                    <a:pt x="26719" y="10178"/>
                    <a:pt x="29201" y="9286"/>
                  </a:cubicBezTo>
                  <a:cubicBezTo>
                    <a:pt x="32454" y="8110"/>
                    <a:pt x="34618" y="7331"/>
                    <a:pt x="35049" y="7113"/>
                  </a:cubicBezTo>
                  <a:cubicBezTo>
                    <a:pt x="35119" y="7078"/>
                    <a:pt x="35184" y="7048"/>
                    <a:pt x="35249" y="7013"/>
                  </a:cubicBezTo>
                  <a:cubicBezTo>
                    <a:pt x="36029" y="6634"/>
                    <a:pt x="36765" y="6277"/>
                    <a:pt x="36599" y="4631"/>
                  </a:cubicBezTo>
                  <a:cubicBezTo>
                    <a:pt x="36538" y="3965"/>
                    <a:pt x="36159" y="3364"/>
                    <a:pt x="35585" y="3020"/>
                  </a:cubicBezTo>
                  <a:cubicBezTo>
                    <a:pt x="35131" y="2741"/>
                    <a:pt x="34569" y="2602"/>
                    <a:pt x="33956" y="2602"/>
                  </a:cubicBezTo>
                  <a:cubicBezTo>
                    <a:pt x="33409" y="2602"/>
                    <a:pt x="32821" y="2713"/>
                    <a:pt x="32236" y="2937"/>
                  </a:cubicBezTo>
                  <a:cubicBezTo>
                    <a:pt x="30538" y="3590"/>
                    <a:pt x="15149" y="9377"/>
                    <a:pt x="12942" y="10209"/>
                  </a:cubicBezTo>
                  <a:lnTo>
                    <a:pt x="12301" y="9713"/>
                  </a:lnTo>
                  <a:cubicBezTo>
                    <a:pt x="12763" y="9203"/>
                    <a:pt x="13634" y="8289"/>
                    <a:pt x="14557" y="7644"/>
                  </a:cubicBezTo>
                  <a:cubicBezTo>
                    <a:pt x="15990" y="6647"/>
                    <a:pt x="16438" y="5040"/>
                    <a:pt x="15894" y="2863"/>
                  </a:cubicBezTo>
                  <a:cubicBezTo>
                    <a:pt x="15480" y="1221"/>
                    <a:pt x="15128" y="59"/>
                    <a:pt x="14331" y="2"/>
                  </a:cubicBezTo>
                  <a:cubicBezTo>
                    <a:pt x="14311" y="1"/>
                    <a:pt x="14292" y="0"/>
                    <a:pt x="1427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46"/>
            <p:cNvSpPr/>
            <p:nvPr/>
          </p:nvSpPr>
          <p:spPr>
            <a:xfrm>
              <a:off x="1052481" y="4778944"/>
              <a:ext cx="1551943" cy="1629330"/>
            </a:xfrm>
            <a:custGeom>
              <a:rect b="b" l="l" r="r" t="t"/>
              <a:pathLst>
                <a:path extrusionOk="0" h="74111" w="70591">
                  <a:moveTo>
                    <a:pt x="12834" y="0"/>
                  </a:moveTo>
                  <a:cubicBezTo>
                    <a:pt x="9895" y="0"/>
                    <a:pt x="6784" y="1353"/>
                    <a:pt x="4677" y="5117"/>
                  </a:cubicBezTo>
                  <a:cubicBezTo>
                    <a:pt x="1" y="13478"/>
                    <a:pt x="4255" y="22975"/>
                    <a:pt x="5953" y="29781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8"/>
                    <a:pt x="22393" y="74111"/>
                    <a:pt x="23726" y="74111"/>
                  </a:cubicBezTo>
                  <a:cubicBezTo>
                    <a:pt x="24556" y="74111"/>
                    <a:pt x="25342" y="73885"/>
                    <a:pt x="25940" y="73721"/>
                  </a:cubicBezTo>
                  <a:cubicBezTo>
                    <a:pt x="27499" y="73294"/>
                    <a:pt x="70590" y="38568"/>
                    <a:pt x="70590" y="38568"/>
                  </a:cubicBezTo>
                  <a:lnTo>
                    <a:pt x="67190" y="30913"/>
                  </a:lnTo>
                  <a:lnTo>
                    <a:pt x="33739" y="48065"/>
                  </a:lnTo>
                  <a:lnTo>
                    <a:pt x="26506" y="25104"/>
                  </a:lnTo>
                  <a:cubicBezTo>
                    <a:pt x="26506" y="25104"/>
                    <a:pt x="22396" y="7952"/>
                    <a:pt x="20697" y="4125"/>
                  </a:cubicBezTo>
                  <a:cubicBezTo>
                    <a:pt x="19761" y="2020"/>
                    <a:pt x="16425" y="0"/>
                    <a:pt x="12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46"/>
            <p:cNvSpPr/>
            <p:nvPr/>
          </p:nvSpPr>
          <p:spPr>
            <a:xfrm>
              <a:off x="1052481" y="4778944"/>
              <a:ext cx="1379229" cy="1629242"/>
            </a:xfrm>
            <a:custGeom>
              <a:rect b="b" l="l" r="r" t="t"/>
              <a:pathLst>
                <a:path extrusionOk="0" h="74107" w="62735">
                  <a:moveTo>
                    <a:pt x="12829" y="1"/>
                  </a:moveTo>
                  <a:cubicBezTo>
                    <a:pt x="9891" y="1"/>
                    <a:pt x="6782" y="1352"/>
                    <a:pt x="4677" y="5113"/>
                  </a:cubicBezTo>
                  <a:cubicBezTo>
                    <a:pt x="1" y="13478"/>
                    <a:pt x="4255" y="22975"/>
                    <a:pt x="5953" y="29776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4"/>
                    <a:pt x="22392" y="74107"/>
                    <a:pt x="23725" y="74107"/>
                  </a:cubicBezTo>
                  <a:cubicBezTo>
                    <a:pt x="24555" y="74107"/>
                    <a:pt x="25342" y="73880"/>
                    <a:pt x="25940" y="73717"/>
                  </a:cubicBezTo>
                  <a:cubicBezTo>
                    <a:pt x="27077" y="73407"/>
                    <a:pt x="50229" y="54914"/>
                    <a:pt x="62735" y="44882"/>
                  </a:cubicBezTo>
                  <a:lnTo>
                    <a:pt x="62735" y="44882"/>
                  </a:lnTo>
                  <a:lnTo>
                    <a:pt x="25304" y="62809"/>
                  </a:lnTo>
                  <a:cubicBezTo>
                    <a:pt x="25304" y="62809"/>
                    <a:pt x="27508" y="56190"/>
                    <a:pt x="29084" y="53042"/>
                  </a:cubicBezTo>
                  <a:cubicBezTo>
                    <a:pt x="29300" y="52611"/>
                    <a:pt x="29315" y="52433"/>
                    <a:pt x="29175" y="52433"/>
                  </a:cubicBezTo>
                  <a:cubicBezTo>
                    <a:pt x="28522" y="52433"/>
                    <a:pt x="24471" y="56340"/>
                    <a:pt x="21763" y="56340"/>
                  </a:cubicBezTo>
                  <a:cubicBezTo>
                    <a:pt x="20826" y="56340"/>
                    <a:pt x="20050" y="55873"/>
                    <a:pt x="19631" y="54614"/>
                  </a:cubicBezTo>
                  <a:cubicBezTo>
                    <a:pt x="17741" y="48944"/>
                    <a:pt x="5762" y="20584"/>
                    <a:pt x="7969" y="11126"/>
                  </a:cubicBezTo>
                  <a:cubicBezTo>
                    <a:pt x="9337" y="5270"/>
                    <a:pt x="12759" y="1956"/>
                    <a:pt x="15167" y="280"/>
                  </a:cubicBezTo>
                  <a:cubicBezTo>
                    <a:pt x="14416" y="101"/>
                    <a:pt x="13629" y="1"/>
                    <a:pt x="1282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46"/>
            <p:cNvSpPr/>
            <p:nvPr/>
          </p:nvSpPr>
          <p:spPr>
            <a:xfrm>
              <a:off x="1058131" y="4767908"/>
              <a:ext cx="1558341" cy="1651227"/>
            </a:xfrm>
            <a:custGeom>
              <a:rect b="b" l="l" r="r" t="t"/>
              <a:pathLst>
                <a:path extrusionOk="0" h="75107" w="70882">
                  <a:moveTo>
                    <a:pt x="12598" y="1004"/>
                  </a:moveTo>
                  <a:cubicBezTo>
                    <a:pt x="12737" y="1004"/>
                    <a:pt x="12872" y="1004"/>
                    <a:pt x="12994" y="1012"/>
                  </a:cubicBezTo>
                  <a:cubicBezTo>
                    <a:pt x="16373" y="1165"/>
                    <a:pt x="19199" y="3072"/>
                    <a:pt x="19979" y="4827"/>
                  </a:cubicBezTo>
                  <a:cubicBezTo>
                    <a:pt x="21642" y="8567"/>
                    <a:pt x="25718" y="25549"/>
                    <a:pt x="25761" y="25719"/>
                  </a:cubicBezTo>
                  <a:cubicBezTo>
                    <a:pt x="25761" y="25732"/>
                    <a:pt x="25766" y="25741"/>
                    <a:pt x="25770" y="25754"/>
                  </a:cubicBezTo>
                  <a:lnTo>
                    <a:pt x="32999" y="48715"/>
                  </a:lnTo>
                  <a:cubicBezTo>
                    <a:pt x="33066" y="48932"/>
                    <a:pt x="33266" y="49067"/>
                    <a:pt x="33478" y="49067"/>
                  </a:cubicBezTo>
                  <a:cubicBezTo>
                    <a:pt x="33555" y="49067"/>
                    <a:pt x="33634" y="49049"/>
                    <a:pt x="33708" y="49011"/>
                  </a:cubicBezTo>
                  <a:lnTo>
                    <a:pt x="66693" y="32098"/>
                  </a:lnTo>
                  <a:lnTo>
                    <a:pt x="69724" y="38922"/>
                  </a:lnTo>
                  <a:cubicBezTo>
                    <a:pt x="52676" y="52656"/>
                    <a:pt x="27094" y="73060"/>
                    <a:pt x="25535" y="73744"/>
                  </a:cubicBezTo>
                  <a:lnTo>
                    <a:pt x="25470" y="73761"/>
                  </a:lnTo>
                  <a:cubicBezTo>
                    <a:pt x="24887" y="73921"/>
                    <a:pt x="24193" y="74111"/>
                    <a:pt x="23481" y="74111"/>
                  </a:cubicBezTo>
                  <a:cubicBezTo>
                    <a:pt x="22290" y="74111"/>
                    <a:pt x="21048" y="73579"/>
                    <a:pt x="20192" y="71480"/>
                  </a:cubicBezTo>
                  <a:cubicBezTo>
                    <a:pt x="18529" y="67400"/>
                    <a:pt x="7839" y="36788"/>
                    <a:pt x="6184" y="30161"/>
                  </a:cubicBezTo>
                  <a:cubicBezTo>
                    <a:pt x="5892" y="28994"/>
                    <a:pt x="5527" y="27766"/>
                    <a:pt x="5143" y="26459"/>
                  </a:cubicBezTo>
                  <a:cubicBezTo>
                    <a:pt x="3332" y="20294"/>
                    <a:pt x="1076" y="12621"/>
                    <a:pt x="4856" y="5863"/>
                  </a:cubicBezTo>
                  <a:cubicBezTo>
                    <a:pt x="7177" y="1713"/>
                    <a:pt x="10556" y="1004"/>
                    <a:pt x="12598" y="1004"/>
                  </a:cubicBezTo>
                  <a:close/>
                  <a:moveTo>
                    <a:pt x="12597" y="1"/>
                  </a:moveTo>
                  <a:cubicBezTo>
                    <a:pt x="10319" y="1"/>
                    <a:pt x="6553" y="790"/>
                    <a:pt x="3985" y="5375"/>
                  </a:cubicBezTo>
                  <a:cubicBezTo>
                    <a:pt x="1" y="12499"/>
                    <a:pt x="2322" y="20394"/>
                    <a:pt x="4185" y="26738"/>
                  </a:cubicBezTo>
                  <a:cubicBezTo>
                    <a:pt x="4569" y="28036"/>
                    <a:pt x="4926" y="29255"/>
                    <a:pt x="5213" y="30405"/>
                  </a:cubicBezTo>
                  <a:cubicBezTo>
                    <a:pt x="6876" y="37058"/>
                    <a:pt x="17601" y="67765"/>
                    <a:pt x="19269" y="71859"/>
                  </a:cubicBezTo>
                  <a:cubicBezTo>
                    <a:pt x="20336" y="74480"/>
                    <a:pt x="21999" y="75107"/>
                    <a:pt x="23475" y="75107"/>
                  </a:cubicBezTo>
                  <a:cubicBezTo>
                    <a:pt x="24351" y="75107"/>
                    <a:pt x="25156" y="74885"/>
                    <a:pt x="25735" y="74728"/>
                  </a:cubicBezTo>
                  <a:lnTo>
                    <a:pt x="25814" y="74702"/>
                  </a:lnTo>
                  <a:cubicBezTo>
                    <a:pt x="26136" y="74615"/>
                    <a:pt x="26889" y="74410"/>
                    <a:pt x="48905" y="56875"/>
                  </a:cubicBezTo>
                  <a:cubicBezTo>
                    <a:pt x="59748" y="48240"/>
                    <a:pt x="70538" y="39544"/>
                    <a:pt x="70647" y="39457"/>
                  </a:cubicBezTo>
                  <a:cubicBezTo>
                    <a:pt x="70825" y="39318"/>
                    <a:pt x="70882" y="39074"/>
                    <a:pt x="70791" y="38865"/>
                  </a:cubicBezTo>
                  <a:lnTo>
                    <a:pt x="67390" y="31210"/>
                  </a:lnTo>
                  <a:cubicBezTo>
                    <a:pt x="67306" y="31024"/>
                    <a:pt x="67123" y="30915"/>
                    <a:pt x="66933" y="30915"/>
                  </a:cubicBezTo>
                  <a:cubicBezTo>
                    <a:pt x="66857" y="30915"/>
                    <a:pt x="66779" y="30933"/>
                    <a:pt x="66706" y="30971"/>
                  </a:cubicBezTo>
                  <a:lnTo>
                    <a:pt x="33778" y="47853"/>
                  </a:lnTo>
                  <a:lnTo>
                    <a:pt x="26733" y="25471"/>
                  </a:lnTo>
                  <a:cubicBezTo>
                    <a:pt x="26515" y="24552"/>
                    <a:pt x="22583" y="8219"/>
                    <a:pt x="20898" y="4422"/>
                  </a:cubicBezTo>
                  <a:cubicBezTo>
                    <a:pt x="20406" y="3316"/>
                    <a:pt x="19352" y="2258"/>
                    <a:pt x="17924" y="1439"/>
                  </a:cubicBezTo>
                  <a:cubicBezTo>
                    <a:pt x="16430" y="586"/>
                    <a:pt x="14758" y="98"/>
                    <a:pt x="13042" y="11"/>
                  </a:cubicBezTo>
                  <a:cubicBezTo>
                    <a:pt x="12901" y="4"/>
                    <a:pt x="12753" y="1"/>
                    <a:pt x="1259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46"/>
            <p:cNvSpPr/>
            <p:nvPr/>
          </p:nvSpPr>
          <p:spPr>
            <a:xfrm>
              <a:off x="2408066" y="5509886"/>
              <a:ext cx="110101" cy="193380"/>
            </a:xfrm>
            <a:custGeom>
              <a:rect b="b" l="l" r="r" t="t"/>
              <a:pathLst>
                <a:path extrusionOk="0" h="8796" w="5008">
                  <a:moveTo>
                    <a:pt x="571" y="0"/>
                  </a:moveTo>
                  <a:cubicBezTo>
                    <a:pt x="496" y="0"/>
                    <a:pt x="420" y="17"/>
                    <a:pt x="349" y="52"/>
                  </a:cubicBezTo>
                  <a:cubicBezTo>
                    <a:pt x="101" y="174"/>
                    <a:pt x="0" y="470"/>
                    <a:pt x="122" y="718"/>
                  </a:cubicBezTo>
                  <a:lnTo>
                    <a:pt x="3950" y="8517"/>
                  </a:lnTo>
                  <a:cubicBezTo>
                    <a:pt x="4033" y="8687"/>
                    <a:pt x="4207" y="8796"/>
                    <a:pt x="4398" y="8796"/>
                  </a:cubicBezTo>
                  <a:cubicBezTo>
                    <a:pt x="4769" y="8796"/>
                    <a:pt x="5008" y="8408"/>
                    <a:pt x="4847" y="8077"/>
                  </a:cubicBezTo>
                  <a:lnTo>
                    <a:pt x="1019" y="278"/>
                  </a:lnTo>
                  <a:cubicBezTo>
                    <a:pt x="933" y="102"/>
                    <a:pt x="755" y="0"/>
                    <a:pt x="57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46"/>
            <p:cNvSpPr/>
            <p:nvPr/>
          </p:nvSpPr>
          <p:spPr>
            <a:xfrm>
              <a:off x="13307" y="4661104"/>
              <a:ext cx="778137" cy="2174844"/>
            </a:xfrm>
            <a:custGeom>
              <a:rect b="b" l="l" r="r" t="t"/>
              <a:pathLst>
                <a:path extrusionOk="0" h="98924" w="35394">
                  <a:moveTo>
                    <a:pt x="19578" y="1"/>
                  </a:moveTo>
                  <a:lnTo>
                    <a:pt x="1" y="13586"/>
                  </a:lnTo>
                  <a:cubicBezTo>
                    <a:pt x="1" y="13586"/>
                    <a:pt x="9650" y="23780"/>
                    <a:pt x="8653" y="50551"/>
                  </a:cubicBezTo>
                  <a:cubicBezTo>
                    <a:pt x="7891" y="70990"/>
                    <a:pt x="10617" y="94204"/>
                    <a:pt x="14549" y="98924"/>
                  </a:cubicBezTo>
                  <a:lnTo>
                    <a:pt x="35393" y="98924"/>
                  </a:lnTo>
                  <a:cubicBezTo>
                    <a:pt x="35393" y="98924"/>
                    <a:pt x="28191" y="59199"/>
                    <a:pt x="28709" y="36395"/>
                  </a:cubicBezTo>
                  <a:cubicBezTo>
                    <a:pt x="29101" y="19090"/>
                    <a:pt x="23902" y="7081"/>
                    <a:pt x="19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46"/>
            <p:cNvSpPr/>
            <p:nvPr/>
          </p:nvSpPr>
          <p:spPr>
            <a:xfrm>
              <a:off x="665" y="4650133"/>
              <a:ext cx="802848" cy="2196829"/>
            </a:xfrm>
            <a:custGeom>
              <a:rect b="b" l="l" r="r" t="t"/>
              <a:pathLst>
                <a:path extrusionOk="0" h="99924" w="36518">
                  <a:moveTo>
                    <a:pt x="19996" y="1214"/>
                  </a:moveTo>
                  <a:cubicBezTo>
                    <a:pt x="22526" y="5442"/>
                    <a:pt x="24547" y="10079"/>
                    <a:pt x="26005" y="15004"/>
                  </a:cubicBezTo>
                  <a:cubicBezTo>
                    <a:pt x="28022" y="21814"/>
                    <a:pt x="28958" y="29178"/>
                    <a:pt x="28779" y="36881"/>
                  </a:cubicBezTo>
                  <a:cubicBezTo>
                    <a:pt x="28514" y="48694"/>
                    <a:pt x="30347" y="65097"/>
                    <a:pt x="31936" y="76780"/>
                  </a:cubicBezTo>
                  <a:cubicBezTo>
                    <a:pt x="33412" y="87675"/>
                    <a:pt x="34958" y="96601"/>
                    <a:pt x="35372" y="98927"/>
                  </a:cubicBezTo>
                  <a:lnTo>
                    <a:pt x="15368" y="98927"/>
                  </a:lnTo>
                  <a:cubicBezTo>
                    <a:pt x="13621" y="96597"/>
                    <a:pt x="12002" y="90126"/>
                    <a:pt x="10913" y="81074"/>
                  </a:cubicBezTo>
                  <a:cubicBezTo>
                    <a:pt x="9794" y="71794"/>
                    <a:pt x="9363" y="60860"/>
                    <a:pt x="9724" y="51072"/>
                  </a:cubicBezTo>
                  <a:cubicBezTo>
                    <a:pt x="10242" y="37155"/>
                    <a:pt x="7843" y="27771"/>
                    <a:pt x="5740" y="22350"/>
                  </a:cubicBezTo>
                  <a:cubicBezTo>
                    <a:pt x="3950" y="17730"/>
                    <a:pt x="2091" y="15143"/>
                    <a:pt x="1312" y="14181"/>
                  </a:cubicBezTo>
                  <a:lnTo>
                    <a:pt x="19996" y="1214"/>
                  </a:lnTo>
                  <a:close/>
                  <a:moveTo>
                    <a:pt x="20152" y="0"/>
                  </a:moveTo>
                  <a:cubicBezTo>
                    <a:pt x="20054" y="0"/>
                    <a:pt x="19954" y="29"/>
                    <a:pt x="19866" y="90"/>
                  </a:cubicBezTo>
                  <a:lnTo>
                    <a:pt x="288" y="13672"/>
                  </a:lnTo>
                  <a:cubicBezTo>
                    <a:pt x="36" y="13846"/>
                    <a:pt x="1" y="14203"/>
                    <a:pt x="210" y="14425"/>
                  </a:cubicBezTo>
                  <a:cubicBezTo>
                    <a:pt x="236" y="14451"/>
                    <a:pt x="2579" y="16972"/>
                    <a:pt x="4808" y="22711"/>
                  </a:cubicBezTo>
                  <a:cubicBezTo>
                    <a:pt x="6876" y="28046"/>
                    <a:pt x="9237" y="37290"/>
                    <a:pt x="8727" y="51032"/>
                  </a:cubicBezTo>
                  <a:cubicBezTo>
                    <a:pt x="8361" y="60873"/>
                    <a:pt x="8797" y="71864"/>
                    <a:pt x="9920" y="81195"/>
                  </a:cubicBezTo>
                  <a:cubicBezTo>
                    <a:pt x="11483" y="94176"/>
                    <a:pt x="13613" y="98391"/>
                    <a:pt x="14741" y="99745"/>
                  </a:cubicBezTo>
                  <a:cubicBezTo>
                    <a:pt x="14836" y="99858"/>
                    <a:pt x="14976" y="99924"/>
                    <a:pt x="15124" y="99924"/>
                  </a:cubicBezTo>
                  <a:lnTo>
                    <a:pt x="35973" y="99924"/>
                  </a:lnTo>
                  <a:cubicBezTo>
                    <a:pt x="36282" y="99919"/>
                    <a:pt x="36517" y="99641"/>
                    <a:pt x="36460" y="99332"/>
                  </a:cubicBezTo>
                  <a:cubicBezTo>
                    <a:pt x="36443" y="99231"/>
                    <a:pt x="34640" y="89264"/>
                    <a:pt x="32925" y="76636"/>
                  </a:cubicBezTo>
                  <a:cubicBezTo>
                    <a:pt x="31344" y="64993"/>
                    <a:pt x="29515" y="48646"/>
                    <a:pt x="29785" y="36902"/>
                  </a:cubicBezTo>
                  <a:cubicBezTo>
                    <a:pt x="29959" y="29095"/>
                    <a:pt x="29014" y="21632"/>
                    <a:pt x="26968" y="14717"/>
                  </a:cubicBezTo>
                  <a:cubicBezTo>
                    <a:pt x="25431" y="9535"/>
                    <a:pt x="23284" y="4662"/>
                    <a:pt x="20580" y="238"/>
                  </a:cubicBezTo>
                  <a:cubicBezTo>
                    <a:pt x="20484" y="85"/>
                    <a:pt x="20320" y="0"/>
                    <a:pt x="20152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46"/>
            <p:cNvSpPr/>
            <p:nvPr/>
          </p:nvSpPr>
          <p:spPr>
            <a:xfrm>
              <a:off x="65016" y="4661104"/>
              <a:ext cx="778313" cy="2174844"/>
            </a:xfrm>
            <a:custGeom>
              <a:rect b="b" l="l" r="r" t="t"/>
              <a:pathLst>
                <a:path extrusionOk="0" h="98924" w="35402">
                  <a:moveTo>
                    <a:pt x="19577" y="1"/>
                  </a:moveTo>
                  <a:lnTo>
                    <a:pt x="0" y="13586"/>
                  </a:lnTo>
                  <a:cubicBezTo>
                    <a:pt x="0" y="13586"/>
                    <a:pt x="9645" y="23784"/>
                    <a:pt x="8652" y="50551"/>
                  </a:cubicBezTo>
                  <a:cubicBezTo>
                    <a:pt x="7890" y="70990"/>
                    <a:pt x="10620" y="94204"/>
                    <a:pt x="14552" y="98924"/>
                  </a:cubicBezTo>
                  <a:lnTo>
                    <a:pt x="35401" y="98924"/>
                  </a:lnTo>
                  <a:cubicBezTo>
                    <a:pt x="35401" y="98924"/>
                    <a:pt x="28191" y="59199"/>
                    <a:pt x="28709" y="36395"/>
                  </a:cubicBezTo>
                  <a:cubicBezTo>
                    <a:pt x="29101" y="19090"/>
                    <a:pt x="23906" y="7081"/>
                    <a:pt x="1957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46"/>
            <p:cNvSpPr/>
            <p:nvPr/>
          </p:nvSpPr>
          <p:spPr>
            <a:xfrm>
              <a:off x="52374" y="4650133"/>
              <a:ext cx="802826" cy="2196829"/>
            </a:xfrm>
            <a:custGeom>
              <a:rect b="b" l="l" r="r" t="t"/>
              <a:pathLst>
                <a:path extrusionOk="0" h="99924" w="36517">
                  <a:moveTo>
                    <a:pt x="20000" y="1214"/>
                  </a:moveTo>
                  <a:cubicBezTo>
                    <a:pt x="22530" y="5442"/>
                    <a:pt x="24550" y="10079"/>
                    <a:pt x="26009" y="15004"/>
                  </a:cubicBezTo>
                  <a:cubicBezTo>
                    <a:pt x="28025" y="21814"/>
                    <a:pt x="28957" y="29178"/>
                    <a:pt x="28783" y="36881"/>
                  </a:cubicBezTo>
                  <a:cubicBezTo>
                    <a:pt x="28513" y="48690"/>
                    <a:pt x="30351" y="65097"/>
                    <a:pt x="31936" y="76776"/>
                  </a:cubicBezTo>
                  <a:cubicBezTo>
                    <a:pt x="33416" y="87675"/>
                    <a:pt x="34962" y="96601"/>
                    <a:pt x="35371" y="98927"/>
                  </a:cubicBezTo>
                  <a:lnTo>
                    <a:pt x="15367" y="98927"/>
                  </a:lnTo>
                  <a:cubicBezTo>
                    <a:pt x="13621" y="96597"/>
                    <a:pt x="12001" y="90126"/>
                    <a:pt x="10912" y="81074"/>
                  </a:cubicBezTo>
                  <a:cubicBezTo>
                    <a:pt x="9793" y="71794"/>
                    <a:pt x="9362" y="60860"/>
                    <a:pt x="9724" y="51072"/>
                  </a:cubicBezTo>
                  <a:cubicBezTo>
                    <a:pt x="10242" y="37155"/>
                    <a:pt x="7843" y="27771"/>
                    <a:pt x="5739" y="22350"/>
                  </a:cubicBezTo>
                  <a:cubicBezTo>
                    <a:pt x="3950" y="17730"/>
                    <a:pt x="2090" y="15143"/>
                    <a:pt x="1315" y="14181"/>
                  </a:cubicBezTo>
                  <a:lnTo>
                    <a:pt x="20000" y="1214"/>
                  </a:lnTo>
                  <a:close/>
                  <a:moveTo>
                    <a:pt x="20154" y="0"/>
                  </a:moveTo>
                  <a:cubicBezTo>
                    <a:pt x="20056" y="0"/>
                    <a:pt x="19956" y="29"/>
                    <a:pt x="19869" y="90"/>
                  </a:cubicBezTo>
                  <a:lnTo>
                    <a:pt x="288" y="13672"/>
                  </a:lnTo>
                  <a:cubicBezTo>
                    <a:pt x="35" y="13846"/>
                    <a:pt x="0" y="14203"/>
                    <a:pt x="209" y="14429"/>
                  </a:cubicBezTo>
                  <a:cubicBezTo>
                    <a:pt x="235" y="14451"/>
                    <a:pt x="2582" y="16972"/>
                    <a:pt x="4808" y="22711"/>
                  </a:cubicBezTo>
                  <a:cubicBezTo>
                    <a:pt x="6876" y="28046"/>
                    <a:pt x="9236" y="37290"/>
                    <a:pt x="8726" y="51032"/>
                  </a:cubicBezTo>
                  <a:cubicBezTo>
                    <a:pt x="8361" y="60873"/>
                    <a:pt x="8796" y="71864"/>
                    <a:pt x="9920" y="81195"/>
                  </a:cubicBezTo>
                  <a:cubicBezTo>
                    <a:pt x="11483" y="94176"/>
                    <a:pt x="13612" y="98391"/>
                    <a:pt x="14740" y="99745"/>
                  </a:cubicBezTo>
                  <a:cubicBezTo>
                    <a:pt x="14836" y="99858"/>
                    <a:pt x="14975" y="99924"/>
                    <a:pt x="15123" y="99924"/>
                  </a:cubicBezTo>
                  <a:lnTo>
                    <a:pt x="35972" y="99924"/>
                  </a:lnTo>
                  <a:cubicBezTo>
                    <a:pt x="36281" y="99919"/>
                    <a:pt x="36516" y="99641"/>
                    <a:pt x="36460" y="99336"/>
                  </a:cubicBezTo>
                  <a:cubicBezTo>
                    <a:pt x="36442" y="99236"/>
                    <a:pt x="34640" y="89264"/>
                    <a:pt x="32928" y="76636"/>
                  </a:cubicBezTo>
                  <a:cubicBezTo>
                    <a:pt x="31343" y="64993"/>
                    <a:pt x="29514" y="48646"/>
                    <a:pt x="29784" y="36902"/>
                  </a:cubicBezTo>
                  <a:cubicBezTo>
                    <a:pt x="29959" y="29095"/>
                    <a:pt x="29014" y="21632"/>
                    <a:pt x="26967" y="14717"/>
                  </a:cubicBezTo>
                  <a:cubicBezTo>
                    <a:pt x="25434" y="9535"/>
                    <a:pt x="23283" y="4667"/>
                    <a:pt x="20579" y="238"/>
                  </a:cubicBezTo>
                  <a:cubicBezTo>
                    <a:pt x="20486" y="85"/>
                    <a:pt x="20322" y="0"/>
                    <a:pt x="2015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46"/>
            <p:cNvSpPr/>
            <p:nvPr/>
          </p:nvSpPr>
          <p:spPr>
            <a:xfrm>
              <a:off x="13307" y="4661104"/>
              <a:ext cx="482131" cy="298710"/>
            </a:xfrm>
            <a:custGeom>
              <a:rect b="b" l="l" r="r" t="t"/>
              <a:pathLst>
                <a:path extrusionOk="0" h="13587" w="21930">
                  <a:moveTo>
                    <a:pt x="19578" y="1"/>
                  </a:moveTo>
                  <a:lnTo>
                    <a:pt x="1" y="13586"/>
                  </a:lnTo>
                  <a:lnTo>
                    <a:pt x="2352" y="13586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46"/>
            <p:cNvSpPr/>
            <p:nvPr/>
          </p:nvSpPr>
          <p:spPr>
            <a:xfrm>
              <a:off x="-1819" y="4650089"/>
              <a:ext cx="512382" cy="320739"/>
            </a:xfrm>
            <a:custGeom>
              <a:rect b="b" l="l" r="r" t="t"/>
              <a:pathLst>
                <a:path extrusionOk="0" h="14589" w="23306">
                  <a:moveTo>
                    <a:pt x="21019" y="1002"/>
                  </a:moveTo>
                  <a:lnTo>
                    <a:pt x="2883" y="13587"/>
                  </a:lnTo>
                  <a:lnTo>
                    <a:pt x="2287" y="13587"/>
                  </a:lnTo>
                  <a:lnTo>
                    <a:pt x="20423" y="1002"/>
                  </a:lnTo>
                  <a:close/>
                  <a:moveTo>
                    <a:pt x="20266" y="1"/>
                  </a:moveTo>
                  <a:cubicBezTo>
                    <a:pt x="20162" y="1"/>
                    <a:pt x="20066" y="31"/>
                    <a:pt x="19979" y="92"/>
                  </a:cubicBezTo>
                  <a:lnTo>
                    <a:pt x="401" y="13674"/>
                  </a:lnTo>
                  <a:cubicBezTo>
                    <a:pt x="1" y="13952"/>
                    <a:pt x="197" y="14588"/>
                    <a:pt x="689" y="14588"/>
                  </a:cubicBezTo>
                  <a:lnTo>
                    <a:pt x="3040" y="14588"/>
                  </a:lnTo>
                  <a:cubicBezTo>
                    <a:pt x="3140" y="14588"/>
                    <a:pt x="3240" y="14553"/>
                    <a:pt x="3323" y="14497"/>
                  </a:cubicBezTo>
                  <a:lnTo>
                    <a:pt x="22901" y="915"/>
                  </a:lnTo>
                  <a:cubicBezTo>
                    <a:pt x="23305" y="632"/>
                    <a:pt x="23105" y="1"/>
                    <a:pt x="2261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46"/>
            <p:cNvSpPr/>
            <p:nvPr/>
          </p:nvSpPr>
          <p:spPr>
            <a:xfrm rot="10800000">
              <a:off x="2438400" y="4267319"/>
              <a:ext cx="152400" cy="456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46"/>
            <p:cNvSpPr/>
            <p:nvPr/>
          </p:nvSpPr>
          <p:spPr>
            <a:xfrm rot="-8668145">
              <a:off x="4027507" y="4601571"/>
              <a:ext cx="261936" cy="136028"/>
            </a:xfrm>
            <a:custGeom>
              <a:rect b="b" l="l" r="r" t="t"/>
              <a:pathLst>
                <a:path extrusionOk="0" h="8995" w="15207">
                  <a:moveTo>
                    <a:pt x="5910" y="1"/>
                  </a:moveTo>
                  <a:cubicBezTo>
                    <a:pt x="5696" y="1"/>
                    <a:pt x="5485" y="104"/>
                    <a:pt x="5357" y="298"/>
                  </a:cubicBezTo>
                  <a:lnTo>
                    <a:pt x="297" y="7962"/>
                  </a:lnTo>
                  <a:cubicBezTo>
                    <a:pt x="1" y="8402"/>
                    <a:pt x="319" y="8994"/>
                    <a:pt x="850" y="8994"/>
                  </a:cubicBezTo>
                  <a:cubicBezTo>
                    <a:pt x="1076" y="8994"/>
                    <a:pt x="1285" y="8881"/>
                    <a:pt x="1407" y="8694"/>
                  </a:cubicBezTo>
                  <a:lnTo>
                    <a:pt x="6058" y="1653"/>
                  </a:lnTo>
                  <a:lnTo>
                    <a:pt x="14031" y="8250"/>
                  </a:lnTo>
                  <a:cubicBezTo>
                    <a:pt x="14157" y="8353"/>
                    <a:pt x="14308" y="8403"/>
                    <a:pt x="14458" y="8403"/>
                  </a:cubicBezTo>
                  <a:cubicBezTo>
                    <a:pt x="14650" y="8403"/>
                    <a:pt x="14839" y="8321"/>
                    <a:pt x="14971" y="8162"/>
                  </a:cubicBezTo>
                  <a:cubicBezTo>
                    <a:pt x="15206" y="7879"/>
                    <a:pt x="15167" y="7457"/>
                    <a:pt x="14884" y="7222"/>
                  </a:cubicBezTo>
                  <a:lnTo>
                    <a:pt x="6336" y="155"/>
                  </a:lnTo>
                  <a:cubicBezTo>
                    <a:pt x="6211" y="51"/>
                    <a:pt x="6060" y="1"/>
                    <a:pt x="5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46"/>
            <p:cNvSpPr/>
            <p:nvPr/>
          </p:nvSpPr>
          <p:spPr>
            <a:xfrm>
              <a:off x="3292795" y="5627375"/>
              <a:ext cx="129074" cy="77453"/>
            </a:xfrm>
            <a:custGeom>
              <a:rect b="b" l="l" r="r" t="t"/>
              <a:pathLst>
                <a:path extrusionOk="0" h="3523" w="5871">
                  <a:moveTo>
                    <a:pt x="4111" y="0"/>
                  </a:moveTo>
                  <a:lnTo>
                    <a:pt x="1" y="1084"/>
                  </a:lnTo>
                  <a:lnTo>
                    <a:pt x="1651" y="3523"/>
                  </a:lnTo>
                  <a:lnTo>
                    <a:pt x="5870" y="2382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46"/>
            <p:cNvSpPr/>
            <p:nvPr/>
          </p:nvSpPr>
          <p:spPr>
            <a:xfrm>
              <a:off x="3494026" y="5920217"/>
              <a:ext cx="149168" cy="89325"/>
            </a:xfrm>
            <a:custGeom>
              <a:rect b="b" l="l" r="r" t="t"/>
              <a:pathLst>
                <a:path extrusionOk="0" h="4063" w="6785">
                  <a:moveTo>
                    <a:pt x="4782" y="0"/>
                  </a:moveTo>
                  <a:lnTo>
                    <a:pt x="1" y="1293"/>
                  </a:lnTo>
                  <a:lnTo>
                    <a:pt x="1869" y="4063"/>
                  </a:lnTo>
                  <a:lnTo>
                    <a:pt x="6785" y="2717"/>
                  </a:lnTo>
                  <a:lnTo>
                    <a:pt x="4782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46"/>
            <p:cNvSpPr/>
            <p:nvPr/>
          </p:nvSpPr>
          <p:spPr>
            <a:xfrm>
              <a:off x="3217166" y="5519955"/>
              <a:ext cx="114234" cy="59272"/>
            </a:xfrm>
            <a:custGeom>
              <a:rect b="b" l="l" r="r" t="t"/>
              <a:pathLst>
                <a:path extrusionOk="0" h="2696" w="5196">
                  <a:moveTo>
                    <a:pt x="3950" y="0"/>
                  </a:moveTo>
                  <a:lnTo>
                    <a:pt x="1" y="876"/>
                  </a:lnTo>
                  <a:lnTo>
                    <a:pt x="1229" y="2696"/>
                  </a:lnTo>
                  <a:lnTo>
                    <a:pt x="5195" y="168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46"/>
            <p:cNvSpPr/>
            <p:nvPr/>
          </p:nvSpPr>
          <p:spPr>
            <a:xfrm>
              <a:off x="3384891" y="5760715"/>
              <a:ext cx="151653" cy="100449"/>
            </a:xfrm>
            <a:custGeom>
              <a:rect b="b" l="l" r="r" t="t"/>
              <a:pathLst>
                <a:path extrusionOk="0" h="4569" w="6898">
                  <a:moveTo>
                    <a:pt x="4394" y="1"/>
                  </a:moveTo>
                  <a:lnTo>
                    <a:pt x="1" y="1211"/>
                  </a:lnTo>
                  <a:lnTo>
                    <a:pt x="2269" y="4569"/>
                  </a:lnTo>
                  <a:lnTo>
                    <a:pt x="6898" y="3389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46"/>
            <p:cNvSpPr/>
            <p:nvPr/>
          </p:nvSpPr>
          <p:spPr>
            <a:xfrm>
              <a:off x="3561322" y="5821900"/>
              <a:ext cx="132526" cy="81476"/>
            </a:xfrm>
            <a:custGeom>
              <a:rect b="b" l="l" r="r" t="t"/>
              <a:pathLst>
                <a:path extrusionOk="0" h="3706" w="6028">
                  <a:moveTo>
                    <a:pt x="3968" y="0"/>
                  </a:moveTo>
                  <a:lnTo>
                    <a:pt x="1" y="1010"/>
                  </a:lnTo>
                  <a:lnTo>
                    <a:pt x="1986" y="3706"/>
                  </a:lnTo>
                  <a:lnTo>
                    <a:pt x="6027" y="2613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46"/>
            <p:cNvSpPr/>
            <p:nvPr/>
          </p:nvSpPr>
          <p:spPr>
            <a:xfrm>
              <a:off x="3443570" y="5848040"/>
              <a:ext cx="146200" cy="87786"/>
            </a:xfrm>
            <a:custGeom>
              <a:rect b="b" l="l" r="r" t="t"/>
              <a:pathLst>
                <a:path extrusionOk="0" h="3993" w="6650">
                  <a:moveTo>
                    <a:pt x="4656" y="0"/>
                  </a:moveTo>
                  <a:lnTo>
                    <a:pt x="1" y="1184"/>
                  </a:lnTo>
                  <a:lnTo>
                    <a:pt x="1895" y="3993"/>
                  </a:lnTo>
                  <a:lnTo>
                    <a:pt x="6650" y="2704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46"/>
            <p:cNvSpPr/>
            <p:nvPr/>
          </p:nvSpPr>
          <p:spPr>
            <a:xfrm>
              <a:off x="3118562" y="5542644"/>
              <a:ext cx="110497" cy="61778"/>
            </a:xfrm>
            <a:custGeom>
              <a:rect b="b" l="l" r="r" t="t"/>
              <a:pathLst>
                <a:path extrusionOk="0" h="2810" w="5026">
                  <a:moveTo>
                    <a:pt x="3780" y="0"/>
                  </a:moveTo>
                  <a:lnTo>
                    <a:pt x="1" y="832"/>
                  </a:lnTo>
                  <a:lnTo>
                    <a:pt x="1224" y="2809"/>
                  </a:lnTo>
                  <a:lnTo>
                    <a:pt x="5026" y="1838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46"/>
            <p:cNvSpPr/>
            <p:nvPr/>
          </p:nvSpPr>
          <p:spPr>
            <a:xfrm>
              <a:off x="3337799" y="5692473"/>
              <a:ext cx="134416" cy="82048"/>
            </a:xfrm>
            <a:custGeom>
              <a:rect b="b" l="l" r="r" t="t"/>
              <a:pathLst>
                <a:path extrusionOk="0" h="3732" w="6114">
                  <a:moveTo>
                    <a:pt x="4250" y="0"/>
                  </a:moveTo>
                  <a:lnTo>
                    <a:pt x="0" y="1150"/>
                  </a:lnTo>
                  <a:lnTo>
                    <a:pt x="1746" y="3732"/>
                  </a:lnTo>
                  <a:lnTo>
                    <a:pt x="6114" y="2526"/>
                  </a:lnTo>
                  <a:lnTo>
                    <a:pt x="4250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46"/>
            <p:cNvSpPr/>
            <p:nvPr/>
          </p:nvSpPr>
          <p:spPr>
            <a:xfrm>
              <a:off x="3252980" y="5569839"/>
              <a:ext cx="120830" cy="68461"/>
            </a:xfrm>
            <a:custGeom>
              <a:rect b="b" l="l" r="r" t="t"/>
              <a:pathLst>
                <a:path extrusionOk="0" h="3114" w="5496">
                  <a:moveTo>
                    <a:pt x="3993" y="0"/>
                  </a:moveTo>
                  <a:lnTo>
                    <a:pt x="0" y="1015"/>
                  </a:lnTo>
                  <a:lnTo>
                    <a:pt x="1415" y="3114"/>
                  </a:lnTo>
                  <a:lnTo>
                    <a:pt x="5495" y="2034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46"/>
            <p:cNvSpPr/>
            <p:nvPr/>
          </p:nvSpPr>
          <p:spPr>
            <a:xfrm>
              <a:off x="2938196" y="5646985"/>
              <a:ext cx="126392" cy="75277"/>
            </a:xfrm>
            <a:custGeom>
              <a:rect b="b" l="l" r="r" t="t"/>
              <a:pathLst>
                <a:path extrusionOk="0" h="3424" w="5749">
                  <a:moveTo>
                    <a:pt x="4512" y="1"/>
                  </a:moveTo>
                  <a:lnTo>
                    <a:pt x="1" y="1150"/>
                  </a:lnTo>
                  <a:lnTo>
                    <a:pt x="1259" y="3423"/>
                  </a:lnTo>
                  <a:lnTo>
                    <a:pt x="5749" y="223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46"/>
            <p:cNvSpPr/>
            <p:nvPr/>
          </p:nvSpPr>
          <p:spPr>
            <a:xfrm>
              <a:off x="2891477" y="5739477"/>
              <a:ext cx="98735" cy="75365"/>
            </a:xfrm>
            <a:custGeom>
              <a:rect b="b" l="l" r="r" t="t"/>
              <a:pathLst>
                <a:path extrusionOk="0" h="3428" w="4491">
                  <a:moveTo>
                    <a:pt x="3053" y="0"/>
                  </a:moveTo>
                  <a:lnTo>
                    <a:pt x="1" y="806"/>
                  </a:lnTo>
                  <a:lnTo>
                    <a:pt x="1390" y="3427"/>
                  </a:lnTo>
                  <a:lnTo>
                    <a:pt x="4490" y="2591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46"/>
            <p:cNvSpPr/>
            <p:nvPr/>
          </p:nvSpPr>
          <p:spPr>
            <a:xfrm>
              <a:off x="2902888" y="5586394"/>
              <a:ext cx="127139" cy="72594"/>
            </a:xfrm>
            <a:custGeom>
              <a:rect b="b" l="l" r="r" t="t"/>
              <a:pathLst>
                <a:path extrusionOk="0" h="3302" w="5783">
                  <a:moveTo>
                    <a:pt x="4590" y="0"/>
                  </a:moveTo>
                  <a:lnTo>
                    <a:pt x="0" y="1011"/>
                  </a:lnTo>
                  <a:lnTo>
                    <a:pt x="1272" y="3301"/>
                  </a:lnTo>
                  <a:lnTo>
                    <a:pt x="5783" y="2152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46"/>
            <p:cNvSpPr/>
            <p:nvPr/>
          </p:nvSpPr>
          <p:spPr>
            <a:xfrm>
              <a:off x="2822356" y="5611963"/>
              <a:ext cx="93656" cy="67494"/>
            </a:xfrm>
            <a:custGeom>
              <a:rect b="b" l="l" r="r" t="t"/>
              <a:pathLst>
                <a:path extrusionOk="0" h="3070" w="4260">
                  <a:moveTo>
                    <a:pt x="2984" y="0"/>
                  </a:moveTo>
                  <a:lnTo>
                    <a:pt x="1" y="662"/>
                  </a:lnTo>
                  <a:lnTo>
                    <a:pt x="1272" y="3070"/>
                  </a:lnTo>
                  <a:lnTo>
                    <a:pt x="4260" y="2308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46"/>
            <p:cNvSpPr/>
            <p:nvPr/>
          </p:nvSpPr>
          <p:spPr>
            <a:xfrm>
              <a:off x="2874439" y="5536510"/>
              <a:ext cx="121885" cy="58722"/>
            </a:xfrm>
            <a:custGeom>
              <a:rect b="b" l="l" r="r" t="t"/>
              <a:pathLst>
                <a:path extrusionOk="0" h="2671" w="5544">
                  <a:moveTo>
                    <a:pt x="4625" y="1"/>
                  </a:moveTo>
                  <a:lnTo>
                    <a:pt x="1" y="946"/>
                  </a:lnTo>
                  <a:lnTo>
                    <a:pt x="959" y="2670"/>
                  </a:lnTo>
                  <a:lnTo>
                    <a:pt x="5544" y="1655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46"/>
            <p:cNvSpPr/>
            <p:nvPr/>
          </p:nvSpPr>
          <p:spPr>
            <a:xfrm>
              <a:off x="3191136" y="5655120"/>
              <a:ext cx="122940" cy="77871"/>
            </a:xfrm>
            <a:custGeom>
              <a:rect b="b" l="l" r="r" t="t"/>
              <a:pathLst>
                <a:path extrusionOk="0" h="3542" w="5592">
                  <a:moveTo>
                    <a:pt x="3941" y="1"/>
                  </a:moveTo>
                  <a:lnTo>
                    <a:pt x="0" y="1042"/>
                  </a:lnTo>
                  <a:lnTo>
                    <a:pt x="1546" y="3541"/>
                  </a:lnTo>
                  <a:lnTo>
                    <a:pt x="5591" y="2444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46"/>
            <p:cNvSpPr/>
            <p:nvPr/>
          </p:nvSpPr>
          <p:spPr>
            <a:xfrm>
              <a:off x="3277186" y="5791450"/>
              <a:ext cx="142485" cy="98339"/>
            </a:xfrm>
            <a:custGeom>
              <a:rect b="b" l="l" r="r" t="t"/>
              <a:pathLst>
                <a:path extrusionOk="0" h="4473" w="6481">
                  <a:moveTo>
                    <a:pt x="4220" y="1"/>
                  </a:moveTo>
                  <a:lnTo>
                    <a:pt x="1" y="1163"/>
                  </a:lnTo>
                  <a:lnTo>
                    <a:pt x="2052" y="4473"/>
                  </a:lnTo>
                  <a:lnTo>
                    <a:pt x="6480" y="3345"/>
                  </a:lnTo>
                  <a:lnTo>
                    <a:pt x="4220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46"/>
            <p:cNvSpPr/>
            <p:nvPr/>
          </p:nvSpPr>
          <p:spPr>
            <a:xfrm>
              <a:off x="3018706" y="5564365"/>
              <a:ext cx="111750" cy="65603"/>
            </a:xfrm>
            <a:custGeom>
              <a:rect b="b" l="l" r="r" t="t"/>
              <a:pathLst>
                <a:path extrusionOk="0" h="2984" w="5083">
                  <a:moveTo>
                    <a:pt x="3850" y="1"/>
                  </a:moveTo>
                  <a:lnTo>
                    <a:pt x="1" y="850"/>
                  </a:lnTo>
                  <a:lnTo>
                    <a:pt x="1185" y="2984"/>
                  </a:lnTo>
                  <a:lnTo>
                    <a:pt x="5082" y="1991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46"/>
            <p:cNvSpPr/>
            <p:nvPr/>
          </p:nvSpPr>
          <p:spPr>
            <a:xfrm>
              <a:off x="2968272" y="5882975"/>
              <a:ext cx="108276" cy="87610"/>
            </a:xfrm>
            <a:custGeom>
              <a:rect b="b" l="l" r="r" t="t"/>
              <a:pathLst>
                <a:path extrusionOk="0" h="3985" w="4925">
                  <a:moveTo>
                    <a:pt x="3179" y="0"/>
                  </a:moveTo>
                  <a:lnTo>
                    <a:pt x="0" y="876"/>
                  </a:lnTo>
                  <a:lnTo>
                    <a:pt x="1650" y="3985"/>
                  </a:lnTo>
                  <a:lnTo>
                    <a:pt x="4925" y="3153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46"/>
            <p:cNvSpPr/>
            <p:nvPr/>
          </p:nvSpPr>
          <p:spPr>
            <a:xfrm>
              <a:off x="3233149" y="5721757"/>
              <a:ext cx="128107" cy="82246"/>
            </a:xfrm>
            <a:custGeom>
              <a:rect b="b" l="l" r="r" t="t"/>
              <a:pathLst>
                <a:path extrusionOk="0" h="3741" w="5827">
                  <a:moveTo>
                    <a:pt x="4077" y="1"/>
                  </a:moveTo>
                  <a:lnTo>
                    <a:pt x="1" y="1102"/>
                  </a:lnTo>
                  <a:lnTo>
                    <a:pt x="1638" y="3741"/>
                  </a:lnTo>
                  <a:lnTo>
                    <a:pt x="5827" y="2587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46"/>
            <p:cNvSpPr/>
            <p:nvPr/>
          </p:nvSpPr>
          <p:spPr>
            <a:xfrm>
              <a:off x="3052123" y="5621241"/>
              <a:ext cx="116059" cy="71143"/>
            </a:xfrm>
            <a:custGeom>
              <a:rect b="b" l="l" r="r" t="t"/>
              <a:pathLst>
                <a:path extrusionOk="0" h="3236" w="5279">
                  <a:moveTo>
                    <a:pt x="3933" y="0"/>
                  </a:moveTo>
                  <a:lnTo>
                    <a:pt x="1" y="1002"/>
                  </a:lnTo>
                  <a:lnTo>
                    <a:pt x="1237" y="3236"/>
                  </a:lnTo>
                  <a:lnTo>
                    <a:pt x="5278" y="2169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46"/>
            <p:cNvSpPr/>
            <p:nvPr/>
          </p:nvSpPr>
          <p:spPr>
            <a:xfrm>
              <a:off x="3231632" y="6176301"/>
              <a:ext cx="134526" cy="88951"/>
            </a:xfrm>
            <a:custGeom>
              <a:rect b="b" l="l" r="r" t="t"/>
              <a:pathLst>
                <a:path extrusionOk="0" h="4046" w="6119">
                  <a:moveTo>
                    <a:pt x="4498" y="0"/>
                  </a:moveTo>
                  <a:lnTo>
                    <a:pt x="0" y="1145"/>
                  </a:lnTo>
                  <a:lnTo>
                    <a:pt x="1607" y="4046"/>
                  </a:lnTo>
                  <a:lnTo>
                    <a:pt x="6118" y="2926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46"/>
            <p:cNvSpPr/>
            <p:nvPr/>
          </p:nvSpPr>
          <p:spPr>
            <a:xfrm>
              <a:off x="2823895" y="5448921"/>
              <a:ext cx="144771" cy="94887"/>
            </a:xfrm>
            <a:custGeom>
              <a:rect b="b" l="l" r="r" t="t"/>
              <a:pathLst>
                <a:path extrusionOk="0" h="4316" w="6585">
                  <a:moveTo>
                    <a:pt x="4721" y="1"/>
                  </a:moveTo>
                  <a:lnTo>
                    <a:pt x="1" y="780"/>
                  </a:lnTo>
                  <a:lnTo>
                    <a:pt x="1960" y="4316"/>
                  </a:lnTo>
                  <a:lnTo>
                    <a:pt x="6585" y="3371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46"/>
            <p:cNvSpPr/>
            <p:nvPr/>
          </p:nvSpPr>
          <p:spPr>
            <a:xfrm>
              <a:off x="2973240" y="5709511"/>
              <a:ext cx="129931" cy="83015"/>
            </a:xfrm>
            <a:custGeom>
              <a:rect b="b" l="l" r="r" t="t"/>
              <a:pathLst>
                <a:path extrusionOk="0" h="3776" w="5910">
                  <a:moveTo>
                    <a:pt x="4490" y="0"/>
                  </a:moveTo>
                  <a:lnTo>
                    <a:pt x="1" y="1185"/>
                  </a:lnTo>
                  <a:lnTo>
                    <a:pt x="1437" y="3775"/>
                  </a:lnTo>
                  <a:lnTo>
                    <a:pt x="5909" y="2565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46"/>
            <p:cNvSpPr/>
            <p:nvPr/>
          </p:nvSpPr>
          <p:spPr>
            <a:xfrm>
              <a:off x="3212483" y="5906719"/>
              <a:ext cx="142749" cy="92887"/>
            </a:xfrm>
            <a:custGeom>
              <a:rect b="b" l="l" r="r" t="t"/>
              <a:pathLst>
                <a:path extrusionOk="0" h="4225" w="6493">
                  <a:moveTo>
                    <a:pt x="4681" y="0"/>
                  </a:moveTo>
                  <a:lnTo>
                    <a:pt x="0" y="1189"/>
                  </a:lnTo>
                  <a:lnTo>
                    <a:pt x="1681" y="4224"/>
                  </a:lnTo>
                  <a:lnTo>
                    <a:pt x="6493" y="2922"/>
                  </a:lnTo>
                  <a:lnTo>
                    <a:pt x="4681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46"/>
            <p:cNvSpPr/>
            <p:nvPr/>
          </p:nvSpPr>
          <p:spPr>
            <a:xfrm>
              <a:off x="3165369" y="5821130"/>
              <a:ext cx="142001" cy="98427"/>
            </a:xfrm>
            <a:custGeom>
              <a:rect b="b" l="l" r="r" t="t"/>
              <a:pathLst>
                <a:path extrusionOk="0" h="4477" w="6459">
                  <a:moveTo>
                    <a:pt x="4416" y="0"/>
                  </a:moveTo>
                  <a:lnTo>
                    <a:pt x="1" y="1215"/>
                  </a:lnTo>
                  <a:lnTo>
                    <a:pt x="1808" y="4477"/>
                  </a:lnTo>
                  <a:lnTo>
                    <a:pt x="6458" y="3297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46"/>
            <p:cNvSpPr/>
            <p:nvPr/>
          </p:nvSpPr>
          <p:spPr>
            <a:xfrm>
              <a:off x="3330412" y="5877896"/>
              <a:ext cx="139891" cy="89061"/>
            </a:xfrm>
            <a:custGeom>
              <a:rect b="b" l="l" r="r" t="t"/>
              <a:pathLst>
                <a:path extrusionOk="0" h="4051" w="6363">
                  <a:moveTo>
                    <a:pt x="4455" y="1"/>
                  </a:moveTo>
                  <a:lnTo>
                    <a:pt x="1" y="1137"/>
                  </a:lnTo>
                  <a:lnTo>
                    <a:pt x="1804" y="4050"/>
                  </a:lnTo>
                  <a:lnTo>
                    <a:pt x="6363" y="2818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46"/>
            <p:cNvSpPr/>
            <p:nvPr/>
          </p:nvSpPr>
          <p:spPr>
            <a:xfrm>
              <a:off x="3086596" y="5681942"/>
              <a:ext cx="123710" cy="80047"/>
            </a:xfrm>
            <a:custGeom>
              <a:rect b="b" l="l" r="r" t="t"/>
              <a:pathLst>
                <a:path extrusionOk="0" h="3641" w="5627">
                  <a:moveTo>
                    <a:pt x="4076" y="0"/>
                  </a:moveTo>
                  <a:lnTo>
                    <a:pt x="0" y="1076"/>
                  </a:lnTo>
                  <a:lnTo>
                    <a:pt x="1420" y="3640"/>
                  </a:lnTo>
                  <a:lnTo>
                    <a:pt x="5626" y="2504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46"/>
            <p:cNvSpPr/>
            <p:nvPr/>
          </p:nvSpPr>
          <p:spPr>
            <a:xfrm>
              <a:off x="3153607" y="5596068"/>
              <a:ext cx="115465" cy="68945"/>
            </a:xfrm>
            <a:custGeom>
              <a:rect b="b" l="l" r="r" t="t"/>
              <a:pathLst>
                <a:path extrusionOk="0" h="3136" w="5252">
                  <a:moveTo>
                    <a:pt x="3828" y="0"/>
                  </a:moveTo>
                  <a:lnTo>
                    <a:pt x="0" y="971"/>
                  </a:lnTo>
                  <a:lnTo>
                    <a:pt x="1337" y="3135"/>
                  </a:lnTo>
                  <a:lnTo>
                    <a:pt x="5252" y="2099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46"/>
            <p:cNvSpPr/>
            <p:nvPr/>
          </p:nvSpPr>
          <p:spPr>
            <a:xfrm>
              <a:off x="3125158" y="5750008"/>
              <a:ext cx="129184" cy="84642"/>
            </a:xfrm>
            <a:custGeom>
              <a:rect b="b" l="l" r="r" t="t"/>
              <a:pathLst>
                <a:path extrusionOk="0" h="3850" w="5876">
                  <a:moveTo>
                    <a:pt x="4242" y="0"/>
                  </a:moveTo>
                  <a:lnTo>
                    <a:pt x="1" y="1145"/>
                  </a:lnTo>
                  <a:lnTo>
                    <a:pt x="1499" y="3849"/>
                  </a:lnTo>
                  <a:lnTo>
                    <a:pt x="5875" y="2643"/>
                  </a:lnTo>
                  <a:lnTo>
                    <a:pt x="4242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46"/>
            <p:cNvSpPr/>
            <p:nvPr/>
          </p:nvSpPr>
          <p:spPr>
            <a:xfrm>
              <a:off x="3378186" y="5952756"/>
              <a:ext cx="141891" cy="89259"/>
            </a:xfrm>
            <a:custGeom>
              <a:rect b="b" l="l" r="r" t="t"/>
              <a:pathLst>
                <a:path extrusionOk="0" h="4060" w="6454">
                  <a:moveTo>
                    <a:pt x="4586" y="1"/>
                  </a:moveTo>
                  <a:lnTo>
                    <a:pt x="1" y="1242"/>
                  </a:lnTo>
                  <a:lnTo>
                    <a:pt x="1747" y="4059"/>
                  </a:lnTo>
                  <a:lnTo>
                    <a:pt x="6454" y="2770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46"/>
            <p:cNvSpPr/>
            <p:nvPr/>
          </p:nvSpPr>
          <p:spPr>
            <a:xfrm>
              <a:off x="3011626" y="5965595"/>
              <a:ext cx="110299" cy="88380"/>
            </a:xfrm>
            <a:custGeom>
              <a:rect b="b" l="l" r="r" t="t"/>
              <a:pathLst>
                <a:path extrusionOk="0" h="4020" w="5017">
                  <a:moveTo>
                    <a:pt x="3288" y="0"/>
                  </a:moveTo>
                  <a:lnTo>
                    <a:pt x="1" y="836"/>
                  </a:lnTo>
                  <a:lnTo>
                    <a:pt x="1686" y="4019"/>
                  </a:lnTo>
                  <a:lnTo>
                    <a:pt x="5017" y="311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46"/>
            <p:cNvSpPr/>
            <p:nvPr/>
          </p:nvSpPr>
          <p:spPr>
            <a:xfrm>
              <a:off x="2929116" y="5809632"/>
              <a:ext cx="101681" cy="79300"/>
            </a:xfrm>
            <a:custGeom>
              <a:rect b="b" l="l" r="r" t="t"/>
              <a:pathLst>
                <a:path extrusionOk="0" h="3607" w="4625">
                  <a:moveTo>
                    <a:pt x="3114" y="1"/>
                  </a:moveTo>
                  <a:lnTo>
                    <a:pt x="0" y="846"/>
                  </a:lnTo>
                  <a:lnTo>
                    <a:pt x="1463" y="3606"/>
                  </a:lnTo>
                  <a:lnTo>
                    <a:pt x="4625" y="2731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46"/>
            <p:cNvSpPr/>
            <p:nvPr/>
          </p:nvSpPr>
          <p:spPr>
            <a:xfrm>
              <a:off x="3186541" y="6093285"/>
              <a:ext cx="136615" cy="94909"/>
            </a:xfrm>
            <a:custGeom>
              <a:rect b="b" l="l" r="r" t="t"/>
              <a:pathLst>
                <a:path extrusionOk="0" h="4317" w="6214">
                  <a:moveTo>
                    <a:pt x="4459" y="1"/>
                  </a:moveTo>
                  <a:lnTo>
                    <a:pt x="0" y="1225"/>
                  </a:lnTo>
                  <a:lnTo>
                    <a:pt x="1716" y="4316"/>
                  </a:lnTo>
                  <a:lnTo>
                    <a:pt x="6214" y="3171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46"/>
            <p:cNvSpPr/>
            <p:nvPr/>
          </p:nvSpPr>
          <p:spPr>
            <a:xfrm>
              <a:off x="3012198" y="5779095"/>
              <a:ext cx="131272" cy="86577"/>
            </a:xfrm>
            <a:custGeom>
              <a:rect b="b" l="l" r="r" t="t"/>
              <a:pathLst>
                <a:path extrusionOk="0" h="3938" w="5971">
                  <a:moveTo>
                    <a:pt x="4473" y="1"/>
                  </a:moveTo>
                  <a:lnTo>
                    <a:pt x="1" y="1211"/>
                  </a:lnTo>
                  <a:lnTo>
                    <a:pt x="1512" y="3937"/>
                  </a:lnTo>
                  <a:lnTo>
                    <a:pt x="5971" y="2709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46"/>
            <p:cNvSpPr/>
            <p:nvPr/>
          </p:nvSpPr>
          <p:spPr>
            <a:xfrm>
              <a:off x="3186255" y="5476117"/>
              <a:ext cx="108188" cy="49994"/>
            </a:xfrm>
            <a:custGeom>
              <a:rect b="b" l="l" r="r" t="t"/>
              <a:pathLst>
                <a:path extrusionOk="0" h="2274" w="4921">
                  <a:moveTo>
                    <a:pt x="3884" y="0"/>
                  </a:moveTo>
                  <a:lnTo>
                    <a:pt x="0" y="793"/>
                  </a:lnTo>
                  <a:lnTo>
                    <a:pt x="1002" y="2273"/>
                  </a:lnTo>
                  <a:lnTo>
                    <a:pt x="4921" y="1407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46"/>
            <p:cNvSpPr/>
            <p:nvPr/>
          </p:nvSpPr>
          <p:spPr>
            <a:xfrm>
              <a:off x="2794325" y="5560364"/>
              <a:ext cx="86181" cy="52654"/>
            </a:xfrm>
            <a:custGeom>
              <a:rect b="b" l="l" r="r" t="t"/>
              <a:pathLst>
                <a:path extrusionOk="0" h="2395" w="3920">
                  <a:moveTo>
                    <a:pt x="2957" y="0"/>
                  </a:moveTo>
                  <a:lnTo>
                    <a:pt x="0" y="605"/>
                  </a:lnTo>
                  <a:lnTo>
                    <a:pt x="949" y="2395"/>
                  </a:lnTo>
                  <a:lnTo>
                    <a:pt x="3919" y="173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46"/>
            <p:cNvSpPr/>
            <p:nvPr/>
          </p:nvSpPr>
          <p:spPr>
            <a:xfrm>
              <a:off x="2857400" y="5676006"/>
              <a:ext cx="93832" cy="67802"/>
            </a:xfrm>
            <a:custGeom>
              <a:rect b="b" l="l" r="r" t="t"/>
              <a:pathLst>
                <a:path extrusionOk="0" h="3084" w="4268">
                  <a:moveTo>
                    <a:pt x="3005" y="0"/>
                  </a:moveTo>
                  <a:lnTo>
                    <a:pt x="1" y="767"/>
                  </a:lnTo>
                  <a:lnTo>
                    <a:pt x="1229" y="3083"/>
                  </a:lnTo>
                  <a:lnTo>
                    <a:pt x="4268" y="2282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46"/>
            <p:cNvSpPr/>
            <p:nvPr/>
          </p:nvSpPr>
          <p:spPr>
            <a:xfrm>
              <a:off x="2744352" y="5468642"/>
              <a:ext cx="107529" cy="91436"/>
            </a:xfrm>
            <a:custGeom>
              <a:rect b="b" l="l" r="r" t="t"/>
              <a:pathLst>
                <a:path extrusionOk="0" h="4159" w="4891">
                  <a:moveTo>
                    <a:pt x="2918" y="1"/>
                  </a:moveTo>
                  <a:lnTo>
                    <a:pt x="0" y="479"/>
                  </a:lnTo>
                  <a:lnTo>
                    <a:pt x="1947" y="4159"/>
                  </a:lnTo>
                  <a:lnTo>
                    <a:pt x="4890" y="3558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46"/>
            <p:cNvSpPr/>
            <p:nvPr/>
          </p:nvSpPr>
          <p:spPr>
            <a:xfrm>
              <a:off x="3139250" y="6205300"/>
              <a:ext cx="112871" cy="83213"/>
            </a:xfrm>
            <a:custGeom>
              <a:rect b="b" l="l" r="r" t="t"/>
              <a:pathLst>
                <a:path extrusionOk="0" h="3785" w="5134">
                  <a:moveTo>
                    <a:pt x="3532" y="1"/>
                  </a:moveTo>
                  <a:lnTo>
                    <a:pt x="0" y="898"/>
                  </a:lnTo>
                  <a:lnTo>
                    <a:pt x="1524" y="3785"/>
                  </a:lnTo>
                  <a:lnTo>
                    <a:pt x="5134" y="2892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46"/>
            <p:cNvSpPr/>
            <p:nvPr/>
          </p:nvSpPr>
          <p:spPr>
            <a:xfrm>
              <a:off x="3345252" y="6142796"/>
              <a:ext cx="156357" cy="94206"/>
            </a:xfrm>
            <a:custGeom>
              <a:rect b="b" l="l" r="r" t="t"/>
              <a:pathLst>
                <a:path extrusionOk="0" h="4285" w="7112">
                  <a:moveTo>
                    <a:pt x="5300" y="0"/>
                  </a:moveTo>
                  <a:lnTo>
                    <a:pt x="1" y="1354"/>
                  </a:lnTo>
                  <a:lnTo>
                    <a:pt x="1625" y="4285"/>
                  </a:lnTo>
                  <a:lnTo>
                    <a:pt x="7112" y="2931"/>
                  </a:lnTo>
                  <a:lnTo>
                    <a:pt x="5300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46"/>
            <p:cNvSpPr/>
            <p:nvPr/>
          </p:nvSpPr>
          <p:spPr>
            <a:xfrm>
              <a:off x="3096731" y="6124218"/>
              <a:ext cx="112805" cy="87522"/>
            </a:xfrm>
            <a:custGeom>
              <a:rect b="b" l="l" r="r" t="t"/>
              <a:pathLst>
                <a:path extrusionOk="0" h="3981" w="5131">
                  <a:moveTo>
                    <a:pt x="3419" y="0"/>
                  </a:moveTo>
                  <a:lnTo>
                    <a:pt x="1" y="937"/>
                  </a:lnTo>
                  <a:lnTo>
                    <a:pt x="1612" y="3980"/>
                  </a:lnTo>
                  <a:lnTo>
                    <a:pt x="5130" y="3083"/>
                  </a:lnTo>
                  <a:lnTo>
                    <a:pt x="3419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46"/>
            <p:cNvSpPr/>
            <p:nvPr/>
          </p:nvSpPr>
          <p:spPr>
            <a:xfrm>
              <a:off x="3256805" y="5984063"/>
              <a:ext cx="144947" cy="92029"/>
            </a:xfrm>
            <a:custGeom>
              <a:rect b="b" l="l" r="r" t="t"/>
              <a:pathLst>
                <a:path extrusionOk="0" h="4186" w="6593">
                  <a:moveTo>
                    <a:pt x="4847" y="1"/>
                  </a:moveTo>
                  <a:lnTo>
                    <a:pt x="0" y="1311"/>
                  </a:lnTo>
                  <a:lnTo>
                    <a:pt x="1594" y="4185"/>
                  </a:lnTo>
                  <a:lnTo>
                    <a:pt x="6593" y="2818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46"/>
            <p:cNvSpPr/>
            <p:nvPr/>
          </p:nvSpPr>
          <p:spPr>
            <a:xfrm>
              <a:off x="3424618" y="6026472"/>
              <a:ext cx="152708" cy="99394"/>
            </a:xfrm>
            <a:custGeom>
              <a:rect b="b" l="l" r="r" t="t"/>
              <a:pathLst>
                <a:path extrusionOk="0" h="4521" w="6946">
                  <a:moveTo>
                    <a:pt x="4738" y="1"/>
                  </a:moveTo>
                  <a:lnTo>
                    <a:pt x="1" y="1298"/>
                  </a:lnTo>
                  <a:lnTo>
                    <a:pt x="1999" y="4520"/>
                  </a:lnTo>
                  <a:lnTo>
                    <a:pt x="6946" y="3262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46"/>
            <p:cNvSpPr/>
            <p:nvPr/>
          </p:nvSpPr>
          <p:spPr>
            <a:xfrm>
              <a:off x="3143933" y="6016798"/>
              <a:ext cx="133273" cy="90117"/>
            </a:xfrm>
            <a:custGeom>
              <a:rect b="b" l="l" r="r" t="t"/>
              <a:pathLst>
                <a:path extrusionOk="0" h="4099" w="6062">
                  <a:moveTo>
                    <a:pt x="4468" y="1"/>
                  </a:moveTo>
                  <a:lnTo>
                    <a:pt x="0" y="1211"/>
                  </a:lnTo>
                  <a:lnTo>
                    <a:pt x="1603" y="4098"/>
                  </a:lnTo>
                  <a:lnTo>
                    <a:pt x="6062" y="287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46"/>
            <p:cNvSpPr/>
            <p:nvPr/>
          </p:nvSpPr>
          <p:spPr>
            <a:xfrm>
              <a:off x="3055663" y="6047336"/>
              <a:ext cx="108870" cy="84093"/>
            </a:xfrm>
            <a:custGeom>
              <a:rect b="b" l="l" r="r" t="t"/>
              <a:pathLst>
                <a:path extrusionOk="0" h="3825" w="4952">
                  <a:moveTo>
                    <a:pt x="3349" y="1"/>
                  </a:moveTo>
                  <a:lnTo>
                    <a:pt x="1" y="907"/>
                  </a:lnTo>
                  <a:lnTo>
                    <a:pt x="1546" y="3824"/>
                  </a:lnTo>
                  <a:lnTo>
                    <a:pt x="4952" y="2892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46"/>
            <p:cNvSpPr/>
            <p:nvPr/>
          </p:nvSpPr>
          <p:spPr>
            <a:xfrm>
              <a:off x="3052805" y="5851866"/>
              <a:ext cx="137582" cy="96712"/>
            </a:xfrm>
            <a:custGeom>
              <a:rect b="b" l="l" r="r" t="t"/>
              <a:pathLst>
                <a:path extrusionOk="0" h="4399" w="6258">
                  <a:moveTo>
                    <a:pt x="4459" y="0"/>
                  </a:moveTo>
                  <a:lnTo>
                    <a:pt x="0" y="1232"/>
                  </a:lnTo>
                  <a:lnTo>
                    <a:pt x="1755" y="4398"/>
                  </a:lnTo>
                  <a:lnTo>
                    <a:pt x="6257" y="3249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46"/>
            <p:cNvSpPr/>
            <p:nvPr/>
          </p:nvSpPr>
          <p:spPr>
            <a:xfrm>
              <a:off x="3543800" y="5992593"/>
              <a:ext cx="162381" cy="101681"/>
            </a:xfrm>
            <a:custGeom>
              <a:rect b="b" l="l" r="r" t="t"/>
              <a:pathLst>
                <a:path extrusionOk="0" h="4625" w="7386">
                  <a:moveTo>
                    <a:pt x="4947" y="0"/>
                  </a:moveTo>
                  <a:lnTo>
                    <a:pt x="1" y="1354"/>
                  </a:lnTo>
                  <a:lnTo>
                    <a:pt x="2213" y="4625"/>
                  </a:lnTo>
                  <a:lnTo>
                    <a:pt x="7386" y="3310"/>
                  </a:lnTo>
                  <a:lnTo>
                    <a:pt x="4947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46"/>
            <p:cNvSpPr/>
            <p:nvPr/>
          </p:nvSpPr>
          <p:spPr>
            <a:xfrm>
              <a:off x="3098754" y="5936574"/>
              <a:ext cx="136043" cy="93568"/>
            </a:xfrm>
            <a:custGeom>
              <a:rect b="b" l="l" r="r" t="t"/>
              <a:pathLst>
                <a:path extrusionOk="0" h="4256" w="6188">
                  <a:moveTo>
                    <a:pt x="4503" y="1"/>
                  </a:moveTo>
                  <a:lnTo>
                    <a:pt x="0" y="1150"/>
                  </a:lnTo>
                  <a:lnTo>
                    <a:pt x="1720" y="4255"/>
                  </a:lnTo>
                  <a:lnTo>
                    <a:pt x="6188" y="3049"/>
                  </a:lnTo>
                  <a:lnTo>
                    <a:pt x="4503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46"/>
            <p:cNvSpPr/>
            <p:nvPr/>
          </p:nvSpPr>
          <p:spPr>
            <a:xfrm>
              <a:off x="3496708" y="5733827"/>
              <a:ext cx="141803" cy="97569"/>
            </a:xfrm>
            <a:custGeom>
              <a:rect b="b" l="l" r="r" t="t"/>
              <a:pathLst>
                <a:path extrusionOk="0" h="4438" w="6450">
                  <a:moveTo>
                    <a:pt x="3741" y="0"/>
                  </a:moveTo>
                  <a:lnTo>
                    <a:pt x="0" y="1032"/>
                  </a:lnTo>
                  <a:lnTo>
                    <a:pt x="2509" y="4437"/>
                  </a:lnTo>
                  <a:lnTo>
                    <a:pt x="6449" y="343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46"/>
            <p:cNvSpPr/>
            <p:nvPr/>
          </p:nvSpPr>
          <p:spPr>
            <a:xfrm>
              <a:off x="3356178" y="5546755"/>
              <a:ext cx="109529" cy="63778"/>
            </a:xfrm>
            <a:custGeom>
              <a:rect b="b" l="l" r="r" t="t"/>
              <a:pathLst>
                <a:path extrusionOk="0" h="2901" w="4982">
                  <a:moveTo>
                    <a:pt x="3418" y="1"/>
                  </a:moveTo>
                  <a:lnTo>
                    <a:pt x="0" y="872"/>
                  </a:lnTo>
                  <a:lnTo>
                    <a:pt x="1498" y="2901"/>
                  </a:lnTo>
                  <a:lnTo>
                    <a:pt x="4982" y="1982"/>
                  </a:lnTo>
                  <a:lnTo>
                    <a:pt x="3418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46"/>
            <p:cNvSpPr/>
            <p:nvPr/>
          </p:nvSpPr>
          <p:spPr>
            <a:xfrm>
              <a:off x="3319705" y="5499949"/>
              <a:ext cx="101681" cy="53160"/>
            </a:xfrm>
            <a:custGeom>
              <a:rect b="b" l="l" r="r" t="t"/>
              <a:pathLst>
                <a:path extrusionOk="0" h="2418" w="4625">
                  <a:moveTo>
                    <a:pt x="3401" y="0"/>
                  </a:moveTo>
                  <a:lnTo>
                    <a:pt x="0" y="754"/>
                  </a:lnTo>
                  <a:lnTo>
                    <a:pt x="1232" y="2417"/>
                  </a:lnTo>
                  <a:lnTo>
                    <a:pt x="4625" y="1555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46"/>
            <p:cNvSpPr/>
            <p:nvPr/>
          </p:nvSpPr>
          <p:spPr>
            <a:xfrm>
              <a:off x="3667775" y="5963199"/>
              <a:ext cx="150224" cy="98229"/>
            </a:xfrm>
            <a:custGeom>
              <a:rect b="b" l="l" r="r" t="t"/>
              <a:pathLst>
                <a:path extrusionOk="0" h="4468" w="6833">
                  <a:moveTo>
                    <a:pt x="4194" y="0"/>
                  </a:moveTo>
                  <a:lnTo>
                    <a:pt x="1" y="1150"/>
                  </a:lnTo>
                  <a:lnTo>
                    <a:pt x="2444" y="4468"/>
                  </a:lnTo>
                  <a:lnTo>
                    <a:pt x="6833" y="3349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46"/>
            <p:cNvSpPr/>
            <p:nvPr/>
          </p:nvSpPr>
          <p:spPr>
            <a:xfrm>
              <a:off x="3398478" y="5602861"/>
              <a:ext cx="117774" cy="72770"/>
            </a:xfrm>
            <a:custGeom>
              <a:rect b="b" l="l" r="r" t="t"/>
              <a:pathLst>
                <a:path extrusionOk="0" h="3310" w="5357">
                  <a:moveTo>
                    <a:pt x="3511" y="0"/>
                  </a:moveTo>
                  <a:lnTo>
                    <a:pt x="1" y="928"/>
                  </a:lnTo>
                  <a:lnTo>
                    <a:pt x="1756" y="3310"/>
                  </a:lnTo>
                  <a:lnTo>
                    <a:pt x="5357" y="2339"/>
                  </a:lnTo>
                  <a:lnTo>
                    <a:pt x="3511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46"/>
            <p:cNvSpPr/>
            <p:nvPr/>
          </p:nvSpPr>
          <p:spPr>
            <a:xfrm>
              <a:off x="3614372" y="5891879"/>
              <a:ext cx="135757" cy="83873"/>
            </a:xfrm>
            <a:custGeom>
              <a:rect b="b" l="l" r="r" t="t"/>
              <a:pathLst>
                <a:path extrusionOk="0" h="3815" w="6175">
                  <a:moveTo>
                    <a:pt x="4063" y="0"/>
                  </a:moveTo>
                  <a:lnTo>
                    <a:pt x="0" y="1102"/>
                  </a:lnTo>
                  <a:lnTo>
                    <a:pt x="2003" y="3815"/>
                  </a:lnTo>
                  <a:lnTo>
                    <a:pt x="6175" y="267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46"/>
            <p:cNvSpPr/>
            <p:nvPr/>
          </p:nvSpPr>
          <p:spPr>
            <a:xfrm>
              <a:off x="3287541" y="5457825"/>
              <a:ext cx="96800" cy="45685"/>
            </a:xfrm>
            <a:custGeom>
              <a:rect b="b" l="l" r="r" t="t"/>
              <a:pathLst>
                <a:path extrusionOk="0" h="2078" w="4403">
                  <a:moveTo>
                    <a:pt x="3349" y="0"/>
                  </a:moveTo>
                  <a:lnTo>
                    <a:pt x="0" y="684"/>
                  </a:lnTo>
                  <a:lnTo>
                    <a:pt x="1032" y="2078"/>
                  </a:lnTo>
                  <a:lnTo>
                    <a:pt x="4402" y="1333"/>
                  </a:lnTo>
                  <a:lnTo>
                    <a:pt x="3349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46"/>
            <p:cNvSpPr/>
            <p:nvPr/>
          </p:nvSpPr>
          <p:spPr>
            <a:xfrm>
              <a:off x="3446450" y="5666816"/>
              <a:ext cx="122654" cy="76991"/>
            </a:xfrm>
            <a:custGeom>
              <a:rect b="b" l="l" r="r" t="t"/>
              <a:pathLst>
                <a:path extrusionOk="0" h="3502" w="5579">
                  <a:moveTo>
                    <a:pt x="3623" y="0"/>
                  </a:moveTo>
                  <a:lnTo>
                    <a:pt x="0" y="980"/>
                  </a:lnTo>
                  <a:lnTo>
                    <a:pt x="1860" y="3501"/>
                  </a:lnTo>
                  <a:lnTo>
                    <a:pt x="5578" y="2478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2" name="Google Shape;702;p46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3: Lập trình hướng đối tượng (Phần 1)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703" name="Google Shape;703;p46"/>
          <p:cNvSpPr txBox="1"/>
          <p:nvPr/>
        </p:nvSpPr>
        <p:spPr>
          <a:xfrm>
            <a:off x="291650" y="842050"/>
            <a:ext cx="8696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Mô tả đối tượng</a:t>
            </a:r>
            <a:endParaRPr b="1" sz="4000">
              <a:solidFill>
                <a:srgbClr val="E2262D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704" name="Google Shape;704;p46"/>
          <p:cNvPicPr preferRelativeResize="0"/>
          <p:nvPr/>
        </p:nvPicPr>
        <p:blipFill rotWithShape="1">
          <a:blip r:embed="rId3">
            <a:alphaModFix/>
          </a:blip>
          <a:srcRect b="18579" l="9564" r="9035" t="20261"/>
          <a:stretch/>
        </p:blipFill>
        <p:spPr>
          <a:xfrm>
            <a:off x="3694975" y="2055275"/>
            <a:ext cx="8290025" cy="30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46"/>
          <p:cNvSpPr/>
          <p:nvPr/>
        </p:nvSpPr>
        <p:spPr>
          <a:xfrm>
            <a:off x="7959275" y="2055275"/>
            <a:ext cx="3429000" cy="556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1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8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Đáp án tham khảo</a:t>
            </a:r>
            <a:endParaRPr sz="280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706" name="Google Shape;706;p46"/>
          <p:cNvSpPr/>
          <p:nvPr/>
        </p:nvSpPr>
        <p:spPr>
          <a:xfrm>
            <a:off x="6169900" y="5117625"/>
            <a:ext cx="5488200" cy="1108200"/>
          </a:xfrm>
          <a:prstGeom prst="rect">
            <a:avLst/>
          </a:prstGeom>
          <a:noFill/>
          <a:ln cap="flat" cmpd="sng" w="28575">
            <a:solidFill>
              <a:srgbClr val="E11F26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-US" sz="24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Phương án trên có thể gặp vấn đề gì?</a:t>
            </a:r>
            <a:endParaRPr b="1" i="0" sz="2400" u="none" cap="none" strike="noStrike">
              <a:solidFill>
                <a:srgbClr val="E11F26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707" name="Google Shape;707;p46"/>
          <p:cNvSpPr txBox="1"/>
          <p:nvPr/>
        </p:nvSpPr>
        <p:spPr>
          <a:xfrm>
            <a:off x="5251075" y="5117625"/>
            <a:ext cx="810000" cy="1108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E11F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?</a:t>
            </a:r>
            <a:endParaRPr sz="6000">
              <a:solidFill>
                <a:srgbClr val="E11F26"/>
              </a:solidFill>
            </a:endParaRPr>
          </a:p>
        </p:txBody>
      </p:sp>
      <p:sp>
        <p:nvSpPr>
          <p:cNvPr id="708" name="Google Shape;708;p46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47"/>
          <p:cNvGrpSpPr/>
          <p:nvPr/>
        </p:nvGrpSpPr>
        <p:grpSpPr>
          <a:xfrm>
            <a:off x="-340151" y="2288579"/>
            <a:ext cx="5665543" cy="4648042"/>
            <a:chOff x="-541070" y="1463825"/>
            <a:chExt cx="6642681" cy="5449691"/>
          </a:xfrm>
        </p:grpSpPr>
        <p:sp>
          <p:nvSpPr>
            <p:cNvPr id="714" name="Google Shape;714;p47"/>
            <p:cNvSpPr/>
            <p:nvPr/>
          </p:nvSpPr>
          <p:spPr>
            <a:xfrm>
              <a:off x="-541070" y="1463825"/>
              <a:ext cx="6432173" cy="4280985"/>
            </a:xfrm>
            <a:custGeom>
              <a:rect b="b" l="l" r="r" t="t"/>
              <a:pathLst>
                <a:path extrusionOk="0" h="194723" w="292571">
                  <a:moveTo>
                    <a:pt x="178359" y="0"/>
                  </a:moveTo>
                  <a:cubicBezTo>
                    <a:pt x="174116" y="0"/>
                    <a:pt x="169958" y="294"/>
                    <a:pt x="165939" y="901"/>
                  </a:cubicBezTo>
                  <a:cubicBezTo>
                    <a:pt x="133691" y="5774"/>
                    <a:pt x="118193" y="35197"/>
                    <a:pt x="89114" y="45412"/>
                  </a:cubicBezTo>
                  <a:cubicBezTo>
                    <a:pt x="62365" y="54805"/>
                    <a:pt x="38285" y="62059"/>
                    <a:pt x="25670" y="86840"/>
                  </a:cubicBezTo>
                  <a:cubicBezTo>
                    <a:pt x="1" y="137261"/>
                    <a:pt x="59634" y="192214"/>
                    <a:pt x="114067" y="192214"/>
                  </a:cubicBezTo>
                  <a:cubicBezTo>
                    <a:pt x="116153" y="192214"/>
                    <a:pt x="118231" y="192133"/>
                    <a:pt x="120296" y="191968"/>
                  </a:cubicBezTo>
                  <a:cubicBezTo>
                    <a:pt x="134665" y="190820"/>
                    <a:pt x="147792" y="186110"/>
                    <a:pt x="161950" y="186110"/>
                  </a:cubicBezTo>
                  <a:cubicBezTo>
                    <a:pt x="165195" y="186110"/>
                    <a:pt x="168494" y="186358"/>
                    <a:pt x="171874" y="186952"/>
                  </a:cubicBezTo>
                  <a:cubicBezTo>
                    <a:pt x="193489" y="190752"/>
                    <a:pt x="206629" y="194722"/>
                    <a:pt x="220391" y="194722"/>
                  </a:cubicBezTo>
                  <a:cubicBezTo>
                    <a:pt x="230045" y="194722"/>
                    <a:pt x="240005" y="192768"/>
                    <a:pt x="253411" y="187431"/>
                  </a:cubicBezTo>
                  <a:cubicBezTo>
                    <a:pt x="285442" y="174673"/>
                    <a:pt x="292570" y="137952"/>
                    <a:pt x="288207" y="103186"/>
                  </a:cubicBezTo>
                  <a:cubicBezTo>
                    <a:pt x="285712" y="83335"/>
                    <a:pt x="279472" y="64114"/>
                    <a:pt x="271978" y="50359"/>
                  </a:cubicBezTo>
                  <a:cubicBezTo>
                    <a:pt x="255881" y="20810"/>
                    <a:pt x="214081" y="0"/>
                    <a:pt x="178359" y="0"/>
                  </a:cubicBezTo>
                  <a:close/>
                </a:path>
              </a:pathLst>
            </a:custGeom>
            <a:solidFill>
              <a:srgbClr val="E22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47"/>
            <p:cNvSpPr/>
            <p:nvPr/>
          </p:nvSpPr>
          <p:spPr>
            <a:xfrm>
              <a:off x="2353982" y="5284890"/>
              <a:ext cx="3735273" cy="1545524"/>
            </a:xfrm>
            <a:custGeom>
              <a:rect b="b" l="l" r="r" t="t"/>
              <a:pathLst>
                <a:path extrusionOk="0" h="70299" w="169901">
                  <a:moveTo>
                    <a:pt x="0" y="1"/>
                  </a:moveTo>
                  <a:lnTo>
                    <a:pt x="31404" y="70298"/>
                  </a:lnTo>
                  <a:lnTo>
                    <a:pt x="169901" y="61886"/>
                  </a:lnTo>
                  <a:lnTo>
                    <a:pt x="760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47"/>
            <p:cNvSpPr/>
            <p:nvPr/>
          </p:nvSpPr>
          <p:spPr>
            <a:xfrm>
              <a:off x="2340769" y="5273897"/>
              <a:ext cx="3760842" cy="1567530"/>
            </a:xfrm>
            <a:custGeom>
              <a:rect b="b" l="l" r="r" t="t"/>
              <a:pathLst>
                <a:path extrusionOk="0" h="71300" w="171064">
                  <a:moveTo>
                    <a:pt x="601" y="0"/>
                  </a:moveTo>
                  <a:cubicBezTo>
                    <a:pt x="240" y="0"/>
                    <a:pt x="0" y="375"/>
                    <a:pt x="148" y="706"/>
                  </a:cubicBezTo>
                  <a:lnTo>
                    <a:pt x="31548" y="71003"/>
                  </a:lnTo>
                  <a:cubicBezTo>
                    <a:pt x="31626" y="71186"/>
                    <a:pt x="31805" y="71299"/>
                    <a:pt x="32005" y="71299"/>
                  </a:cubicBezTo>
                  <a:cubicBezTo>
                    <a:pt x="32075" y="71299"/>
                    <a:pt x="32145" y="71286"/>
                    <a:pt x="32210" y="71256"/>
                  </a:cubicBezTo>
                  <a:cubicBezTo>
                    <a:pt x="32462" y="71142"/>
                    <a:pt x="32576" y="70851"/>
                    <a:pt x="32462" y="70598"/>
                  </a:cubicBezTo>
                  <a:lnTo>
                    <a:pt x="1376" y="1002"/>
                  </a:lnTo>
                  <a:lnTo>
                    <a:pt x="76538" y="1002"/>
                  </a:lnTo>
                  <a:lnTo>
                    <a:pt x="170228" y="62804"/>
                  </a:lnTo>
                  <a:cubicBezTo>
                    <a:pt x="170310" y="62855"/>
                    <a:pt x="170403" y="62880"/>
                    <a:pt x="170494" y="62880"/>
                  </a:cubicBezTo>
                  <a:cubicBezTo>
                    <a:pt x="170657" y="62880"/>
                    <a:pt x="170818" y="62801"/>
                    <a:pt x="170916" y="62656"/>
                  </a:cubicBezTo>
                  <a:cubicBezTo>
                    <a:pt x="171064" y="62429"/>
                    <a:pt x="171003" y="62120"/>
                    <a:pt x="170781" y="61968"/>
                  </a:cubicBezTo>
                  <a:lnTo>
                    <a:pt x="76960" y="83"/>
                  </a:lnTo>
                  <a:cubicBezTo>
                    <a:pt x="76882" y="31"/>
                    <a:pt x="76786" y="0"/>
                    <a:pt x="766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2353982" y="5284890"/>
              <a:ext cx="734277" cy="1617612"/>
            </a:xfrm>
            <a:custGeom>
              <a:rect b="b" l="l" r="r" t="t"/>
              <a:pathLst>
                <a:path extrusionOk="0" h="73578" w="33399">
                  <a:moveTo>
                    <a:pt x="0" y="1"/>
                  </a:moveTo>
                  <a:lnTo>
                    <a:pt x="0" y="4686"/>
                  </a:lnTo>
                  <a:lnTo>
                    <a:pt x="23614" y="67529"/>
                  </a:lnTo>
                  <a:lnTo>
                    <a:pt x="33399" y="73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47"/>
            <p:cNvSpPr/>
            <p:nvPr/>
          </p:nvSpPr>
          <p:spPr>
            <a:xfrm>
              <a:off x="2343055" y="5273919"/>
              <a:ext cx="758614" cy="1639597"/>
            </a:xfrm>
            <a:custGeom>
              <a:rect b="b" l="l" r="r" t="t"/>
              <a:pathLst>
                <a:path extrusionOk="0" h="74578" w="34506">
                  <a:moveTo>
                    <a:pt x="1002" y="2812"/>
                  </a:moveTo>
                  <a:lnTo>
                    <a:pt x="32763" y="72787"/>
                  </a:lnTo>
                  <a:lnTo>
                    <a:pt x="32763" y="72787"/>
                  </a:lnTo>
                  <a:lnTo>
                    <a:pt x="24520" y="67693"/>
                  </a:lnTo>
                  <a:lnTo>
                    <a:pt x="1002" y="5098"/>
                  </a:lnTo>
                  <a:lnTo>
                    <a:pt x="1002" y="2812"/>
                  </a:lnTo>
                  <a:close/>
                  <a:moveTo>
                    <a:pt x="506" y="0"/>
                  </a:moveTo>
                  <a:cubicBezTo>
                    <a:pt x="253" y="0"/>
                    <a:pt x="1" y="186"/>
                    <a:pt x="1" y="500"/>
                  </a:cubicBezTo>
                  <a:lnTo>
                    <a:pt x="1" y="5185"/>
                  </a:lnTo>
                  <a:cubicBezTo>
                    <a:pt x="1" y="5246"/>
                    <a:pt x="9" y="5307"/>
                    <a:pt x="31" y="5364"/>
                  </a:cubicBezTo>
                  <a:lnTo>
                    <a:pt x="23645" y="68202"/>
                  </a:lnTo>
                  <a:cubicBezTo>
                    <a:pt x="23680" y="68307"/>
                    <a:pt x="23754" y="68394"/>
                    <a:pt x="23850" y="68450"/>
                  </a:cubicBezTo>
                  <a:lnTo>
                    <a:pt x="33634" y="74503"/>
                  </a:lnTo>
                  <a:cubicBezTo>
                    <a:pt x="33713" y="74551"/>
                    <a:pt x="33804" y="74577"/>
                    <a:pt x="33896" y="74577"/>
                  </a:cubicBezTo>
                  <a:cubicBezTo>
                    <a:pt x="34261" y="74577"/>
                    <a:pt x="34505" y="74203"/>
                    <a:pt x="34353" y="73872"/>
                  </a:cubicBezTo>
                  <a:lnTo>
                    <a:pt x="954" y="295"/>
                  </a:lnTo>
                  <a:cubicBezTo>
                    <a:pt x="863" y="92"/>
                    <a:pt x="684" y="0"/>
                    <a:pt x="5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47"/>
            <p:cNvSpPr/>
            <p:nvPr/>
          </p:nvSpPr>
          <p:spPr>
            <a:xfrm>
              <a:off x="2667601" y="5348647"/>
              <a:ext cx="1354232" cy="1035362"/>
            </a:xfrm>
            <a:custGeom>
              <a:rect b="b" l="l" r="r" t="t"/>
              <a:pathLst>
                <a:path extrusionOk="0" h="47094" w="61598">
                  <a:moveTo>
                    <a:pt x="29236" y="1"/>
                  </a:moveTo>
                  <a:lnTo>
                    <a:pt x="0" y="4691"/>
                  </a:lnTo>
                  <a:lnTo>
                    <a:pt x="22321" y="47094"/>
                  </a:lnTo>
                  <a:lnTo>
                    <a:pt x="61598" y="37941"/>
                  </a:lnTo>
                  <a:lnTo>
                    <a:pt x="29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47"/>
            <p:cNvSpPr/>
            <p:nvPr/>
          </p:nvSpPr>
          <p:spPr>
            <a:xfrm>
              <a:off x="2654388" y="5337698"/>
              <a:ext cx="1381142" cy="1057237"/>
            </a:xfrm>
            <a:custGeom>
              <a:rect b="b" l="l" r="r" t="t"/>
              <a:pathLst>
                <a:path extrusionOk="0" h="48089" w="62822">
                  <a:moveTo>
                    <a:pt x="29641" y="1039"/>
                  </a:moveTo>
                  <a:lnTo>
                    <a:pt x="61284" y="38138"/>
                  </a:lnTo>
                  <a:lnTo>
                    <a:pt x="23183" y="47017"/>
                  </a:lnTo>
                  <a:lnTo>
                    <a:pt x="1372" y="5572"/>
                  </a:lnTo>
                  <a:lnTo>
                    <a:pt x="29641" y="1039"/>
                  </a:lnTo>
                  <a:close/>
                  <a:moveTo>
                    <a:pt x="29838" y="1"/>
                  </a:moveTo>
                  <a:cubicBezTo>
                    <a:pt x="29811" y="1"/>
                    <a:pt x="29785" y="3"/>
                    <a:pt x="29758" y="7"/>
                  </a:cubicBezTo>
                  <a:lnTo>
                    <a:pt x="523" y="4692"/>
                  </a:lnTo>
                  <a:cubicBezTo>
                    <a:pt x="188" y="4749"/>
                    <a:pt x="0" y="5119"/>
                    <a:pt x="161" y="5419"/>
                  </a:cubicBezTo>
                  <a:lnTo>
                    <a:pt x="22478" y="47823"/>
                  </a:lnTo>
                  <a:cubicBezTo>
                    <a:pt x="22565" y="47984"/>
                    <a:pt x="22735" y="48088"/>
                    <a:pt x="22918" y="48088"/>
                  </a:cubicBezTo>
                  <a:cubicBezTo>
                    <a:pt x="22957" y="48088"/>
                    <a:pt x="22996" y="48084"/>
                    <a:pt x="23035" y="48075"/>
                  </a:cubicBezTo>
                  <a:lnTo>
                    <a:pt x="62312" y="38927"/>
                  </a:lnTo>
                  <a:cubicBezTo>
                    <a:pt x="62678" y="38839"/>
                    <a:pt x="62822" y="38400"/>
                    <a:pt x="62582" y="38112"/>
                  </a:cubicBezTo>
                  <a:lnTo>
                    <a:pt x="30220" y="177"/>
                  </a:lnTo>
                  <a:cubicBezTo>
                    <a:pt x="30124" y="62"/>
                    <a:pt x="29984" y="1"/>
                    <a:pt x="2983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47"/>
            <p:cNvSpPr/>
            <p:nvPr/>
          </p:nvSpPr>
          <p:spPr>
            <a:xfrm>
              <a:off x="3158310" y="6182765"/>
              <a:ext cx="863527" cy="225764"/>
            </a:xfrm>
            <a:custGeom>
              <a:rect b="b" l="l" r="r" t="t"/>
              <a:pathLst>
                <a:path extrusionOk="0" h="10269" w="39278">
                  <a:moveTo>
                    <a:pt x="39278" y="1"/>
                  </a:moveTo>
                  <a:lnTo>
                    <a:pt x="1" y="9154"/>
                  </a:lnTo>
                  <a:lnTo>
                    <a:pt x="1" y="10269"/>
                  </a:lnTo>
                  <a:lnTo>
                    <a:pt x="38607" y="2457"/>
                  </a:lnTo>
                  <a:lnTo>
                    <a:pt x="392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47"/>
            <p:cNvSpPr/>
            <p:nvPr/>
          </p:nvSpPr>
          <p:spPr>
            <a:xfrm>
              <a:off x="3147208" y="6171751"/>
              <a:ext cx="887139" cy="247793"/>
            </a:xfrm>
            <a:custGeom>
              <a:rect b="b" l="l" r="r" t="t"/>
              <a:pathLst>
                <a:path extrusionOk="0" h="11271" w="40352">
                  <a:moveTo>
                    <a:pt x="39077" y="1181"/>
                  </a:moveTo>
                  <a:lnTo>
                    <a:pt x="38712" y="2531"/>
                  </a:lnTo>
                  <a:lnTo>
                    <a:pt x="1002" y="10160"/>
                  </a:lnTo>
                  <a:lnTo>
                    <a:pt x="1002" y="10051"/>
                  </a:lnTo>
                  <a:lnTo>
                    <a:pt x="39077" y="1181"/>
                  </a:lnTo>
                  <a:close/>
                  <a:moveTo>
                    <a:pt x="39786" y="0"/>
                  </a:moveTo>
                  <a:cubicBezTo>
                    <a:pt x="39748" y="0"/>
                    <a:pt x="39709" y="5"/>
                    <a:pt x="39670" y="14"/>
                  </a:cubicBezTo>
                  <a:lnTo>
                    <a:pt x="388" y="9163"/>
                  </a:lnTo>
                  <a:cubicBezTo>
                    <a:pt x="162" y="9215"/>
                    <a:pt x="1" y="9420"/>
                    <a:pt x="5" y="9655"/>
                  </a:cubicBezTo>
                  <a:lnTo>
                    <a:pt x="5" y="10770"/>
                  </a:lnTo>
                  <a:cubicBezTo>
                    <a:pt x="5" y="11044"/>
                    <a:pt x="227" y="11270"/>
                    <a:pt x="506" y="11270"/>
                  </a:cubicBezTo>
                  <a:cubicBezTo>
                    <a:pt x="536" y="11266"/>
                    <a:pt x="571" y="11262"/>
                    <a:pt x="606" y="11257"/>
                  </a:cubicBezTo>
                  <a:lnTo>
                    <a:pt x="39212" y="3445"/>
                  </a:lnTo>
                  <a:cubicBezTo>
                    <a:pt x="39400" y="3406"/>
                    <a:pt x="39548" y="3267"/>
                    <a:pt x="39596" y="3088"/>
                  </a:cubicBezTo>
                  <a:lnTo>
                    <a:pt x="40266" y="632"/>
                  </a:lnTo>
                  <a:cubicBezTo>
                    <a:pt x="40352" y="306"/>
                    <a:pt x="40101" y="0"/>
                    <a:pt x="397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47"/>
            <p:cNvSpPr/>
            <p:nvPr/>
          </p:nvSpPr>
          <p:spPr>
            <a:xfrm>
              <a:off x="3283538" y="5625045"/>
              <a:ext cx="129074" cy="77453"/>
            </a:xfrm>
            <a:custGeom>
              <a:rect b="b" l="l" r="r" t="t"/>
              <a:pathLst>
                <a:path extrusionOk="0" h="3523" w="5871">
                  <a:moveTo>
                    <a:pt x="4111" y="0"/>
                  </a:moveTo>
                  <a:lnTo>
                    <a:pt x="1" y="1084"/>
                  </a:lnTo>
                  <a:lnTo>
                    <a:pt x="1651" y="3523"/>
                  </a:lnTo>
                  <a:lnTo>
                    <a:pt x="5870" y="2382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47"/>
            <p:cNvSpPr/>
            <p:nvPr/>
          </p:nvSpPr>
          <p:spPr>
            <a:xfrm>
              <a:off x="3484769" y="5917887"/>
              <a:ext cx="149168" cy="89325"/>
            </a:xfrm>
            <a:custGeom>
              <a:rect b="b" l="l" r="r" t="t"/>
              <a:pathLst>
                <a:path extrusionOk="0" h="4063" w="6785">
                  <a:moveTo>
                    <a:pt x="4782" y="0"/>
                  </a:moveTo>
                  <a:lnTo>
                    <a:pt x="1" y="1293"/>
                  </a:lnTo>
                  <a:lnTo>
                    <a:pt x="1869" y="4063"/>
                  </a:lnTo>
                  <a:lnTo>
                    <a:pt x="6785" y="2717"/>
                  </a:lnTo>
                  <a:lnTo>
                    <a:pt x="4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3207909" y="5517625"/>
              <a:ext cx="114234" cy="59272"/>
            </a:xfrm>
            <a:custGeom>
              <a:rect b="b" l="l" r="r" t="t"/>
              <a:pathLst>
                <a:path extrusionOk="0" h="2696" w="5196">
                  <a:moveTo>
                    <a:pt x="3950" y="0"/>
                  </a:moveTo>
                  <a:lnTo>
                    <a:pt x="1" y="876"/>
                  </a:lnTo>
                  <a:lnTo>
                    <a:pt x="1229" y="2696"/>
                  </a:lnTo>
                  <a:lnTo>
                    <a:pt x="5195" y="168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47"/>
            <p:cNvSpPr/>
            <p:nvPr/>
          </p:nvSpPr>
          <p:spPr>
            <a:xfrm>
              <a:off x="3375634" y="5758385"/>
              <a:ext cx="151653" cy="100449"/>
            </a:xfrm>
            <a:custGeom>
              <a:rect b="b" l="l" r="r" t="t"/>
              <a:pathLst>
                <a:path extrusionOk="0" h="4569" w="6898">
                  <a:moveTo>
                    <a:pt x="4394" y="1"/>
                  </a:moveTo>
                  <a:lnTo>
                    <a:pt x="1" y="1211"/>
                  </a:lnTo>
                  <a:lnTo>
                    <a:pt x="2269" y="4569"/>
                  </a:lnTo>
                  <a:lnTo>
                    <a:pt x="6898" y="3389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47"/>
            <p:cNvSpPr/>
            <p:nvPr/>
          </p:nvSpPr>
          <p:spPr>
            <a:xfrm>
              <a:off x="3552065" y="5819570"/>
              <a:ext cx="132526" cy="81476"/>
            </a:xfrm>
            <a:custGeom>
              <a:rect b="b" l="l" r="r" t="t"/>
              <a:pathLst>
                <a:path extrusionOk="0" h="3706" w="6028">
                  <a:moveTo>
                    <a:pt x="3968" y="0"/>
                  </a:moveTo>
                  <a:lnTo>
                    <a:pt x="1" y="1010"/>
                  </a:lnTo>
                  <a:lnTo>
                    <a:pt x="1986" y="3706"/>
                  </a:lnTo>
                  <a:lnTo>
                    <a:pt x="6027" y="2613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47"/>
            <p:cNvSpPr/>
            <p:nvPr/>
          </p:nvSpPr>
          <p:spPr>
            <a:xfrm>
              <a:off x="3434313" y="5845710"/>
              <a:ext cx="146200" cy="87786"/>
            </a:xfrm>
            <a:custGeom>
              <a:rect b="b" l="l" r="r" t="t"/>
              <a:pathLst>
                <a:path extrusionOk="0" h="3993" w="6650">
                  <a:moveTo>
                    <a:pt x="4656" y="0"/>
                  </a:moveTo>
                  <a:lnTo>
                    <a:pt x="1" y="1184"/>
                  </a:lnTo>
                  <a:lnTo>
                    <a:pt x="1895" y="3993"/>
                  </a:lnTo>
                  <a:lnTo>
                    <a:pt x="6650" y="2704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47"/>
            <p:cNvSpPr/>
            <p:nvPr/>
          </p:nvSpPr>
          <p:spPr>
            <a:xfrm>
              <a:off x="3109305" y="5540314"/>
              <a:ext cx="110497" cy="61778"/>
            </a:xfrm>
            <a:custGeom>
              <a:rect b="b" l="l" r="r" t="t"/>
              <a:pathLst>
                <a:path extrusionOk="0" h="2810" w="5026">
                  <a:moveTo>
                    <a:pt x="3780" y="0"/>
                  </a:moveTo>
                  <a:lnTo>
                    <a:pt x="1" y="832"/>
                  </a:lnTo>
                  <a:lnTo>
                    <a:pt x="1224" y="2809"/>
                  </a:lnTo>
                  <a:lnTo>
                    <a:pt x="5026" y="1838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3328542" y="5690143"/>
              <a:ext cx="134416" cy="82048"/>
            </a:xfrm>
            <a:custGeom>
              <a:rect b="b" l="l" r="r" t="t"/>
              <a:pathLst>
                <a:path extrusionOk="0" h="3732" w="6114">
                  <a:moveTo>
                    <a:pt x="4250" y="0"/>
                  </a:moveTo>
                  <a:lnTo>
                    <a:pt x="0" y="1150"/>
                  </a:lnTo>
                  <a:lnTo>
                    <a:pt x="1746" y="3732"/>
                  </a:lnTo>
                  <a:lnTo>
                    <a:pt x="6114" y="2526"/>
                  </a:lnTo>
                  <a:lnTo>
                    <a:pt x="42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3243723" y="5567509"/>
              <a:ext cx="120830" cy="68461"/>
            </a:xfrm>
            <a:custGeom>
              <a:rect b="b" l="l" r="r" t="t"/>
              <a:pathLst>
                <a:path extrusionOk="0" h="3114" w="5496">
                  <a:moveTo>
                    <a:pt x="3993" y="0"/>
                  </a:moveTo>
                  <a:lnTo>
                    <a:pt x="0" y="1015"/>
                  </a:lnTo>
                  <a:lnTo>
                    <a:pt x="1415" y="3114"/>
                  </a:lnTo>
                  <a:lnTo>
                    <a:pt x="5495" y="2034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2928939" y="5644655"/>
              <a:ext cx="126392" cy="75277"/>
            </a:xfrm>
            <a:custGeom>
              <a:rect b="b" l="l" r="r" t="t"/>
              <a:pathLst>
                <a:path extrusionOk="0" h="3424" w="5749">
                  <a:moveTo>
                    <a:pt x="4512" y="1"/>
                  </a:moveTo>
                  <a:lnTo>
                    <a:pt x="1" y="1150"/>
                  </a:lnTo>
                  <a:lnTo>
                    <a:pt x="1259" y="3423"/>
                  </a:lnTo>
                  <a:lnTo>
                    <a:pt x="5749" y="223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2882220" y="5737147"/>
              <a:ext cx="98735" cy="75365"/>
            </a:xfrm>
            <a:custGeom>
              <a:rect b="b" l="l" r="r" t="t"/>
              <a:pathLst>
                <a:path extrusionOk="0" h="3428" w="4491">
                  <a:moveTo>
                    <a:pt x="3053" y="0"/>
                  </a:moveTo>
                  <a:lnTo>
                    <a:pt x="1" y="806"/>
                  </a:lnTo>
                  <a:lnTo>
                    <a:pt x="1390" y="3427"/>
                  </a:lnTo>
                  <a:lnTo>
                    <a:pt x="4490" y="2591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47"/>
            <p:cNvSpPr/>
            <p:nvPr/>
          </p:nvSpPr>
          <p:spPr>
            <a:xfrm>
              <a:off x="3079823" y="5494365"/>
              <a:ext cx="103791" cy="51049"/>
            </a:xfrm>
            <a:custGeom>
              <a:rect b="b" l="l" r="r" t="t"/>
              <a:pathLst>
                <a:path extrusionOk="0" h="2322" w="4721">
                  <a:moveTo>
                    <a:pt x="3710" y="0"/>
                  </a:moveTo>
                  <a:lnTo>
                    <a:pt x="0" y="762"/>
                  </a:lnTo>
                  <a:lnTo>
                    <a:pt x="967" y="2321"/>
                  </a:lnTo>
                  <a:lnTo>
                    <a:pt x="4721" y="1494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47"/>
            <p:cNvSpPr/>
            <p:nvPr/>
          </p:nvSpPr>
          <p:spPr>
            <a:xfrm>
              <a:off x="2893631" y="5584064"/>
              <a:ext cx="127139" cy="72594"/>
            </a:xfrm>
            <a:custGeom>
              <a:rect b="b" l="l" r="r" t="t"/>
              <a:pathLst>
                <a:path extrusionOk="0" h="3302" w="5783">
                  <a:moveTo>
                    <a:pt x="4590" y="0"/>
                  </a:moveTo>
                  <a:lnTo>
                    <a:pt x="0" y="1011"/>
                  </a:lnTo>
                  <a:lnTo>
                    <a:pt x="1272" y="3301"/>
                  </a:lnTo>
                  <a:lnTo>
                    <a:pt x="5783" y="2152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47"/>
            <p:cNvSpPr/>
            <p:nvPr/>
          </p:nvSpPr>
          <p:spPr>
            <a:xfrm>
              <a:off x="2981989" y="5514173"/>
              <a:ext cx="103879" cy="53160"/>
            </a:xfrm>
            <a:custGeom>
              <a:rect b="b" l="l" r="r" t="t"/>
              <a:pathLst>
                <a:path extrusionOk="0" h="2418" w="4725">
                  <a:moveTo>
                    <a:pt x="3754" y="1"/>
                  </a:moveTo>
                  <a:lnTo>
                    <a:pt x="0" y="767"/>
                  </a:lnTo>
                  <a:lnTo>
                    <a:pt x="915" y="2417"/>
                  </a:lnTo>
                  <a:lnTo>
                    <a:pt x="4725" y="1573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47"/>
            <p:cNvSpPr/>
            <p:nvPr/>
          </p:nvSpPr>
          <p:spPr>
            <a:xfrm>
              <a:off x="2813099" y="5609633"/>
              <a:ext cx="93656" cy="67494"/>
            </a:xfrm>
            <a:custGeom>
              <a:rect b="b" l="l" r="r" t="t"/>
              <a:pathLst>
                <a:path extrusionOk="0" h="3070" w="4260">
                  <a:moveTo>
                    <a:pt x="2984" y="0"/>
                  </a:moveTo>
                  <a:lnTo>
                    <a:pt x="1" y="662"/>
                  </a:lnTo>
                  <a:lnTo>
                    <a:pt x="1272" y="3070"/>
                  </a:lnTo>
                  <a:lnTo>
                    <a:pt x="4260" y="2308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47"/>
            <p:cNvSpPr/>
            <p:nvPr/>
          </p:nvSpPr>
          <p:spPr>
            <a:xfrm>
              <a:off x="2865182" y="5534180"/>
              <a:ext cx="121885" cy="58722"/>
            </a:xfrm>
            <a:custGeom>
              <a:rect b="b" l="l" r="r" t="t"/>
              <a:pathLst>
                <a:path extrusionOk="0" h="2671" w="5544">
                  <a:moveTo>
                    <a:pt x="4625" y="1"/>
                  </a:moveTo>
                  <a:lnTo>
                    <a:pt x="1" y="946"/>
                  </a:lnTo>
                  <a:lnTo>
                    <a:pt x="959" y="2670"/>
                  </a:lnTo>
                  <a:lnTo>
                    <a:pt x="5544" y="1655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47"/>
            <p:cNvSpPr/>
            <p:nvPr/>
          </p:nvSpPr>
          <p:spPr>
            <a:xfrm>
              <a:off x="3181879" y="5652790"/>
              <a:ext cx="122940" cy="77871"/>
            </a:xfrm>
            <a:custGeom>
              <a:rect b="b" l="l" r="r" t="t"/>
              <a:pathLst>
                <a:path extrusionOk="0" h="3542" w="5592">
                  <a:moveTo>
                    <a:pt x="3941" y="1"/>
                  </a:moveTo>
                  <a:lnTo>
                    <a:pt x="0" y="1042"/>
                  </a:lnTo>
                  <a:lnTo>
                    <a:pt x="1546" y="3541"/>
                  </a:lnTo>
                  <a:lnTo>
                    <a:pt x="5591" y="2444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47"/>
            <p:cNvSpPr/>
            <p:nvPr/>
          </p:nvSpPr>
          <p:spPr>
            <a:xfrm>
              <a:off x="3267929" y="5789120"/>
              <a:ext cx="142485" cy="98339"/>
            </a:xfrm>
            <a:custGeom>
              <a:rect b="b" l="l" r="r" t="t"/>
              <a:pathLst>
                <a:path extrusionOk="0" h="4473" w="6481">
                  <a:moveTo>
                    <a:pt x="4220" y="1"/>
                  </a:moveTo>
                  <a:lnTo>
                    <a:pt x="1" y="1163"/>
                  </a:lnTo>
                  <a:lnTo>
                    <a:pt x="2052" y="4473"/>
                  </a:lnTo>
                  <a:lnTo>
                    <a:pt x="6480" y="3345"/>
                  </a:lnTo>
                  <a:lnTo>
                    <a:pt x="4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47"/>
            <p:cNvSpPr/>
            <p:nvPr/>
          </p:nvSpPr>
          <p:spPr>
            <a:xfrm>
              <a:off x="3009449" y="5562035"/>
              <a:ext cx="111750" cy="65603"/>
            </a:xfrm>
            <a:custGeom>
              <a:rect b="b" l="l" r="r" t="t"/>
              <a:pathLst>
                <a:path extrusionOk="0" h="2984" w="5083">
                  <a:moveTo>
                    <a:pt x="3850" y="1"/>
                  </a:moveTo>
                  <a:lnTo>
                    <a:pt x="1" y="850"/>
                  </a:lnTo>
                  <a:lnTo>
                    <a:pt x="1185" y="2984"/>
                  </a:lnTo>
                  <a:lnTo>
                    <a:pt x="5082" y="1991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2959015" y="5880645"/>
              <a:ext cx="108276" cy="87610"/>
            </a:xfrm>
            <a:custGeom>
              <a:rect b="b" l="l" r="r" t="t"/>
              <a:pathLst>
                <a:path extrusionOk="0" h="3985" w="4925">
                  <a:moveTo>
                    <a:pt x="3179" y="0"/>
                  </a:moveTo>
                  <a:lnTo>
                    <a:pt x="0" y="876"/>
                  </a:lnTo>
                  <a:lnTo>
                    <a:pt x="1650" y="3985"/>
                  </a:lnTo>
                  <a:lnTo>
                    <a:pt x="4925" y="3153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47"/>
            <p:cNvSpPr/>
            <p:nvPr/>
          </p:nvSpPr>
          <p:spPr>
            <a:xfrm>
              <a:off x="3223892" y="5719427"/>
              <a:ext cx="128107" cy="82246"/>
            </a:xfrm>
            <a:custGeom>
              <a:rect b="b" l="l" r="r" t="t"/>
              <a:pathLst>
                <a:path extrusionOk="0" h="3741" w="5827">
                  <a:moveTo>
                    <a:pt x="4077" y="1"/>
                  </a:moveTo>
                  <a:lnTo>
                    <a:pt x="1" y="1102"/>
                  </a:lnTo>
                  <a:lnTo>
                    <a:pt x="1638" y="3741"/>
                  </a:lnTo>
                  <a:lnTo>
                    <a:pt x="5827" y="2587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47"/>
            <p:cNvSpPr/>
            <p:nvPr/>
          </p:nvSpPr>
          <p:spPr>
            <a:xfrm>
              <a:off x="3042866" y="5618911"/>
              <a:ext cx="116059" cy="71143"/>
            </a:xfrm>
            <a:custGeom>
              <a:rect b="b" l="l" r="r" t="t"/>
              <a:pathLst>
                <a:path extrusionOk="0" h="3236" w="5279">
                  <a:moveTo>
                    <a:pt x="3933" y="0"/>
                  </a:moveTo>
                  <a:lnTo>
                    <a:pt x="1" y="1002"/>
                  </a:lnTo>
                  <a:lnTo>
                    <a:pt x="1237" y="3236"/>
                  </a:lnTo>
                  <a:lnTo>
                    <a:pt x="5278" y="2169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47"/>
            <p:cNvSpPr/>
            <p:nvPr/>
          </p:nvSpPr>
          <p:spPr>
            <a:xfrm>
              <a:off x="3222375" y="6173971"/>
              <a:ext cx="134526" cy="88951"/>
            </a:xfrm>
            <a:custGeom>
              <a:rect b="b" l="l" r="r" t="t"/>
              <a:pathLst>
                <a:path extrusionOk="0" h="4046" w="6119">
                  <a:moveTo>
                    <a:pt x="4498" y="0"/>
                  </a:moveTo>
                  <a:lnTo>
                    <a:pt x="0" y="1145"/>
                  </a:lnTo>
                  <a:lnTo>
                    <a:pt x="1607" y="4046"/>
                  </a:lnTo>
                  <a:lnTo>
                    <a:pt x="6118" y="2926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3123948" y="5398927"/>
              <a:ext cx="128876" cy="79080"/>
            </a:xfrm>
            <a:custGeom>
              <a:rect b="b" l="l" r="r" t="t"/>
              <a:pathLst>
                <a:path extrusionOk="0" h="3597" w="5862">
                  <a:moveTo>
                    <a:pt x="3789" y="0"/>
                  </a:moveTo>
                  <a:lnTo>
                    <a:pt x="1" y="627"/>
                  </a:lnTo>
                  <a:lnTo>
                    <a:pt x="2008" y="3597"/>
                  </a:lnTo>
                  <a:lnTo>
                    <a:pt x="5862" y="2809"/>
                  </a:lnTo>
                  <a:lnTo>
                    <a:pt x="3789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47"/>
            <p:cNvSpPr/>
            <p:nvPr/>
          </p:nvSpPr>
          <p:spPr>
            <a:xfrm>
              <a:off x="2814638" y="5446591"/>
              <a:ext cx="144771" cy="94887"/>
            </a:xfrm>
            <a:custGeom>
              <a:rect b="b" l="l" r="r" t="t"/>
              <a:pathLst>
                <a:path extrusionOk="0" h="4316" w="6585">
                  <a:moveTo>
                    <a:pt x="4721" y="1"/>
                  </a:moveTo>
                  <a:lnTo>
                    <a:pt x="1" y="780"/>
                  </a:lnTo>
                  <a:lnTo>
                    <a:pt x="1960" y="4316"/>
                  </a:lnTo>
                  <a:lnTo>
                    <a:pt x="6585" y="3371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47"/>
            <p:cNvSpPr/>
            <p:nvPr/>
          </p:nvSpPr>
          <p:spPr>
            <a:xfrm>
              <a:off x="2963983" y="5707181"/>
              <a:ext cx="129931" cy="83015"/>
            </a:xfrm>
            <a:custGeom>
              <a:rect b="b" l="l" r="r" t="t"/>
              <a:pathLst>
                <a:path extrusionOk="0" h="3776" w="5910">
                  <a:moveTo>
                    <a:pt x="4490" y="0"/>
                  </a:moveTo>
                  <a:lnTo>
                    <a:pt x="1" y="1185"/>
                  </a:lnTo>
                  <a:lnTo>
                    <a:pt x="1437" y="3775"/>
                  </a:lnTo>
                  <a:lnTo>
                    <a:pt x="5909" y="2565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47"/>
            <p:cNvSpPr/>
            <p:nvPr/>
          </p:nvSpPr>
          <p:spPr>
            <a:xfrm>
              <a:off x="3203226" y="5904389"/>
              <a:ext cx="142749" cy="92887"/>
            </a:xfrm>
            <a:custGeom>
              <a:rect b="b" l="l" r="r" t="t"/>
              <a:pathLst>
                <a:path extrusionOk="0" h="4225" w="6493">
                  <a:moveTo>
                    <a:pt x="4681" y="0"/>
                  </a:moveTo>
                  <a:lnTo>
                    <a:pt x="0" y="1189"/>
                  </a:lnTo>
                  <a:lnTo>
                    <a:pt x="1681" y="4224"/>
                  </a:lnTo>
                  <a:lnTo>
                    <a:pt x="6493" y="2922"/>
                  </a:ln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47"/>
            <p:cNvSpPr/>
            <p:nvPr/>
          </p:nvSpPr>
          <p:spPr>
            <a:xfrm>
              <a:off x="3156112" y="5818800"/>
              <a:ext cx="142001" cy="98427"/>
            </a:xfrm>
            <a:custGeom>
              <a:rect b="b" l="l" r="r" t="t"/>
              <a:pathLst>
                <a:path extrusionOk="0" h="4477" w="6459">
                  <a:moveTo>
                    <a:pt x="4416" y="0"/>
                  </a:moveTo>
                  <a:lnTo>
                    <a:pt x="1" y="1215"/>
                  </a:lnTo>
                  <a:lnTo>
                    <a:pt x="1808" y="4477"/>
                  </a:lnTo>
                  <a:lnTo>
                    <a:pt x="6458" y="3297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47"/>
            <p:cNvSpPr/>
            <p:nvPr/>
          </p:nvSpPr>
          <p:spPr>
            <a:xfrm>
              <a:off x="3321155" y="5875566"/>
              <a:ext cx="139891" cy="89061"/>
            </a:xfrm>
            <a:custGeom>
              <a:rect b="b" l="l" r="r" t="t"/>
              <a:pathLst>
                <a:path extrusionOk="0" h="4051" w="6363">
                  <a:moveTo>
                    <a:pt x="4455" y="1"/>
                  </a:moveTo>
                  <a:lnTo>
                    <a:pt x="1" y="1137"/>
                  </a:lnTo>
                  <a:lnTo>
                    <a:pt x="1804" y="4050"/>
                  </a:lnTo>
                  <a:lnTo>
                    <a:pt x="6363" y="2818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47"/>
            <p:cNvSpPr/>
            <p:nvPr/>
          </p:nvSpPr>
          <p:spPr>
            <a:xfrm>
              <a:off x="3077339" y="5679612"/>
              <a:ext cx="123710" cy="80047"/>
            </a:xfrm>
            <a:custGeom>
              <a:rect b="b" l="l" r="r" t="t"/>
              <a:pathLst>
                <a:path extrusionOk="0" h="3641" w="5627">
                  <a:moveTo>
                    <a:pt x="4076" y="0"/>
                  </a:moveTo>
                  <a:lnTo>
                    <a:pt x="0" y="1076"/>
                  </a:lnTo>
                  <a:lnTo>
                    <a:pt x="1420" y="3640"/>
                  </a:lnTo>
                  <a:lnTo>
                    <a:pt x="5626" y="2504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47"/>
            <p:cNvSpPr/>
            <p:nvPr/>
          </p:nvSpPr>
          <p:spPr>
            <a:xfrm>
              <a:off x="3144350" y="5593738"/>
              <a:ext cx="115465" cy="68945"/>
            </a:xfrm>
            <a:custGeom>
              <a:rect b="b" l="l" r="r" t="t"/>
              <a:pathLst>
                <a:path extrusionOk="0" h="3136" w="5252">
                  <a:moveTo>
                    <a:pt x="3828" y="0"/>
                  </a:moveTo>
                  <a:lnTo>
                    <a:pt x="0" y="971"/>
                  </a:lnTo>
                  <a:lnTo>
                    <a:pt x="1337" y="3135"/>
                  </a:lnTo>
                  <a:lnTo>
                    <a:pt x="5252" y="2099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47"/>
            <p:cNvSpPr/>
            <p:nvPr/>
          </p:nvSpPr>
          <p:spPr>
            <a:xfrm>
              <a:off x="3115901" y="5747678"/>
              <a:ext cx="129184" cy="84642"/>
            </a:xfrm>
            <a:custGeom>
              <a:rect b="b" l="l" r="r" t="t"/>
              <a:pathLst>
                <a:path extrusionOk="0" h="3850" w="5876">
                  <a:moveTo>
                    <a:pt x="4242" y="0"/>
                  </a:moveTo>
                  <a:lnTo>
                    <a:pt x="1" y="1145"/>
                  </a:lnTo>
                  <a:lnTo>
                    <a:pt x="1499" y="3849"/>
                  </a:lnTo>
                  <a:lnTo>
                    <a:pt x="5875" y="2643"/>
                  </a:lnTo>
                  <a:lnTo>
                    <a:pt x="4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47"/>
            <p:cNvSpPr/>
            <p:nvPr/>
          </p:nvSpPr>
          <p:spPr>
            <a:xfrm>
              <a:off x="3368929" y="5950426"/>
              <a:ext cx="141891" cy="89259"/>
            </a:xfrm>
            <a:custGeom>
              <a:rect b="b" l="l" r="r" t="t"/>
              <a:pathLst>
                <a:path extrusionOk="0" h="4060" w="6454">
                  <a:moveTo>
                    <a:pt x="4586" y="1"/>
                  </a:moveTo>
                  <a:lnTo>
                    <a:pt x="1" y="1242"/>
                  </a:lnTo>
                  <a:lnTo>
                    <a:pt x="1747" y="4059"/>
                  </a:lnTo>
                  <a:lnTo>
                    <a:pt x="6454" y="2770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47"/>
            <p:cNvSpPr/>
            <p:nvPr/>
          </p:nvSpPr>
          <p:spPr>
            <a:xfrm>
              <a:off x="3289958" y="6056702"/>
              <a:ext cx="154423" cy="100252"/>
            </a:xfrm>
            <a:custGeom>
              <a:rect b="b" l="l" r="r" t="t"/>
              <a:pathLst>
                <a:path extrusionOk="0" h="4560" w="7024">
                  <a:moveTo>
                    <a:pt x="5034" y="0"/>
                  </a:moveTo>
                  <a:lnTo>
                    <a:pt x="0" y="1380"/>
                  </a:lnTo>
                  <a:lnTo>
                    <a:pt x="1760" y="4559"/>
                  </a:lnTo>
                  <a:lnTo>
                    <a:pt x="7024" y="3214"/>
                  </a:lnTo>
                  <a:lnTo>
                    <a:pt x="5034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47"/>
            <p:cNvSpPr/>
            <p:nvPr/>
          </p:nvSpPr>
          <p:spPr>
            <a:xfrm>
              <a:off x="3002369" y="5963265"/>
              <a:ext cx="110299" cy="88380"/>
            </a:xfrm>
            <a:custGeom>
              <a:rect b="b" l="l" r="r" t="t"/>
              <a:pathLst>
                <a:path extrusionOk="0" h="4020" w="5017">
                  <a:moveTo>
                    <a:pt x="3288" y="0"/>
                  </a:moveTo>
                  <a:lnTo>
                    <a:pt x="1" y="836"/>
                  </a:lnTo>
                  <a:lnTo>
                    <a:pt x="1686" y="4019"/>
                  </a:lnTo>
                  <a:lnTo>
                    <a:pt x="5017" y="311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47"/>
            <p:cNvSpPr/>
            <p:nvPr/>
          </p:nvSpPr>
          <p:spPr>
            <a:xfrm>
              <a:off x="2919859" y="5807302"/>
              <a:ext cx="101681" cy="79300"/>
            </a:xfrm>
            <a:custGeom>
              <a:rect b="b" l="l" r="r" t="t"/>
              <a:pathLst>
                <a:path extrusionOk="0" h="3607" w="4625">
                  <a:moveTo>
                    <a:pt x="3114" y="1"/>
                  </a:moveTo>
                  <a:lnTo>
                    <a:pt x="0" y="846"/>
                  </a:lnTo>
                  <a:lnTo>
                    <a:pt x="1463" y="3606"/>
                  </a:lnTo>
                  <a:lnTo>
                    <a:pt x="4625" y="2731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47"/>
            <p:cNvSpPr/>
            <p:nvPr/>
          </p:nvSpPr>
          <p:spPr>
            <a:xfrm>
              <a:off x="3177284" y="6090955"/>
              <a:ext cx="136615" cy="94909"/>
            </a:xfrm>
            <a:custGeom>
              <a:rect b="b" l="l" r="r" t="t"/>
              <a:pathLst>
                <a:path extrusionOk="0" h="4317" w="6214">
                  <a:moveTo>
                    <a:pt x="4459" y="1"/>
                  </a:moveTo>
                  <a:lnTo>
                    <a:pt x="0" y="1225"/>
                  </a:lnTo>
                  <a:lnTo>
                    <a:pt x="1716" y="4316"/>
                  </a:lnTo>
                  <a:lnTo>
                    <a:pt x="6214" y="3171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47"/>
            <p:cNvSpPr/>
            <p:nvPr/>
          </p:nvSpPr>
          <p:spPr>
            <a:xfrm>
              <a:off x="3002941" y="5776765"/>
              <a:ext cx="131272" cy="86577"/>
            </a:xfrm>
            <a:custGeom>
              <a:rect b="b" l="l" r="r" t="t"/>
              <a:pathLst>
                <a:path extrusionOk="0" h="3938" w="5971">
                  <a:moveTo>
                    <a:pt x="4473" y="1"/>
                  </a:moveTo>
                  <a:lnTo>
                    <a:pt x="1" y="1211"/>
                  </a:lnTo>
                  <a:lnTo>
                    <a:pt x="1512" y="3937"/>
                  </a:lnTo>
                  <a:lnTo>
                    <a:pt x="5971" y="2709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47"/>
            <p:cNvSpPr/>
            <p:nvPr/>
          </p:nvSpPr>
          <p:spPr>
            <a:xfrm>
              <a:off x="3176998" y="5473787"/>
              <a:ext cx="108188" cy="49994"/>
            </a:xfrm>
            <a:custGeom>
              <a:rect b="b" l="l" r="r" t="t"/>
              <a:pathLst>
                <a:path extrusionOk="0" h="2274" w="4921">
                  <a:moveTo>
                    <a:pt x="3884" y="0"/>
                  </a:moveTo>
                  <a:lnTo>
                    <a:pt x="0" y="793"/>
                  </a:lnTo>
                  <a:lnTo>
                    <a:pt x="1002" y="2273"/>
                  </a:lnTo>
                  <a:lnTo>
                    <a:pt x="4921" y="1407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2785068" y="5558034"/>
              <a:ext cx="86181" cy="52654"/>
            </a:xfrm>
            <a:custGeom>
              <a:rect b="b" l="l" r="r" t="t"/>
              <a:pathLst>
                <a:path extrusionOk="0" h="2395" w="3920">
                  <a:moveTo>
                    <a:pt x="2957" y="0"/>
                  </a:moveTo>
                  <a:lnTo>
                    <a:pt x="0" y="605"/>
                  </a:lnTo>
                  <a:lnTo>
                    <a:pt x="949" y="2395"/>
                  </a:lnTo>
                  <a:lnTo>
                    <a:pt x="3919" y="173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3028598" y="5415284"/>
              <a:ext cx="123907" cy="82444"/>
            </a:xfrm>
            <a:custGeom>
              <a:rect b="b" l="l" r="r" t="t"/>
              <a:pathLst>
                <a:path extrusionOk="0" h="3750" w="5636">
                  <a:moveTo>
                    <a:pt x="3611" y="1"/>
                  </a:moveTo>
                  <a:lnTo>
                    <a:pt x="1" y="597"/>
                  </a:lnTo>
                  <a:lnTo>
                    <a:pt x="1956" y="3750"/>
                  </a:lnTo>
                  <a:lnTo>
                    <a:pt x="5635" y="3001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47"/>
            <p:cNvSpPr/>
            <p:nvPr/>
          </p:nvSpPr>
          <p:spPr>
            <a:xfrm>
              <a:off x="2933820" y="5430981"/>
              <a:ext cx="122369" cy="86665"/>
            </a:xfrm>
            <a:custGeom>
              <a:rect b="b" l="l" r="r" t="t"/>
              <a:pathLst>
                <a:path extrusionOk="0" h="3942" w="5566">
                  <a:moveTo>
                    <a:pt x="3598" y="1"/>
                  </a:moveTo>
                  <a:lnTo>
                    <a:pt x="1" y="597"/>
                  </a:lnTo>
                  <a:lnTo>
                    <a:pt x="1852" y="3941"/>
                  </a:lnTo>
                  <a:lnTo>
                    <a:pt x="5566" y="3179"/>
                  </a:lnTo>
                  <a:lnTo>
                    <a:pt x="35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47"/>
            <p:cNvSpPr/>
            <p:nvPr/>
          </p:nvSpPr>
          <p:spPr>
            <a:xfrm>
              <a:off x="2848143" y="5673676"/>
              <a:ext cx="93832" cy="67802"/>
            </a:xfrm>
            <a:custGeom>
              <a:rect b="b" l="l" r="r" t="t"/>
              <a:pathLst>
                <a:path extrusionOk="0" h="3084" w="4268">
                  <a:moveTo>
                    <a:pt x="3005" y="0"/>
                  </a:moveTo>
                  <a:lnTo>
                    <a:pt x="1" y="767"/>
                  </a:lnTo>
                  <a:lnTo>
                    <a:pt x="1229" y="3083"/>
                  </a:lnTo>
                  <a:lnTo>
                    <a:pt x="4268" y="2282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47"/>
            <p:cNvSpPr/>
            <p:nvPr/>
          </p:nvSpPr>
          <p:spPr>
            <a:xfrm>
              <a:off x="3223518" y="5384373"/>
              <a:ext cx="118257" cy="73144"/>
            </a:xfrm>
            <a:custGeom>
              <a:rect b="b" l="l" r="r" t="t"/>
              <a:pathLst>
                <a:path extrusionOk="0" h="3327" w="5379">
                  <a:moveTo>
                    <a:pt x="3288" y="0"/>
                  </a:moveTo>
                  <a:lnTo>
                    <a:pt x="0" y="540"/>
                  </a:lnTo>
                  <a:lnTo>
                    <a:pt x="2056" y="3327"/>
                  </a:lnTo>
                  <a:lnTo>
                    <a:pt x="5378" y="264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47"/>
            <p:cNvSpPr/>
            <p:nvPr/>
          </p:nvSpPr>
          <p:spPr>
            <a:xfrm>
              <a:off x="2735095" y="5466312"/>
              <a:ext cx="107529" cy="91436"/>
            </a:xfrm>
            <a:custGeom>
              <a:rect b="b" l="l" r="r" t="t"/>
              <a:pathLst>
                <a:path extrusionOk="0" h="4159" w="4891">
                  <a:moveTo>
                    <a:pt x="2918" y="1"/>
                  </a:moveTo>
                  <a:lnTo>
                    <a:pt x="0" y="479"/>
                  </a:lnTo>
                  <a:lnTo>
                    <a:pt x="1947" y="4159"/>
                  </a:lnTo>
                  <a:lnTo>
                    <a:pt x="4890" y="3558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3129993" y="6202970"/>
              <a:ext cx="112871" cy="83213"/>
            </a:xfrm>
            <a:custGeom>
              <a:rect b="b" l="l" r="r" t="t"/>
              <a:pathLst>
                <a:path extrusionOk="0" h="3785" w="5134">
                  <a:moveTo>
                    <a:pt x="3532" y="1"/>
                  </a:moveTo>
                  <a:lnTo>
                    <a:pt x="0" y="898"/>
                  </a:lnTo>
                  <a:lnTo>
                    <a:pt x="1524" y="3785"/>
                  </a:lnTo>
                  <a:lnTo>
                    <a:pt x="5134" y="2892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47"/>
            <p:cNvSpPr/>
            <p:nvPr/>
          </p:nvSpPr>
          <p:spPr>
            <a:xfrm>
              <a:off x="3467444" y="6108763"/>
              <a:ext cx="152906" cy="92403"/>
            </a:xfrm>
            <a:custGeom>
              <a:rect b="b" l="l" r="r" t="t"/>
              <a:pathLst>
                <a:path extrusionOk="0" h="4203" w="6955">
                  <a:moveTo>
                    <a:pt x="4973" y="1"/>
                  </a:moveTo>
                  <a:lnTo>
                    <a:pt x="0" y="1268"/>
                  </a:lnTo>
                  <a:lnTo>
                    <a:pt x="1816" y="4203"/>
                  </a:lnTo>
                  <a:lnTo>
                    <a:pt x="6954" y="2931"/>
                  </a:lnTo>
                  <a:lnTo>
                    <a:pt x="4973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47"/>
            <p:cNvSpPr/>
            <p:nvPr/>
          </p:nvSpPr>
          <p:spPr>
            <a:xfrm>
              <a:off x="3335995" y="6140466"/>
              <a:ext cx="156357" cy="94206"/>
            </a:xfrm>
            <a:custGeom>
              <a:rect b="b" l="l" r="r" t="t"/>
              <a:pathLst>
                <a:path extrusionOk="0" h="4285" w="7112">
                  <a:moveTo>
                    <a:pt x="5300" y="0"/>
                  </a:moveTo>
                  <a:lnTo>
                    <a:pt x="1" y="1354"/>
                  </a:lnTo>
                  <a:lnTo>
                    <a:pt x="1625" y="4285"/>
                  </a:lnTo>
                  <a:lnTo>
                    <a:pt x="7112" y="2931"/>
                  </a:lnTo>
                  <a:lnTo>
                    <a:pt x="5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47"/>
            <p:cNvSpPr/>
            <p:nvPr/>
          </p:nvSpPr>
          <p:spPr>
            <a:xfrm>
              <a:off x="3591990" y="6075741"/>
              <a:ext cx="161898" cy="93744"/>
            </a:xfrm>
            <a:custGeom>
              <a:rect b="b" l="l" r="r" t="t"/>
              <a:pathLst>
                <a:path extrusionOk="0" h="4264" w="7364">
                  <a:moveTo>
                    <a:pt x="5200" y="1"/>
                  </a:moveTo>
                  <a:lnTo>
                    <a:pt x="1" y="1329"/>
                  </a:lnTo>
                  <a:lnTo>
                    <a:pt x="1982" y="4264"/>
                  </a:lnTo>
                  <a:lnTo>
                    <a:pt x="7364" y="29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47"/>
            <p:cNvSpPr/>
            <p:nvPr/>
          </p:nvSpPr>
          <p:spPr>
            <a:xfrm>
              <a:off x="3721703" y="6047116"/>
              <a:ext cx="147937" cy="89347"/>
            </a:xfrm>
            <a:custGeom>
              <a:rect b="b" l="l" r="r" t="t"/>
              <a:pathLst>
                <a:path extrusionOk="0" h="4064" w="6729">
                  <a:moveTo>
                    <a:pt x="4416" y="1"/>
                  </a:moveTo>
                  <a:lnTo>
                    <a:pt x="1" y="1124"/>
                  </a:lnTo>
                  <a:lnTo>
                    <a:pt x="2165" y="4063"/>
                  </a:lnTo>
                  <a:lnTo>
                    <a:pt x="6728" y="2931"/>
                  </a:lnTo>
                  <a:lnTo>
                    <a:pt x="4416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47"/>
            <p:cNvSpPr/>
            <p:nvPr/>
          </p:nvSpPr>
          <p:spPr>
            <a:xfrm>
              <a:off x="3087474" y="6121888"/>
              <a:ext cx="112805" cy="87522"/>
            </a:xfrm>
            <a:custGeom>
              <a:rect b="b" l="l" r="r" t="t"/>
              <a:pathLst>
                <a:path extrusionOk="0" h="3981" w="5131">
                  <a:moveTo>
                    <a:pt x="3419" y="0"/>
                  </a:moveTo>
                  <a:lnTo>
                    <a:pt x="1" y="937"/>
                  </a:lnTo>
                  <a:lnTo>
                    <a:pt x="1612" y="3980"/>
                  </a:lnTo>
                  <a:lnTo>
                    <a:pt x="5130" y="3083"/>
                  </a:lnTo>
                  <a:lnTo>
                    <a:pt x="3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3247548" y="5981733"/>
              <a:ext cx="144947" cy="92029"/>
            </a:xfrm>
            <a:custGeom>
              <a:rect b="b" l="l" r="r" t="t"/>
              <a:pathLst>
                <a:path extrusionOk="0" h="4186" w="6593">
                  <a:moveTo>
                    <a:pt x="4847" y="1"/>
                  </a:moveTo>
                  <a:lnTo>
                    <a:pt x="0" y="1311"/>
                  </a:lnTo>
                  <a:lnTo>
                    <a:pt x="1594" y="4185"/>
                  </a:lnTo>
                  <a:lnTo>
                    <a:pt x="6593" y="2818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47"/>
            <p:cNvSpPr/>
            <p:nvPr/>
          </p:nvSpPr>
          <p:spPr>
            <a:xfrm>
              <a:off x="3415361" y="6024142"/>
              <a:ext cx="152708" cy="99394"/>
            </a:xfrm>
            <a:custGeom>
              <a:rect b="b" l="l" r="r" t="t"/>
              <a:pathLst>
                <a:path extrusionOk="0" h="4521" w="6946">
                  <a:moveTo>
                    <a:pt x="4738" y="1"/>
                  </a:moveTo>
                  <a:lnTo>
                    <a:pt x="1" y="1298"/>
                  </a:lnTo>
                  <a:lnTo>
                    <a:pt x="1999" y="4520"/>
                  </a:lnTo>
                  <a:lnTo>
                    <a:pt x="6946" y="3262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47"/>
            <p:cNvSpPr/>
            <p:nvPr/>
          </p:nvSpPr>
          <p:spPr>
            <a:xfrm>
              <a:off x="3134676" y="6014468"/>
              <a:ext cx="133273" cy="90117"/>
            </a:xfrm>
            <a:custGeom>
              <a:rect b="b" l="l" r="r" t="t"/>
              <a:pathLst>
                <a:path extrusionOk="0" h="4099" w="6062">
                  <a:moveTo>
                    <a:pt x="4468" y="1"/>
                  </a:moveTo>
                  <a:lnTo>
                    <a:pt x="0" y="1211"/>
                  </a:lnTo>
                  <a:lnTo>
                    <a:pt x="1603" y="4098"/>
                  </a:lnTo>
                  <a:lnTo>
                    <a:pt x="6062" y="287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47"/>
            <p:cNvSpPr/>
            <p:nvPr/>
          </p:nvSpPr>
          <p:spPr>
            <a:xfrm>
              <a:off x="3046406" y="6045006"/>
              <a:ext cx="108870" cy="84093"/>
            </a:xfrm>
            <a:custGeom>
              <a:rect b="b" l="l" r="r" t="t"/>
              <a:pathLst>
                <a:path extrusionOk="0" h="3825" w="4952">
                  <a:moveTo>
                    <a:pt x="3349" y="1"/>
                  </a:moveTo>
                  <a:lnTo>
                    <a:pt x="1" y="907"/>
                  </a:lnTo>
                  <a:lnTo>
                    <a:pt x="1546" y="3824"/>
                  </a:lnTo>
                  <a:lnTo>
                    <a:pt x="4952" y="2892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47"/>
            <p:cNvSpPr/>
            <p:nvPr/>
          </p:nvSpPr>
          <p:spPr>
            <a:xfrm>
              <a:off x="3043548" y="5849536"/>
              <a:ext cx="137582" cy="96712"/>
            </a:xfrm>
            <a:custGeom>
              <a:rect b="b" l="l" r="r" t="t"/>
              <a:pathLst>
                <a:path extrusionOk="0" h="4399" w="6258">
                  <a:moveTo>
                    <a:pt x="4459" y="0"/>
                  </a:moveTo>
                  <a:lnTo>
                    <a:pt x="0" y="1232"/>
                  </a:lnTo>
                  <a:lnTo>
                    <a:pt x="1755" y="4398"/>
                  </a:lnTo>
                  <a:lnTo>
                    <a:pt x="6257" y="3249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47"/>
            <p:cNvSpPr/>
            <p:nvPr/>
          </p:nvSpPr>
          <p:spPr>
            <a:xfrm>
              <a:off x="3534543" y="5990263"/>
              <a:ext cx="162381" cy="101681"/>
            </a:xfrm>
            <a:custGeom>
              <a:rect b="b" l="l" r="r" t="t"/>
              <a:pathLst>
                <a:path extrusionOk="0" h="4625" w="7386">
                  <a:moveTo>
                    <a:pt x="4947" y="0"/>
                  </a:moveTo>
                  <a:lnTo>
                    <a:pt x="1" y="1354"/>
                  </a:lnTo>
                  <a:lnTo>
                    <a:pt x="2213" y="4625"/>
                  </a:lnTo>
                  <a:lnTo>
                    <a:pt x="7386" y="3310"/>
                  </a:lnTo>
                  <a:lnTo>
                    <a:pt x="4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47"/>
            <p:cNvSpPr/>
            <p:nvPr/>
          </p:nvSpPr>
          <p:spPr>
            <a:xfrm>
              <a:off x="3089497" y="5934244"/>
              <a:ext cx="136043" cy="93568"/>
            </a:xfrm>
            <a:custGeom>
              <a:rect b="b" l="l" r="r" t="t"/>
              <a:pathLst>
                <a:path extrusionOk="0" h="4256" w="6188">
                  <a:moveTo>
                    <a:pt x="4503" y="1"/>
                  </a:moveTo>
                  <a:lnTo>
                    <a:pt x="0" y="1150"/>
                  </a:lnTo>
                  <a:lnTo>
                    <a:pt x="1720" y="4255"/>
                  </a:lnTo>
                  <a:lnTo>
                    <a:pt x="6188" y="3049"/>
                  </a:lnTo>
                  <a:lnTo>
                    <a:pt x="4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47"/>
            <p:cNvSpPr/>
            <p:nvPr/>
          </p:nvSpPr>
          <p:spPr>
            <a:xfrm>
              <a:off x="3487451" y="5731497"/>
              <a:ext cx="141803" cy="97569"/>
            </a:xfrm>
            <a:custGeom>
              <a:rect b="b" l="l" r="r" t="t"/>
              <a:pathLst>
                <a:path extrusionOk="0" h="4438" w="6450">
                  <a:moveTo>
                    <a:pt x="3741" y="0"/>
                  </a:moveTo>
                  <a:lnTo>
                    <a:pt x="0" y="1032"/>
                  </a:lnTo>
                  <a:lnTo>
                    <a:pt x="2509" y="4437"/>
                  </a:lnTo>
                  <a:lnTo>
                    <a:pt x="6449" y="343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47"/>
            <p:cNvSpPr/>
            <p:nvPr/>
          </p:nvSpPr>
          <p:spPr>
            <a:xfrm>
              <a:off x="3346921" y="5544425"/>
              <a:ext cx="109529" cy="63778"/>
            </a:xfrm>
            <a:custGeom>
              <a:rect b="b" l="l" r="r" t="t"/>
              <a:pathLst>
                <a:path extrusionOk="0" h="2901" w="4982">
                  <a:moveTo>
                    <a:pt x="3418" y="1"/>
                  </a:moveTo>
                  <a:lnTo>
                    <a:pt x="0" y="872"/>
                  </a:lnTo>
                  <a:lnTo>
                    <a:pt x="1498" y="2901"/>
                  </a:lnTo>
                  <a:lnTo>
                    <a:pt x="4982" y="1982"/>
                  </a:lnTo>
                  <a:lnTo>
                    <a:pt x="3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3310448" y="5497619"/>
              <a:ext cx="101681" cy="53160"/>
            </a:xfrm>
            <a:custGeom>
              <a:rect b="b" l="l" r="r" t="t"/>
              <a:pathLst>
                <a:path extrusionOk="0" h="2418" w="4625">
                  <a:moveTo>
                    <a:pt x="3401" y="0"/>
                  </a:moveTo>
                  <a:lnTo>
                    <a:pt x="0" y="754"/>
                  </a:lnTo>
                  <a:lnTo>
                    <a:pt x="1232" y="2417"/>
                  </a:lnTo>
                  <a:lnTo>
                    <a:pt x="4625" y="1555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47"/>
            <p:cNvSpPr/>
            <p:nvPr/>
          </p:nvSpPr>
          <p:spPr>
            <a:xfrm>
              <a:off x="3658518" y="5960869"/>
              <a:ext cx="150224" cy="98229"/>
            </a:xfrm>
            <a:custGeom>
              <a:rect b="b" l="l" r="r" t="t"/>
              <a:pathLst>
                <a:path extrusionOk="0" h="4468" w="6833">
                  <a:moveTo>
                    <a:pt x="4194" y="0"/>
                  </a:moveTo>
                  <a:lnTo>
                    <a:pt x="1" y="1150"/>
                  </a:lnTo>
                  <a:lnTo>
                    <a:pt x="2444" y="4468"/>
                  </a:lnTo>
                  <a:lnTo>
                    <a:pt x="6833" y="3349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47"/>
            <p:cNvSpPr/>
            <p:nvPr/>
          </p:nvSpPr>
          <p:spPr>
            <a:xfrm>
              <a:off x="3389221" y="5600531"/>
              <a:ext cx="117774" cy="72770"/>
            </a:xfrm>
            <a:custGeom>
              <a:rect b="b" l="l" r="r" t="t"/>
              <a:pathLst>
                <a:path extrusionOk="0" h="3310" w="5357">
                  <a:moveTo>
                    <a:pt x="3511" y="0"/>
                  </a:moveTo>
                  <a:lnTo>
                    <a:pt x="1" y="928"/>
                  </a:lnTo>
                  <a:lnTo>
                    <a:pt x="1756" y="3310"/>
                  </a:lnTo>
                  <a:lnTo>
                    <a:pt x="5357" y="2339"/>
                  </a:lnTo>
                  <a:lnTo>
                    <a:pt x="3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47"/>
            <p:cNvSpPr/>
            <p:nvPr/>
          </p:nvSpPr>
          <p:spPr>
            <a:xfrm>
              <a:off x="3605115" y="5889549"/>
              <a:ext cx="135757" cy="83873"/>
            </a:xfrm>
            <a:custGeom>
              <a:rect b="b" l="l" r="r" t="t"/>
              <a:pathLst>
                <a:path extrusionOk="0" h="3815" w="6175">
                  <a:moveTo>
                    <a:pt x="4063" y="0"/>
                  </a:moveTo>
                  <a:lnTo>
                    <a:pt x="0" y="1102"/>
                  </a:lnTo>
                  <a:lnTo>
                    <a:pt x="2003" y="3815"/>
                  </a:lnTo>
                  <a:lnTo>
                    <a:pt x="6175" y="267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3278284" y="5455495"/>
              <a:ext cx="96800" cy="45685"/>
            </a:xfrm>
            <a:custGeom>
              <a:rect b="b" l="l" r="r" t="t"/>
              <a:pathLst>
                <a:path extrusionOk="0" h="2078" w="4403">
                  <a:moveTo>
                    <a:pt x="3349" y="0"/>
                  </a:moveTo>
                  <a:lnTo>
                    <a:pt x="0" y="684"/>
                  </a:lnTo>
                  <a:lnTo>
                    <a:pt x="1032" y="2078"/>
                  </a:lnTo>
                  <a:lnTo>
                    <a:pt x="4402" y="1333"/>
                  </a:lnTo>
                  <a:lnTo>
                    <a:pt x="3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47"/>
            <p:cNvSpPr/>
            <p:nvPr/>
          </p:nvSpPr>
          <p:spPr>
            <a:xfrm>
              <a:off x="3437193" y="5664486"/>
              <a:ext cx="122654" cy="76991"/>
            </a:xfrm>
            <a:custGeom>
              <a:rect b="b" l="l" r="r" t="t"/>
              <a:pathLst>
                <a:path extrusionOk="0" h="3502" w="5579">
                  <a:moveTo>
                    <a:pt x="3623" y="0"/>
                  </a:moveTo>
                  <a:lnTo>
                    <a:pt x="0" y="980"/>
                  </a:lnTo>
                  <a:lnTo>
                    <a:pt x="1860" y="3501"/>
                  </a:lnTo>
                  <a:lnTo>
                    <a:pt x="5578" y="2478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47"/>
            <p:cNvSpPr/>
            <p:nvPr/>
          </p:nvSpPr>
          <p:spPr>
            <a:xfrm>
              <a:off x="3864827" y="5441908"/>
              <a:ext cx="623143" cy="495608"/>
            </a:xfrm>
            <a:custGeom>
              <a:rect b="b" l="l" r="r" t="t"/>
              <a:pathLst>
                <a:path extrusionOk="0" h="22543" w="28344">
                  <a:moveTo>
                    <a:pt x="12276" y="0"/>
                  </a:moveTo>
                  <a:lnTo>
                    <a:pt x="12276" y="6027"/>
                  </a:lnTo>
                  <a:cubicBezTo>
                    <a:pt x="11662" y="6619"/>
                    <a:pt x="10991" y="7141"/>
                    <a:pt x="10264" y="7590"/>
                  </a:cubicBezTo>
                  <a:cubicBezTo>
                    <a:pt x="9149" y="8256"/>
                    <a:pt x="1" y="9819"/>
                    <a:pt x="1" y="9819"/>
                  </a:cubicBezTo>
                  <a:lnTo>
                    <a:pt x="11605" y="22543"/>
                  </a:lnTo>
                  <a:cubicBezTo>
                    <a:pt x="11605" y="22543"/>
                    <a:pt x="22239" y="21385"/>
                    <a:pt x="25217" y="20531"/>
                  </a:cubicBezTo>
                  <a:cubicBezTo>
                    <a:pt x="28344" y="19638"/>
                    <a:pt x="27673" y="8260"/>
                    <a:pt x="27673" y="8260"/>
                  </a:cubicBezTo>
                  <a:lnTo>
                    <a:pt x="12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47"/>
            <p:cNvSpPr/>
            <p:nvPr/>
          </p:nvSpPr>
          <p:spPr>
            <a:xfrm>
              <a:off x="3850844" y="5430915"/>
              <a:ext cx="637037" cy="517615"/>
            </a:xfrm>
            <a:custGeom>
              <a:rect b="b" l="l" r="r" t="t"/>
              <a:pathLst>
                <a:path extrusionOk="0" h="23544" w="28976">
                  <a:moveTo>
                    <a:pt x="13412" y="1341"/>
                  </a:moveTo>
                  <a:lnTo>
                    <a:pt x="27826" y="9065"/>
                  </a:lnTo>
                  <a:cubicBezTo>
                    <a:pt x="27856" y="9849"/>
                    <a:pt x="27934" y="12161"/>
                    <a:pt x="27756" y="14526"/>
                  </a:cubicBezTo>
                  <a:cubicBezTo>
                    <a:pt x="27490" y="18061"/>
                    <a:pt x="26746" y="20260"/>
                    <a:pt x="25718" y="20552"/>
                  </a:cubicBezTo>
                  <a:cubicBezTo>
                    <a:pt x="23062" y="21310"/>
                    <a:pt x="14066" y="22337"/>
                    <a:pt x="12437" y="22516"/>
                  </a:cubicBezTo>
                  <a:lnTo>
                    <a:pt x="1621" y="10659"/>
                  </a:lnTo>
                  <a:cubicBezTo>
                    <a:pt x="4050" y="10228"/>
                    <a:pt x="10173" y="9109"/>
                    <a:pt x="11161" y="8521"/>
                  </a:cubicBezTo>
                  <a:cubicBezTo>
                    <a:pt x="11919" y="8051"/>
                    <a:pt x="12624" y="7502"/>
                    <a:pt x="13264" y="6884"/>
                  </a:cubicBezTo>
                  <a:cubicBezTo>
                    <a:pt x="13356" y="6788"/>
                    <a:pt x="13408" y="6662"/>
                    <a:pt x="13412" y="6531"/>
                  </a:cubicBezTo>
                  <a:lnTo>
                    <a:pt x="13412" y="1341"/>
                  </a:lnTo>
                  <a:close/>
                  <a:moveTo>
                    <a:pt x="12909" y="0"/>
                  </a:moveTo>
                  <a:cubicBezTo>
                    <a:pt x="12648" y="0"/>
                    <a:pt x="12411" y="209"/>
                    <a:pt x="12411" y="500"/>
                  </a:cubicBezTo>
                  <a:lnTo>
                    <a:pt x="12411" y="6313"/>
                  </a:lnTo>
                  <a:cubicBezTo>
                    <a:pt x="11867" y="6818"/>
                    <a:pt x="11274" y="7271"/>
                    <a:pt x="10643" y="7659"/>
                  </a:cubicBezTo>
                  <a:cubicBezTo>
                    <a:pt x="9890" y="8112"/>
                    <a:pt x="4055" y="9231"/>
                    <a:pt x="554" y="9827"/>
                  </a:cubicBezTo>
                  <a:cubicBezTo>
                    <a:pt x="162" y="9893"/>
                    <a:pt x="1" y="10363"/>
                    <a:pt x="266" y="10659"/>
                  </a:cubicBezTo>
                  <a:lnTo>
                    <a:pt x="11871" y="23378"/>
                  </a:lnTo>
                  <a:cubicBezTo>
                    <a:pt x="11967" y="23483"/>
                    <a:pt x="12102" y="23544"/>
                    <a:pt x="12241" y="23544"/>
                  </a:cubicBezTo>
                  <a:cubicBezTo>
                    <a:pt x="12259" y="23539"/>
                    <a:pt x="12280" y="23539"/>
                    <a:pt x="12298" y="23535"/>
                  </a:cubicBezTo>
                  <a:cubicBezTo>
                    <a:pt x="12733" y="23487"/>
                    <a:pt x="23005" y="22364"/>
                    <a:pt x="25992" y="21510"/>
                  </a:cubicBezTo>
                  <a:cubicBezTo>
                    <a:pt x="27534" y="21075"/>
                    <a:pt x="28435" y="18810"/>
                    <a:pt x="28753" y="14600"/>
                  </a:cubicBezTo>
                  <a:cubicBezTo>
                    <a:pt x="28975" y="11643"/>
                    <a:pt x="28810" y="8760"/>
                    <a:pt x="28810" y="8730"/>
                  </a:cubicBezTo>
                  <a:cubicBezTo>
                    <a:pt x="28797" y="8556"/>
                    <a:pt x="28701" y="8399"/>
                    <a:pt x="28544" y="8321"/>
                  </a:cubicBezTo>
                  <a:lnTo>
                    <a:pt x="13147" y="60"/>
                  </a:lnTo>
                  <a:cubicBezTo>
                    <a:pt x="13069" y="19"/>
                    <a:pt x="12988" y="0"/>
                    <a:pt x="1290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47"/>
            <p:cNvSpPr/>
            <p:nvPr/>
          </p:nvSpPr>
          <p:spPr>
            <a:xfrm>
              <a:off x="4125219" y="5441908"/>
              <a:ext cx="362093" cy="449659"/>
            </a:xfrm>
            <a:custGeom>
              <a:rect b="b" l="l" r="r" t="t"/>
              <a:pathLst>
                <a:path extrusionOk="0" h="20453" w="16470">
                  <a:moveTo>
                    <a:pt x="432" y="0"/>
                  </a:moveTo>
                  <a:lnTo>
                    <a:pt x="432" y="6027"/>
                  </a:lnTo>
                  <a:cubicBezTo>
                    <a:pt x="432" y="6027"/>
                    <a:pt x="266" y="6188"/>
                    <a:pt x="1" y="6423"/>
                  </a:cubicBezTo>
                  <a:lnTo>
                    <a:pt x="13569" y="20453"/>
                  </a:lnTo>
                  <a:cubicBezTo>
                    <a:pt x="16469" y="19155"/>
                    <a:pt x="15829" y="8256"/>
                    <a:pt x="15829" y="8256"/>
                  </a:cubicBezTo>
                  <a:lnTo>
                    <a:pt x="432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47"/>
            <p:cNvSpPr/>
            <p:nvPr/>
          </p:nvSpPr>
          <p:spPr>
            <a:xfrm>
              <a:off x="4112973" y="5430915"/>
              <a:ext cx="374712" cy="471666"/>
            </a:xfrm>
            <a:custGeom>
              <a:rect b="b" l="l" r="r" t="t"/>
              <a:pathLst>
                <a:path extrusionOk="0" h="21454" w="17044">
                  <a:moveTo>
                    <a:pt x="1489" y="1341"/>
                  </a:moveTo>
                  <a:lnTo>
                    <a:pt x="15903" y="9065"/>
                  </a:lnTo>
                  <a:cubicBezTo>
                    <a:pt x="16099" y="12949"/>
                    <a:pt x="15798" y="18980"/>
                    <a:pt x="14204" y="20317"/>
                  </a:cubicBezTo>
                  <a:lnTo>
                    <a:pt x="1276" y="6945"/>
                  </a:lnTo>
                  <a:cubicBezTo>
                    <a:pt x="1315" y="6905"/>
                    <a:pt x="1337" y="6884"/>
                    <a:pt x="1337" y="6884"/>
                  </a:cubicBezTo>
                  <a:cubicBezTo>
                    <a:pt x="1433" y="6792"/>
                    <a:pt x="1489" y="6662"/>
                    <a:pt x="1489" y="6531"/>
                  </a:cubicBezTo>
                  <a:lnTo>
                    <a:pt x="1489" y="1341"/>
                  </a:lnTo>
                  <a:close/>
                  <a:moveTo>
                    <a:pt x="986" y="0"/>
                  </a:moveTo>
                  <a:cubicBezTo>
                    <a:pt x="725" y="0"/>
                    <a:pt x="488" y="209"/>
                    <a:pt x="488" y="500"/>
                  </a:cubicBezTo>
                  <a:lnTo>
                    <a:pt x="488" y="6309"/>
                  </a:lnTo>
                  <a:cubicBezTo>
                    <a:pt x="418" y="6374"/>
                    <a:pt x="331" y="6453"/>
                    <a:pt x="227" y="6544"/>
                  </a:cubicBezTo>
                  <a:cubicBezTo>
                    <a:pt x="13" y="6731"/>
                    <a:pt x="0" y="7062"/>
                    <a:pt x="196" y="7267"/>
                  </a:cubicBezTo>
                  <a:lnTo>
                    <a:pt x="13765" y="21301"/>
                  </a:lnTo>
                  <a:cubicBezTo>
                    <a:pt x="13860" y="21401"/>
                    <a:pt x="13987" y="21454"/>
                    <a:pt x="14126" y="21454"/>
                  </a:cubicBezTo>
                  <a:cubicBezTo>
                    <a:pt x="14196" y="21454"/>
                    <a:pt x="14265" y="21440"/>
                    <a:pt x="14326" y="21410"/>
                  </a:cubicBezTo>
                  <a:cubicBezTo>
                    <a:pt x="15733" y="20783"/>
                    <a:pt x="16556" y="18488"/>
                    <a:pt x="16843" y="14404"/>
                  </a:cubicBezTo>
                  <a:cubicBezTo>
                    <a:pt x="17043" y="11517"/>
                    <a:pt x="16887" y="8756"/>
                    <a:pt x="16887" y="8730"/>
                  </a:cubicBezTo>
                  <a:cubicBezTo>
                    <a:pt x="16874" y="8556"/>
                    <a:pt x="16778" y="8399"/>
                    <a:pt x="16621" y="8316"/>
                  </a:cubicBezTo>
                  <a:lnTo>
                    <a:pt x="1224" y="60"/>
                  </a:lnTo>
                  <a:cubicBezTo>
                    <a:pt x="1146" y="19"/>
                    <a:pt x="1065" y="0"/>
                    <a:pt x="9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47"/>
            <p:cNvSpPr/>
            <p:nvPr/>
          </p:nvSpPr>
          <p:spPr>
            <a:xfrm>
              <a:off x="3683317" y="3749158"/>
              <a:ext cx="1069548" cy="2247219"/>
            </a:xfrm>
            <a:custGeom>
              <a:rect b="b" l="l" r="r" t="t"/>
              <a:pathLst>
                <a:path extrusionOk="0" h="102216" w="48649">
                  <a:moveTo>
                    <a:pt x="1" y="1"/>
                  </a:moveTo>
                  <a:lnTo>
                    <a:pt x="1" y="63827"/>
                  </a:lnTo>
                  <a:lnTo>
                    <a:pt x="48648" y="102216"/>
                  </a:lnTo>
                  <a:lnTo>
                    <a:pt x="48648" y="35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47"/>
            <p:cNvSpPr/>
            <p:nvPr/>
          </p:nvSpPr>
          <p:spPr>
            <a:xfrm>
              <a:off x="3672302" y="3738121"/>
              <a:ext cx="1091555" cy="2269182"/>
            </a:xfrm>
            <a:custGeom>
              <a:rect b="b" l="l" r="r" t="t"/>
              <a:pathLst>
                <a:path extrusionOk="0" h="103215" w="49650">
                  <a:moveTo>
                    <a:pt x="998" y="1043"/>
                  </a:moveTo>
                  <a:lnTo>
                    <a:pt x="48653" y="4539"/>
                  </a:lnTo>
                  <a:lnTo>
                    <a:pt x="48653" y="101686"/>
                  </a:lnTo>
                  <a:lnTo>
                    <a:pt x="998" y="64090"/>
                  </a:lnTo>
                  <a:lnTo>
                    <a:pt x="998" y="1043"/>
                  </a:lnTo>
                  <a:close/>
                  <a:moveTo>
                    <a:pt x="498" y="0"/>
                  </a:moveTo>
                  <a:cubicBezTo>
                    <a:pt x="224" y="0"/>
                    <a:pt x="1" y="224"/>
                    <a:pt x="1" y="503"/>
                  </a:cubicBezTo>
                  <a:lnTo>
                    <a:pt x="1" y="64329"/>
                  </a:lnTo>
                  <a:cubicBezTo>
                    <a:pt x="1" y="64482"/>
                    <a:pt x="71" y="64630"/>
                    <a:pt x="188" y="64721"/>
                  </a:cubicBezTo>
                  <a:lnTo>
                    <a:pt x="48840" y="103105"/>
                  </a:lnTo>
                  <a:cubicBezTo>
                    <a:pt x="48931" y="103175"/>
                    <a:pt x="49040" y="103214"/>
                    <a:pt x="49149" y="103214"/>
                  </a:cubicBezTo>
                  <a:cubicBezTo>
                    <a:pt x="49428" y="103214"/>
                    <a:pt x="49650" y="102992"/>
                    <a:pt x="49650" y="102718"/>
                  </a:cubicBezTo>
                  <a:lnTo>
                    <a:pt x="49650" y="4073"/>
                  </a:lnTo>
                  <a:cubicBezTo>
                    <a:pt x="49650" y="3808"/>
                    <a:pt x="49450" y="3590"/>
                    <a:pt x="49188" y="3572"/>
                  </a:cubicBezTo>
                  <a:lnTo>
                    <a:pt x="536" y="2"/>
                  </a:lnTo>
                  <a:cubicBezTo>
                    <a:pt x="524" y="1"/>
                    <a:pt x="511" y="0"/>
                    <a:pt x="49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47"/>
            <p:cNvSpPr/>
            <p:nvPr/>
          </p:nvSpPr>
          <p:spPr>
            <a:xfrm>
              <a:off x="3756835" y="3822786"/>
              <a:ext cx="897889" cy="1736881"/>
            </a:xfrm>
            <a:custGeom>
              <a:rect b="b" l="l" r="r" t="t"/>
              <a:pathLst>
                <a:path extrusionOk="0" h="79003" w="40841">
                  <a:moveTo>
                    <a:pt x="1" y="0"/>
                  </a:moveTo>
                  <a:lnTo>
                    <a:pt x="1" y="53786"/>
                  </a:lnTo>
                  <a:lnTo>
                    <a:pt x="40841" y="79002"/>
                  </a:lnTo>
                  <a:lnTo>
                    <a:pt x="40841" y="35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47"/>
            <p:cNvSpPr/>
            <p:nvPr/>
          </p:nvSpPr>
          <p:spPr>
            <a:xfrm>
              <a:off x="3745843" y="3811728"/>
              <a:ext cx="919896" cy="1758932"/>
            </a:xfrm>
            <a:custGeom>
              <a:rect b="b" l="l" r="r" t="t"/>
              <a:pathLst>
                <a:path extrusionOk="0" h="80006" w="41842">
                  <a:moveTo>
                    <a:pt x="1002" y="1047"/>
                  </a:moveTo>
                  <a:lnTo>
                    <a:pt x="40845" y="4531"/>
                  </a:lnTo>
                  <a:lnTo>
                    <a:pt x="40845" y="78612"/>
                  </a:lnTo>
                  <a:lnTo>
                    <a:pt x="1002" y="54010"/>
                  </a:lnTo>
                  <a:lnTo>
                    <a:pt x="1002" y="1047"/>
                  </a:lnTo>
                  <a:close/>
                  <a:moveTo>
                    <a:pt x="499" y="0"/>
                  </a:moveTo>
                  <a:cubicBezTo>
                    <a:pt x="227" y="0"/>
                    <a:pt x="0" y="222"/>
                    <a:pt x="0" y="503"/>
                  </a:cubicBezTo>
                  <a:lnTo>
                    <a:pt x="0" y="54289"/>
                  </a:lnTo>
                  <a:cubicBezTo>
                    <a:pt x="0" y="54459"/>
                    <a:pt x="92" y="54620"/>
                    <a:pt x="240" y="54711"/>
                  </a:cubicBezTo>
                  <a:lnTo>
                    <a:pt x="41080" y="79932"/>
                  </a:lnTo>
                  <a:cubicBezTo>
                    <a:pt x="41158" y="79980"/>
                    <a:pt x="41249" y="80006"/>
                    <a:pt x="41341" y="80006"/>
                  </a:cubicBezTo>
                  <a:cubicBezTo>
                    <a:pt x="41620" y="80006"/>
                    <a:pt x="41842" y="79779"/>
                    <a:pt x="41842" y="79505"/>
                  </a:cubicBezTo>
                  <a:lnTo>
                    <a:pt x="41842" y="4074"/>
                  </a:lnTo>
                  <a:cubicBezTo>
                    <a:pt x="41842" y="3812"/>
                    <a:pt x="41646" y="3599"/>
                    <a:pt x="41389" y="3573"/>
                  </a:cubicBezTo>
                  <a:lnTo>
                    <a:pt x="544" y="2"/>
                  </a:lnTo>
                  <a:cubicBezTo>
                    <a:pt x="529" y="1"/>
                    <a:pt x="514" y="0"/>
                    <a:pt x="49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47"/>
            <p:cNvSpPr/>
            <p:nvPr/>
          </p:nvSpPr>
          <p:spPr>
            <a:xfrm>
              <a:off x="4752852" y="3827667"/>
              <a:ext cx="107990" cy="2169194"/>
            </a:xfrm>
            <a:custGeom>
              <a:rect b="b" l="l" r="r" t="t"/>
              <a:pathLst>
                <a:path extrusionOk="0" h="98667" w="4912">
                  <a:moveTo>
                    <a:pt x="0" y="0"/>
                  </a:moveTo>
                  <a:lnTo>
                    <a:pt x="0" y="98667"/>
                  </a:lnTo>
                  <a:lnTo>
                    <a:pt x="4912" y="98667"/>
                  </a:lnTo>
                  <a:lnTo>
                    <a:pt x="4912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47"/>
            <p:cNvSpPr/>
            <p:nvPr/>
          </p:nvSpPr>
          <p:spPr>
            <a:xfrm>
              <a:off x="4741926" y="3816653"/>
              <a:ext cx="129931" cy="2191223"/>
            </a:xfrm>
            <a:custGeom>
              <a:rect b="b" l="l" r="r" t="t"/>
              <a:pathLst>
                <a:path extrusionOk="0" h="99669" w="5910">
                  <a:moveTo>
                    <a:pt x="4908" y="1002"/>
                  </a:moveTo>
                  <a:lnTo>
                    <a:pt x="4908" y="98667"/>
                  </a:lnTo>
                  <a:lnTo>
                    <a:pt x="1002" y="98667"/>
                  </a:lnTo>
                  <a:lnTo>
                    <a:pt x="1002" y="1002"/>
                  </a:lnTo>
                  <a:close/>
                  <a:moveTo>
                    <a:pt x="497" y="0"/>
                  </a:moveTo>
                  <a:cubicBezTo>
                    <a:pt x="223" y="0"/>
                    <a:pt x="1" y="227"/>
                    <a:pt x="1" y="501"/>
                  </a:cubicBezTo>
                  <a:lnTo>
                    <a:pt x="1" y="99168"/>
                  </a:lnTo>
                  <a:cubicBezTo>
                    <a:pt x="1" y="99442"/>
                    <a:pt x="223" y="99668"/>
                    <a:pt x="497" y="99668"/>
                  </a:cubicBezTo>
                  <a:lnTo>
                    <a:pt x="5409" y="99668"/>
                  </a:lnTo>
                  <a:cubicBezTo>
                    <a:pt x="5683" y="99668"/>
                    <a:pt x="5910" y="99442"/>
                    <a:pt x="5910" y="99168"/>
                  </a:cubicBezTo>
                  <a:lnTo>
                    <a:pt x="5910" y="501"/>
                  </a:lnTo>
                  <a:cubicBezTo>
                    <a:pt x="5910" y="227"/>
                    <a:pt x="5683" y="0"/>
                    <a:pt x="540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47"/>
            <p:cNvSpPr/>
            <p:nvPr/>
          </p:nvSpPr>
          <p:spPr>
            <a:xfrm>
              <a:off x="3815712" y="3896393"/>
              <a:ext cx="755646" cy="1481767"/>
            </a:xfrm>
            <a:custGeom>
              <a:rect b="b" l="l" r="r" t="t"/>
              <a:pathLst>
                <a:path extrusionOk="0" h="67399" w="34371">
                  <a:moveTo>
                    <a:pt x="1" y="1"/>
                  </a:moveTo>
                  <a:lnTo>
                    <a:pt x="227" y="47982"/>
                  </a:lnTo>
                  <a:lnTo>
                    <a:pt x="34370" y="67398"/>
                  </a:lnTo>
                  <a:lnTo>
                    <a:pt x="34370" y="7982"/>
                  </a:lnTo>
                  <a:lnTo>
                    <a:pt x="10939" y="4433"/>
                  </a:lnTo>
                  <a:lnTo>
                    <a:pt x="9376" y="1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47"/>
            <p:cNvSpPr/>
            <p:nvPr/>
          </p:nvSpPr>
          <p:spPr>
            <a:xfrm>
              <a:off x="3804719" y="3885312"/>
              <a:ext cx="777631" cy="1503840"/>
            </a:xfrm>
            <a:custGeom>
              <a:rect b="b" l="l" r="r" t="t"/>
              <a:pathLst>
                <a:path extrusionOk="0" h="68403" w="35371">
                  <a:moveTo>
                    <a:pt x="1006" y="1066"/>
                  </a:moveTo>
                  <a:lnTo>
                    <a:pt x="9541" y="2081"/>
                  </a:lnTo>
                  <a:lnTo>
                    <a:pt x="10986" y="5151"/>
                  </a:lnTo>
                  <a:cubicBezTo>
                    <a:pt x="11056" y="5299"/>
                    <a:pt x="11200" y="5408"/>
                    <a:pt x="11365" y="5429"/>
                  </a:cubicBezTo>
                  <a:lnTo>
                    <a:pt x="34374" y="8913"/>
                  </a:lnTo>
                  <a:lnTo>
                    <a:pt x="34374" y="67040"/>
                  </a:lnTo>
                  <a:lnTo>
                    <a:pt x="1224" y="48194"/>
                  </a:lnTo>
                  <a:lnTo>
                    <a:pt x="1006" y="1066"/>
                  </a:lnTo>
                  <a:close/>
                  <a:moveTo>
                    <a:pt x="503" y="0"/>
                  </a:moveTo>
                  <a:cubicBezTo>
                    <a:pt x="228" y="0"/>
                    <a:pt x="0" y="224"/>
                    <a:pt x="4" y="505"/>
                  </a:cubicBezTo>
                  <a:lnTo>
                    <a:pt x="226" y="48486"/>
                  </a:lnTo>
                  <a:cubicBezTo>
                    <a:pt x="226" y="48664"/>
                    <a:pt x="322" y="48830"/>
                    <a:pt x="479" y="48921"/>
                  </a:cubicBezTo>
                  <a:lnTo>
                    <a:pt x="34622" y="68338"/>
                  </a:lnTo>
                  <a:cubicBezTo>
                    <a:pt x="34700" y="68377"/>
                    <a:pt x="34783" y="68403"/>
                    <a:pt x="34870" y="68403"/>
                  </a:cubicBezTo>
                  <a:cubicBezTo>
                    <a:pt x="35149" y="68403"/>
                    <a:pt x="35371" y="68176"/>
                    <a:pt x="35371" y="67902"/>
                  </a:cubicBezTo>
                  <a:lnTo>
                    <a:pt x="35371" y="8486"/>
                  </a:lnTo>
                  <a:cubicBezTo>
                    <a:pt x="35371" y="8238"/>
                    <a:pt x="35188" y="8029"/>
                    <a:pt x="34944" y="7990"/>
                  </a:cubicBezTo>
                  <a:lnTo>
                    <a:pt x="11779" y="4485"/>
                  </a:lnTo>
                  <a:lnTo>
                    <a:pt x="10329" y="1406"/>
                  </a:lnTo>
                  <a:cubicBezTo>
                    <a:pt x="10255" y="1249"/>
                    <a:pt x="10107" y="1140"/>
                    <a:pt x="9932" y="1123"/>
                  </a:cubicBezTo>
                  <a:lnTo>
                    <a:pt x="562" y="4"/>
                  </a:lnTo>
                  <a:cubicBezTo>
                    <a:pt x="542" y="2"/>
                    <a:pt x="522" y="0"/>
                    <a:pt x="50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47"/>
            <p:cNvSpPr/>
            <p:nvPr/>
          </p:nvSpPr>
          <p:spPr>
            <a:xfrm>
              <a:off x="3864827" y="4023907"/>
              <a:ext cx="662386" cy="1251144"/>
            </a:xfrm>
            <a:custGeom>
              <a:rect b="b" l="l" r="r" t="t"/>
              <a:pathLst>
                <a:path extrusionOk="0" h="56909" w="30129">
                  <a:moveTo>
                    <a:pt x="1" y="1"/>
                  </a:moveTo>
                  <a:lnTo>
                    <a:pt x="1" y="40841"/>
                  </a:lnTo>
                  <a:lnTo>
                    <a:pt x="30129" y="56908"/>
                  </a:lnTo>
                  <a:lnTo>
                    <a:pt x="30129" y="53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47"/>
            <p:cNvSpPr/>
            <p:nvPr/>
          </p:nvSpPr>
          <p:spPr>
            <a:xfrm>
              <a:off x="3853812" y="4013002"/>
              <a:ext cx="684415" cy="1273063"/>
            </a:xfrm>
            <a:custGeom>
              <a:rect b="b" l="l" r="r" t="t"/>
              <a:pathLst>
                <a:path extrusionOk="0" h="57906" w="31131">
                  <a:moveTo>
                    <a:pt x="1002" y="1093"/>
                  </a:moveTo>
                  <a:lnTo>
                    <a:pt x="30129" y="6271"/>
                  </a:lnTo>
                  <a:lnTo>
                    <a:pt x="30129" y="56573"/>
                  </a:lnTo>
                  <a:lnTo>
                    <a:pt x="1002" y="41036"/>
                  </a:lnTo>
                  <a:lnTo>
                    <a:pt x="1002" y="1093"/>
                  </a:lnTo>
                  <a:close/>
                  <a:moveTo>
                    <a:pt x="497" y="1"/>
                  </a:moveTo>
                  <a:cubicBezTo>
                    <a:pt x="230" y="1"/>
                    <a:pt x="1" y="219"/>
                    <a:pt x="1" y="497"/>
                  </a:cubicBezTo>
                  <a:lnTo>
                    <a:pt x="1" y="41337"/>
                  </a:lnTo>
                  <a:cubicBezTo>
                    <a:pt x="1" y="41524"/>
                    <a:pt x="105" y="41694"/>
                    <a:pt x="266" y="41781"/>
                  </a:cubicBezTo>
                  <a:lnTo>
                    <a:pt x="30395" y="57849"/>
                  </a:lnTo>
                  <a:cubicBezTo>
                    <a:pt x="30464" y="57888"/>
                    <a:pt x="30547" y="57905"/>
                    <a:pt x="30630" y="57905"/>
                  </a:cubicBezTo>
                  <a:cubicBezTo>
                    <a:pt x="30721" y="57905"/>
                    <a:pt x="30808" y="57883"/>
                    <a:pt x="30887" y="57836"/>
                  </a:cubicBezTo>
                  <a:cubicBezTo>
                    <a:pt x="31039" y="57744"/>
                    <a:pt x="31131" y="57583"/>
                    <a:pt x="31131" y="57404"/>
                  </a:cubicBezTo>
                  <a:lnTo>
                    <a:pt x="31131" y="5853"/>
                  </a:lnTo>
                  <a:cubicBezTo>
                    <a:pt x="31131" y="5613"/>
                    <a:pt x="30956" y="5404"/>
                    <a:pt x="30717" y="5365"/>
                  </a:cubicBezTo>
                  <a:lnTo>
                    <a:pt x="589" y="9"/>
                  </a:lnTo>
                  <a:cubicBezTo>
                    <a:pt x="558" y="3"/>
                    <a:pt x="527" y="1"/>
                    <a:pt x="49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47"/>
            <p:cNvSpPr/>
            <p:nvPr/>
          </p:nvSpPr>
          <p:spPr>
            <a:xfrm>
              <a:off x="3961517" y="4426962"/>
              <a:ext cx="424970" cy="480196"/>
            </a:xfrm>
            <a:custGeom>
              <a:rect b="b" l="l" r="r" t="t"/>
              <a:pathLst>
                <a:path extrusionOk="0" h="21842" w="19330">
                  <a:moveTo>
                    <a:pt x="8035" y="0"/>
                  </a:moveTo>
                  <a:cubicBezTo>
                    <a:pt x="7383" y="0"/>
                    <a:pt x="6736" y="102"/>
                    <a:pt x="6105" y="313"/>
                  </a:cubicBezTo>
                  <a:cubicBezTo>
                    <a:pt x="1851" y="1742"/>
                    <a:pt x="1" y="7646"/>
                    <a:pt x="1969" y="13503"/>
                  </a:cubicBezTo>
                  <a:cubicBezTo>
                    <a:pt x="3645" y="18495"/>
                    <a:pt x="7549" y="21841"/>
                    <a:pt x="11298" y="21841"/>
                  </a:cubicBezTo>
                  <a:cubicBezTo>
                    <a:pt x="11951" y="21841"/>
                    <a:pt x="12599" y="21740"/>
                    <a:pt x="13229" y="21528"/>
                  </a:cubicBezTo>
                  <a:cubicBezTo>
                    <a:pt x="17479" y="20104"/>
                    <a:pt x="19330" y="14195"/>
                    <a:pt x="17362" y="8338"/>
                  </a:cubicBezTo>
                  <a:cubicBezTo>
                    <a:pt x="15685" y="3346"/>
                    <a:pt x="11782" y="0"/>
                    <a:pt x="803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47"/>
            <p:cNvSpPr/>
            <p:nvPr/>
          </p:nvSpPr>
          <p:spPr>
            <a:xfrm>
              <a:off x="3970048" y="4317080"/>
              <a:ext cx="395092" cy="131053"/>
            </a:xfrm>
            <a:custGeom>
              <a:rect b="b" l="l" r="r" t="t"/>
              <a:pathLst>
                <a:path extrusionOk="0" h="5961" w="17971">
                  <a:moveTo>
                    <a:pt x="557" y="0"/>
                  </a:moveTo>
                  <a:cubicBezTo>
                    <a:pt x="342" y="0"/>
                    <a:pt x="142" y="142"/>
                    <a:pt x="78" y="360"/>
                  </a:cubicBezTo>
                  <a:cubicBezTo>
                    <a:pt x="0" y="630"/>
                    <a:pt x="157" y="909"/>
                    <a:pt x="427" y="983"/>
                  </a:cubicBezTo>
                  <a:lnTo>
                    <a:pt x="17300" y="5938"/>
                  </a:lnTo>
                  <a:cubicBezTo>
                    <a:pt x="17348" y="5951"/>
                    <a:pt x="17396" y="5960"/>
                    <a:pt x="17444" y="5960"/>
                  </a:cubicBezTo>
                  <a:cubicBezTo>
                    <a:pt x="17692" y="5960"/>
                    <a:pt x="17901" y="5777"/>
                    <a:pt x="17936" y="5529"/>
                  </a:cubicBezTo>
                  <a:cubicBezTo>
                    <a:pt x="17971" y="5285"/>
                    <a:pt x="17823" y="5050"/>
                    <a:pt x="17583" y="4980"/>
                  </a:cubicBezTo>
                  <a:lnTo>
                    <a:pt x="710" y="25"/>
                  </a:lnTo>
                  <a:cubicBezTo>
                    <a:pt x="659" y="8"/>
                    <a:pt x="608" y="0"/>
                    <a:pt x="55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47"/>
            <p:cNvSpPr/>
            <p:nvPr/>
          </p:nvSpPr>
          <p:spPr>
            <a:xfrm>
              <a:off x="3955384" y="4214035"/>
              <a:ext cx="504820" cy="156247"/>
            </a:xfrm>
            <a:custGeom>
              <a:rect b="b" l="l" r="r" t="t"/>
              <a:pathLst>
                <a:path extrusionOk="0" h="7107" w="22962">
                  <a:moveTo>
                    <a:pt x="555" y="0"/>
                  </a:moveTo>
                  <a:cubicBezTo>
                    <a:pt x="337" y="0"/>
                    <a:pt x="139" y="145"/>
                    <a:pt x="75" y="366"/>
                  </a:cubicBezTo>
                  <a:cubicBezTo>
                    <a:pt x="1" y="636"/>
                    <a:pt x="162" y="915"/>
                    <a:pt x="432" y="985"/>
                  </a:cubicBezTo>
                  <a:lnTo>
                    <a:pt x="22300" y="7090"/>
                  </a:lnTo>
                  <a:cubicBezTo>
                    <a:pt x="22343" y="7103"/>
                    <a:pt x="22391" y="7107"/>
                    <a:pt x="22435" y="7107"/>
                  </a:cubicBezTo>
                  <a:cubicBezTo>
                    <a:pt x="22683" y="7103"/>
                    <a:pt x="22892" y="6920"/>
                    <a:pt x="22927" y="6672"/>
                  </a:cubicBezTo>
                  <a:cubicBezTo>
                    <a:pt x="22962" y="6428"/>
                    <a:pt x="22809" y="6193"/>
                    <a:pt x="22570" y="6127"/>
                  </a:cubicBezTo>
                  <a:lnTo>
                    <a:pt x="702" y="22"/>
                  </a:lnTo>
                  <a:cubicBezTo>
                    <a:pt x="653" y="7"/>
                    <a:pt x="604" y="0"/>
                    <a:pt x="55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47"/>
            <p:cNvSpPr/>
            <p:nvPr/>
          </p:nvSpPr>
          <p:spPr>
            <a:xfrm>
              <a:off x="3891165" y="6536617"/>
              <a:ext cx="692857" cy="224137"/>
            </a:xfrm>
            <a:custGeom>
              <a:rect b="b" l="l" r="r" t="t"/>
              <a:pathLst>
                <a:path extrusionOk="0" h="10195" w="31515">
                  <a:moveTo>
                    <a:pt x="19684" y="1"/>
                  </a:moveTo>
                  <a:cubicBezTo>
                    <a:pt x="19320" y="1"/>
                    <a:pt x="18945" y="7"/>
                    <a:pt x="18559" y="22"/>
                  </a:cubicBezTo>
                  <a:cubicBezTo>
                    <a:pt x="18559" y="22"/>
                    <a:pt x="7899" y="1010"/>
                    <a:pt x="3950" y="4167"/>
                  </a:cubicBezTo>
                  <a:cubicBezTo>
                    <a:pt x="0" y="7328"/>
                    <a:pt x="2961" y="8904"/>
                    <a:pt x="6715" y="9893"/>
                  </a:cubicBezTo>
                  <a:cubicBezTo>
                    <a:pt x="7499" y="10100"/>
                    <a:pt x="8854" y="10194"/>
                    <a:pt x="10526" y="10194"/>
                  </a:cubicBezTo>
                  <a:cubicBezTo>
                    <a:pt x="16846" y="10194"/>
                    <a:pt x="27700" y="8846"/>
                    <a:pt x="29419" y="7128"/>
                  </a:cubicBezTo>
                  <a:cubicBezTo>
                    <a:pt x="31514" y="5037"/>
                    <a:pt x="29568" y="1"/>
                    <a:pt x="19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47"/>
            <p:cNvSpPr/>
            <p:nvPr/>
          </p:nvSpPr>
          <p:spPr>
            <a:xfrm>
              <a:off x="3921790" y="6525624"/>
              <a:ext cx="649459" cy="246122"/>
            </a:xfrm>
            <a:custGeom>
              <a:rect b="b" l="l" r="r" t="t"/>
              <a:pathLst>
                <a:path extrusionOk="0" h="11195" w="29541">
                  <a:moveTo>
                    <a:pt x="18181" y="1004"/>
                  </a:moveTo>
                  <a:cubicBezTo>
                    <a:pt x="22336" y="1004"/>
                    <a:pt x="26849" y="1977"/>
                    <a:pt x="28052" y="4741"/>
                  </a:cubicBezTo>
                  <a:cubicBezTo>
                    <a:pt x="28461" y="5681"/>
                    <a:pt x="28317" y="6626"/>
                    <a:pt x="27673" y="7275"/>
                  </a:cubicBezTo>
                  <a:cubicBezTo>
                    <a:pt x="26802" y="8146"/>
                    <a:pt x="22696" y="9095"/>
                    <a:pt x="17209" y="9701"/>
                  </a:cubicBezTo>
                  <a:cubicBezTo>
                    <a:pt x="14230" y="10029"/>
                    <a:pt x="11374" y="10197"/>
                    <a:pt x="9154" y="10197"/>
                  </a:cubicBezTo>
                  <a:cubicBezTo>
                    <a:pt x="7487" y="10197"/>
                    <a:pt x="6178" y="10102"/>
                    <a:pt x="5444" y="9910"/>
                  </a:cubicBezTo>
                  <a:cubicBezTo>
                    <a:pt x="2813" y="9217"/>
                    <a:pt x="1385" y="8425"/>
                    <a:pt x="1202" y="7554"/>
                  </a:cubicBezTo>
                  <a:cubicBezTo>
                    <a:pt x="1028" y="6731"/>
                    <a:pt x="2012" y="5742"/>
                    <a:pt x="2866" y="5059"/>
                  </a:cubicBezTo>
                  <a:cubicBezTo>
                    <a:pt x="6589" y="2080"/>
                    <a:pt x="16765" y="1061"/>
                    <a:pt x="17196" y="1022"/>
                  </a:cubicBezTo>
                  <a:lnTo>
                    <a:pt x="17200" y="1022"/>
                  </a:lnTo>
                  <a:cubicBezTo>
                    <a:pt x="17524" y="1010"/>
                    <a:pt x="17851" y="1004"/>
                    <a:pt x="18181" y="1004"/>
                  </a:cubicBezTo>
                  <a:close/>
                  <a:moveTo>
                    <a:pt x="18280" y="0"/>
                  </a:moveTo>
                  <a:cubicBezTo>
                    <a:pt x="17911" y="0"/>
                    <a:pt x="17533" y="7"/>
                    <a:pt x="17148" y="21"/>
                  </a:cubicBezTo>
                  <a:lnTo>
                    <a:pt x="17122" y="21"/>
                  </a:lnTo>
                  <a:cubicBezTo>
                    <a:pt x="16678" y="64"/>
                    <a:pt x="6262" y="1061"/>
                    <a:pt x="2243" y="4275"/>
                  </a:cubicBezTo>
                  <a:cubicBezTo>
                    <a:pt x="658" y="5546"/>
                    <a:pt x="0" y="6683"/>
                    <a:pt x="227" y="7759"/>
                  </a:cubicBezTo>
                  <a:cubicBezTo>
                    <a:pt x="501" y="9069"/>
                    <a:pt x="2082" y="10062"/>
                    <a:pt x="5191" y="10876"/>
                  </a:cubicBezTo>
                  <a:cubicBezTo>
                    <a:pt x="5931" y="11072"/>
                    <a:pt x="7316" y="11194"/>
                    <a:pt x="9249" y="11194"/>
                  </a:cubicBezTo>
                  <a:cubicBezTo>
                    <a:pt x="11344" y="11194"/>
                    <a:pt x="14074" y="11050"/>
                    <a:pt x="17322" y="10693"/>
                  </a:cubicBezTo>
                  <a:cubicBezTo>
                    <a:pt x="20140" y="10384"/>
                    <a:pt x="26867" y="9500"/>
                    <a:pt x="28378" y="7985"/>
                  </a:cubicBezTo>
                  <a:cubicBezTo>
                    <a:pt x="29314" y="7049"/>
                    <a:pt x="29541" y="5651"/>
                    <a:pt x="28970" y="4340"/>
                  </a:cubicBezTo>
                  <a:cubicBezTo>
                    <a:pt x="28570" y="3426"/>
                    <a:pt x="27616" y="2133"/>
                    <a:pt x="25317" y="1175"/>
                  </a:cubicBezTo>
                  <a:cubicBezTo>
                    <a:pt x="23447" y="394"/>
                    <a:pt x="21085" y="0"/>
                    <a:pt x="1828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47"/>
            <p:cNvSpPr/>
            <p:nvPr/>
          </p:nvSpPr>
          <p:spPr>
            <a:xfrm>
              <a:off x="4057725" y="6658547"/>
              <a:ext cx="496487" cy="102186"/>
            </a:xfrm>
            <a:custGeom>
              <a:rect b="b" l="l" r="r" t="t"/>
              <a:pathLst>
                <a:path extrusionOk="0" h="4648" w="22583">
                  <a:moveTo>
                    <a:pt x="21470" y="0"/>
                  </a:moveTo>
                  <a:cubicBezTo>
                    <a:pt x="16857" y="0"/>
                    <a:pt x="11124" y="1309"/>
                    <a:pt x="5849" y="2967"/>
                  </a:cubicBezTo>
                  <a:cubicBezTo>
                    <a:pt x="3928" y="3576"/>
                    <a:pt x="1978" y="4090"/>
                    <a:pt x="1" y="4504"/>
                  </a:cubicBezTo>
                  <a:cubicBezTo>
                    <a:pt x="773" y="4601"/>
                    <a:pt x="1786" y="4647"/>
                    <a:pt x="2953" y="4647"/>
                  </a:cubicBezTo>
                  <a:cubicBezTo>
                    <a:pt x="9276" y="4647"/>
                    <a:pt x="20126" y="3302"/>
                    <a:pt x="21843" y="1582"/>
                  </a:cubicBezTo>
                  <a:cubicBezTo>
                    <a:pt x="22261" y="1164"/>
                    <a:pt x="22522" y="615"/>
                    <a:pt x="22583" y="27"/>
                  </a:cubicBezTo>
                  <a:cubicBezTo>
                    <a:pt x="22220" y="9"/>
                    <a:pt x="21849" y="0"/>
                    <a:pt x="2147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47"/>
            <p:cNvSpPr/>
            <p:nvPr/>
          </p:nvSpPr>
          <p:spPr>
            <a:xfrm>
              <a:off x="4043368" y="6647532"/>
              <a:ext cx="522430" cy="124215"/>
            </a:xfrm>
            <a:custGeom>
              <a:rect b="b" l="l" r="r" t="t"/>
              <a:pathLst>
                <a:path extrusionOk="0" h="5650" w="23763">
                  <a:moveTo>
                    <a:pt x="22125" y="999"/>
                  </a:moveTo>
                  <a:cubicBezTo>
                    <a:pt x="22291" y="999"/>
                    <a:pt x="22452" y="1003"/>
                    <a:pt x="22613" y="1003"/>
                  </a:cubicBezTo>
                  <a:cubicBezTo>
                    <a:pt x="22509" y="1277"/>
                    <a:pt x="22347" y="1526"/>
                    <a:pt x="22143" y="1730"/>
                  </a:cubicBezTo>
                  <a:cubicBezTo>
                    <a:pt x="21337" y="2536"/>
                    <a:pt x="17597" y="3441"/>
                    <a:pt x="12611" y="4047"/>
                  </a:cubicBezTo>
                  <a:cubicBezTo>
                    <a:pt x="9641" y="4404"/>
                    <a:pt x="6667" y="4613"/>
                    <a:pt x="4272" y="4643"/>
                  </a:cubicBezTo>
                  <a:cubicBezTo>
                    <a:pt x="5052" y="4430"/>
                    <a:pt x="5844" y="4199"/>
                    <a:pt x="6654" y="3942"/>
                  </a:cubicBezTo>
                  <a:cubicBezTo>
                    <a:pt x="11022" y="2571"/>
                    <a:pt x="17118" y="999"/>
                    <a:pt x="22125" y="999"/>
                  </a:cubicBezTo>
                  <a:close/>
                  <a:moveTo>
                    <a:pt x="22135" y="0"/>
                  </a:moveTo>
                  <a:cubicBezTo>
                    <a:pt x="16993" y="0"/>
                    <a:pt x="10792" y="1599"/>
                    <a:pt x="6354" y="2993"/>
                  </a:cubicBezTo>
                  <a:cubicBezTo>
                    <a:pt x="4446" y="3598"/>
                    <a:pt x="2513" y="4108"/>
                    <a:pt x="554" y="4517"/>
                  </a:cubicBezTo>
                  <a:cubicBezTo>
                    <a:pt x="1" y="4630"/>
                    <a:pt x="31" y="5431"/>
                    <a:pt x="593" y="5501"/>
                  </a:cubicBezTo>
                  <a:cubicBezTo>
                    <a:pt x="1377" y="5601"/>
                    <a:pt x="2409" y="5649"/>
                    <a:pt x="3615" y="5649"/>
                  </a:cubicBezTo>
                  <a:cubicBezTo>
                    <a:pt x="6158" y="5649"/>
                    <a:pt x="9454" y="5440"/>
                    <a:pt x="12733" y="5044"/>
                  </a:cubicBezTo>
                  <a:cubicBezTo>
                    <a:pt x="20170" y="4143"/>
                    <a:pt x="22265" y="3028"/>
                    <a:pt x="22848" y="2440"/>
                  </a:cubicBezTo>
                  <a:cubicBezTo>
                    <a:pt x="23349" y="1939"/>
                    <a:pt x="23663" y="1282"/>
                    <a:pt x="23732" y="576"/>
                  </a:cubicBezTo>
                  <a:cubicBezTo>
                    <a:pt x="23763" y="293"/>
                    <a:pt x="23545" y="41"/>
                    <a:pt x="23262" y="28"/>
                  </a:cubicBezTo>
                  <a:cubicBezTo>
                    <a:pt x="22893" y="9"/>
                    <a:pt x="22517" y="0"/>
                    <a:pt x="2213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47"/>
            <p:cNvSpPr/>
            <p:nvPr/>
          </p:nvSpPr>
          <p:spPr>
            <a:xfrm>
              <a:off x="3451549" y="3947025"/>
              <a:ext cx="203559" cy="118257"/>
            </a:xfrm>
            <a:custGeom>
              <a:rect b="b" l="l" r="r" t="t"/>
              <a:pathLst>
                <a:path extrusionOk="0" h="5379" w="9259">
                  <a:moveTo>
                    <a:pt x="764" y="0"/>
                  </a:moveTo>
                  <a:cubicBezTo>
                    <a:pt x="521" y="0"/>
                    <a:pt x="288" y="132"/>
                    <a:pt x="170" y="358"/>
                  </a:cubicBezTo>
                  <a:cubicBezTo>
                    <a:pt x="1" y="680"/>
                    <a:pt x="123" y="1077"/>
                    <a:pt x="440" y="1251"/>
                  </a:cubicBezTo>
                  <a:lnTo>
                    <a:pt x="8226" y="5305"/>
                  </a:lnTo>
                  <a:cubicBezTo>
                    <a:pt x="8322" y="5353"/>
                    <a:pt x="8426" y="5379"/>
                    <a:pt x="8535" y="5379"/>
                  </a:cubicBezTo>
                  <a:cubicBezTo>
                    <a:pt x="8844" y="5379"/>
                    <a:pt x="9110" y="5170"/>
                    <a:pt x="9184" y="4869"/>
                  </a:cubicBezTo>
                  <a:cubicBezTo>
                    <a:pt x="9258" y="4569"/>
                    <a:pt x="9119" y="4260"/>
                    <a:pt x="8844" y="4120"/>
                  </a:cubicBezTo>
                  <a:lnTo>
                    <a:pt x="1054" y="66"/>
                  </a:lnTo>
                  <a:cubicBezTo>
                    <a:pt x="961" y="21"/>
                    <a:pt x="861" y="0"/>
                    <a:pt x="7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47"/>
            <p:cNvSpPr/>
            <p:nvPr/>
          </p:nvSpPr>
          <p:spPr>
            <a:xfrm>
              <a:off x="3353143" y="3895843"/>
              <a:ext cx="83213" cy="55710"/>
            </a:xfrm>
            <a:custGeom>
              <a:rect b="b" l="l" r="r" t="t"/>
              <a:pathLst>
                <a:path extrusionOk="0" h="2534" w="3785">
                  <a:moveTo>
                    <a:pt x="756" y="0"/>
                  </a:moveTo>
                  <a:cubicBezTo>
                    <a:pt x="514" y="0"/>
                    <a:pt x="283" y="132"/>
                    <a:pt x="166" y="361"/>
                  </a:cubicBezTo>
                  <a:cubicBezTo>
                    <a:pt x="0" y="679"/>
                    <a:pt x="118" y="1075"/>
                    <a:pt x="436" y="1249"/>
                  </a:cubicBezTo>
                  <a:lnTo>
                    <a:pt x="2757" y="2460"/>
                  </a:lnTo>
                  <a:cubicBezTo>
                    <a:pt x="2852" y="2508"/>
                    <a:pt x="2957" y="2534"/>
                    <a:pt x="3066" y="2534"/>
                  </a:cubicBezTo>
                  <a:cubicBezTo>
                    <a:pt x="3371" y="2534"/>
                    <a:pt x="3641" y="2325"/>
                    <a:pt x="3710" y="2024"/>
                  </a:cubicBezTo>
                  <a:cubicBezTo>
                    <a:pt x="3784" y="1728"/>
                    <a:pt x="3645" y="1415"/>
                    <a:pt x="3371" y="1275"/>
                  </a:cubicBezTo>
                  <a:lnTo>
                    <a:pt x="1050" y="69"/>
                  </a:lnTo>
                  <a:cubicBezTo>
                    <a:pt x="955" y="22"/>
                    <a:pt x="854" y="0"/>
                    <a:pt x="7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47"/>
            <p:cNvSpPr/>
            <p:nvPr/>
          </p:nvSpPr>
          <p:spPr>
            <a:xfrm>
              <a:off x="3490507" y="4396138"/>
              <a:ext cx="88292" cy="35989"/>
            </a:xfrm>
            <a:custGeom>
              <a:rect b="b" l="l" r="r" t="t"/>
              <a:pathLst>
                <a:path extrusionOk="0" h="1637" w="4016">
                  <a:moveTo>
                    <a:pt x="699" y="1"/>
                  </a:moveTo>
                  <a:cubicBezTo>
                    <a:pt x="368" y="1"/>
                    <a:pt x="81" y="252"/>
                    <a:pt x="44" y="587"/>
                  </a:cubicBezTo>
                  <a:cubicBezTo>
                    <a:pt x="1" y="949"/>
                    <a:pt x="253" y="1275"/>
                    <a:pt x="610" y="1328"/>
                  </a:cubicBezTo>
                  <a:lnTo>
                    <a:pt x="3254" y="1633"/>
                  </a:lnTo>
                  <a:cubicBezTo>
                    <a:pt x="3275" y="1633"/>
                    <a:pt x="3301" y="1637"/>
                    <a:pt x="3328" y="1637"/>
                  </a:cubicBezTo>
                  <a:cubicBezTo>
                    <a:pt x="3680" y="1637"/>
                    <a:pt x="3972" y="1358"/>
                    <a:pt x="3994" y="1006"/>
                  </a:cubicBezTo>
                  <a:cubicBezTo>
                    <a:pt x="4016" y="653"/>
                    <a:pt x="3754" y="348"/>
                    <a:pt x="3406" y="304"/>
                  </a:cubicBezTo>
                  <a:lnTo>
                    <a:pt x="763" y="4"/>
                  </a:lnTo>
                  <a:cubicBezTo>
                    <a:pt x="741" y="2"/>
                    <a:pt x="720" y="1"/>
                    <a:pt x="6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47"/>
            <p:cNvSpPr/>
            <p:nvPr/>
          </p:nvSpPr>
          <p:spPr>
            <a:xfrm>
              <a:off x="3267269" y="4370328"/>
              <a:ext cx="187642" cy="47444"/>
            </a:xfrm>
            <a:custGeom>
              <a:rect b="b" l="l" r="r" t="t"/>
              <a:pathLst>
                <a:path extrusionOk="0" h="2158" w="8535">
                  <a:moveTo>
                    <a:pt x="704" y="0"/>
                  </a:moveTo>
                  <a:cubicBezTo>
                    <a:pt x="372" y="0"/>
                    <a:pt x="84" y="251"/>
                    <a:pt x="44" y="590"/>
                  </a:cubicBezTo>
                  <a:cubicBezTo>
                    <a:pt x="0" y="965"/>
                    <a:pt x="270" y="1300"/>
                    <a:pt x="645" y="1335"/>
                  </a:cubicBezTo>
                  <a:lnTo>
                    <a:pt x="7773" y="2153"/>
                  </a:lnTo>
                  <a:cubicBezTo>
                    <a:pt x="7799" y="2158"/>
                    <a:pt x="7825" y="2158"/>
                    <a:pt x="7851" y="2158"/>
                  </a:cubicBezTo>
                  <a:cubicBezTo>
                    <a:pt x="8204" y="2158"/>
                    <a:pt x="8496" y="1883"/>
                    <a:pt x="8513" y="1531"/>
                  </a:cubicBezTo>
                  <a:cubicBezTo>
                    <a:pt x="8535" y="1178"/>
                    <a:pt x="8278" y="869"/>
                    <a:pt x="7925" y="830"/>
                  </a:cubicBezTo>
                  <a:lnTo>
                    <a:pt x="797" y="7"/>
                  </a:lnTo>
                  <a:cubicBezTo>
                    <a:pt x="766" y="2"/>
                    <a:pt x="735" y="0"/>
                    <a:pt x="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47"/>
            <p:cNvSpPr/>
            <p:nvPr/>
          </p:nvSpPr>
          <p:spPr>
            <a:xfrm>
              <a:off x="3332565" y="4812890"/>
              <a:ext cx="225456" cy="83169"/>
            </a:xfrm>
            <a:custGeom>
              <a:rect b="b" l="l" r="r" t="t"/>
              <a:pathLst>
                <a:path extrusionOk="0" h="3783" w="10255">
                  <a:moveTo>
                    <a:pt x="9513" y="0"/>
                  </a:moveTo>
                  <a:cubicBezTo>
                    <a:pt x="9460" y="0"/>
                    <a:pt x="9407" y="7"/>
                    <a:pt x="9353" y="20"/>
                  </a:cubicBezTo>
                  <a:lnTo>
                    <a:pt x="518" y="2476"/>
                  </a:lnTo>
                  <a:cubicBezTo>
                    <a:pt x="200" y="2567"/>
                    <a:pt x="0" y="2877"/>
                    <a:pt x="48" y="3203"/>
                  </a:cubicBezTo>
                  <a:cubicBezTo>
                    <a:pt x="91" y="3530"/>
                    <a:pt x="366" y="3778"/>
                    <a:pt x="697" y="3782"/>
                  </a:cubicBezTo>
                  <a:cubicBezTo>
                    <a:pt x="758" y="3782"/>
                    <a:pt x="819" y="3774"/>
                    <a:pt x="875" y="3761"/>
                  </a:cubicBezTo>
                  <a:lnTo>
                    <a:pt x="9710" y="1305"/>
                  </a:lnTo>
                  <a:cubicBezTo>
                    <a:pt x="10054" y="1200"/>
                    <a:pt x="10255" y="839"/>
                    <a:pt x="10155" y="490"/>
                  </a:cubicBezTo>
                  <a:cubicBezTo>
                    <a:pt x="10073" y="195"/>
                    <a:pt x="9805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47"/>
            <p:cNvSpPr/>
            <p:nvPr/>
          </p:nvSpPr>
          <p:spPr>
            <a:xfrm>
              <a:off x="2826994" y="2454186"/>
              <a:ext cx="928998" cy="929108"/>
            </a:xfrm>
            <a:custGeom>
              <a:rect b="b" l="l" r="r" t="t"/>
              <a:pathLst>
                <a:path extrusionOk="0" h="42261" w="42256">
                  <a:moveTo>
                    <a:pt x="21128" y="4150"/>
                  </a:moveTo>
                  <a:cubicBezTo>
                    <a:pt x="30503" y="4150"/>
                    <a:pt x="38106" y="11753"/>
                    <a:pt x="38106" y="21128"/>
                  </a:cubicBezTo>
                  <a:cubicBezTo>
                    <a:pt x="38106" y="30508"/>
                    <a:pt x="30503" y="38110"/>
                    <a:pt x="21128" y="38110"/>
                  </a:cubicBezTo>
                  <a:lnTo>
                    <a:pt x="21128" y="38106"/>
                  </a:lnTo>
                  <a:cubicBezTo>
                    <a:pt x="11753" y="38106"/>
                    <a:pt x="4150" y="30508"/>
                    <a:pt x="4150" y="21128"/>
                  </a:cubicBezTo>
                  <a:cubicBezTo>
                    <a:pt x="4150" y="11753"/>
                    <a:pt x="11753" y="4150"/>
                    <a:pt x="21128" y="4150"/>
                  </a:cubicBezTo>
                  <a:close/>
                  <a:moveTo>
                    <a:pt x="21128" y="1"/>
                  </a:moveTo>
                  <a:cubicBezTo>
                    <a:pt x="9458" y="1"/>
                    <a:pt x="0" y="9463"/>
                    <a:pt x="0" y="21128"/>
                  </a:cubicBezTo>
                  <a:cubicBezTo>
                    <a:pt x="0" y="32798"/>
                    <a:pt x="9458" y="42260"/>
                    <a:pt x="21128" y="42260"/>
                  </a:cubicBezTo>
                  <a:cubicBezTo>
                    <a:pt x="32793" y="42260"/>
                    <a:pt x="42256" y="32798"/>
                    <a:pt x="42256" y="21128"/>
                  </a:cubicBezTo>
                  <a:cubicBezTo>
                    <a:pt x="42256" y="9463"/>
                    <a:pt x="32798" y="1"/>
                    <a:pt x="2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47"/>
            <p:cNvSpPr/>
            <p:nvPr/>
          </p:nvSpPr>
          <p:spPr>
            <a:xfrm>
              <a:off x="3247065" y="2885558"/>
              <a:ext cx="77651" cy="66373"/>
            </a:xfrm>
            <a:custGeom>
              <a:rect b="b" l="l" r="r" t="t"/>
              <a:pathLst>
                <a:path extrusionOk="0" h="3019" w="3532">
                  <a:moveTo>
                    <a:pt x="2021" y="1"/>
                  </a:moveTo>
                  <a:cubicBezTo>
                    <a:pt x="675" y="1"/>
                    <a:pt x="1" y="1625"/>
                    <a:pt x="954" y="2578"/>
                  </a:cubicBezTo>
                  <a:cubicBezTo>
                    <a:pt x="1242" y="2867"/>
                    <a:pt x="1628" y="3019"/>
                    <a:pt x="2021" y="3019"/>
                  </a:cubicBezTo>
                  <a:cubicBezTo>
                    <a:pt x="2216" y="3019"/>
                    <a:pt x="2413" y="2981"/>
                    <a:pt x="2600" y="2905"/>
                  </a:cubicBezTo>
                  <a:cubicBezTo>
                    <a:pt x="3162" y="2670"/>
                    <a:pt x="3532" y="2121"/>
                    <a:pt x="3532" y="1507"/>
                  </a:cubicBezTo>
                  <a:cubicBezTo>
                    <a:pt x="3528" y="675"/>
                    <a:pt x="2853" y="1"/>
                    <a:pt x="2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47"/>
            <p:cNvSpPr/>
            <p:nvPr/>
          </p:nvSpPr>
          <p:spPr>
            <a:xfrm>
              <a:off x="3161476" y="2904091"/>
              <a:ext cx="334326" cy="197755"/>
            </a:xfrm>
            <a:custGeom>
              <a:rect b="b" l="l" r="r" t="t"/>
              <a:pathLst>
                <a:path extrusionOk="0" h="8995" w="15207">
                  <a:moveTo>
                    <a:pt x="5910" y="1"/>
                  </a:moveTo>
                  <a:cubicBezTo>
                    <a:pt x="5696" y="1"/>
                    <a:pt x="5485" y="104"/>
                    <a:pt x="5357" y="298"/>
                  </a:cubicBezTo>
                  <a:lnTo>
                    <a:pt x="297" y="7962"/>
                  </a:lnTo>
                  <a:cubicBezTo>
                    <a:pt x="1" y="8402"/>
                    <a:pt x="319" y="8994"/>
                    <a:pt x="850" y="8994"/>
                  </a:cubicBezTo>
                  <a:cubicBezTo>
                    <a:pt x="1076" y="8994"/>
                    <a:pt x="1285" y="8881"/>
                    <a:pt x="1407" y="8694"/>
                  </a:cubicBezTo>
                  <a:lnTo>
                    <a:pt x="6058" y="1653"/>
                  </a:lnTo>
                  <a:lnTo>
                    <a:pt x="14031" y="8250"/>
                  </a:lnTo>
                  <a:cubicBezTo>
                    <a:pt x="14157" y="8353"/>
                    <a:pt x="14308" y="8403"/>
                    <a:pt x="14458" y="8403"/>
                  </a:cubicBezTo>
                  <a:cubicBezTo>
                    <a:pt x="14650" y="8403"/>
                    <a:pt x="14839" y="8321"/>
                    <a:pt x="14971" y="8162"/>
                  </a:cubicBezTo>
                  <a:cubicBezTo>
                    <a:pt x="15206" y="7879"/>
                    <a:pt x="15167" y="7457"/>
                    <a:pt x="14884" y="7222"/>
                  </a:cubicBezTo>
                  <a:lnTo>
                    <a:pt x="6336" y="155"/>
                  </a:lnTo>
                  <a:cubicBezTo>
                    <a:pt x="6211" y="51"/>
                    <a:pt x="6060" y="1"/>
                    <a:pt x="5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47"/>
            <p:cNvSpPr/>
            <p:nvPr/>
          </p:nvSpPr>
          <p:spPr>
            <a:xfrm>
              <a:off x="770850" y="2742434"/>
              <a:ext cx="335073" cy="547229"/>
            </a:xfrm>
            <a:custGeom>
              <a:rect b="b" l="l" r="r" t="t"/>
              <a:pathLst>
                <a:path extrusionOk="0" h="24891" w="15241">
                  <a:moveTo>
                    <a:pt x="6601" y="1"/>
                  </a:moveTo>
                  <a:lnTo>
                    <a:pt x="5927" y="8635"/>
                  </a:lnTo>
                  <a:lnTo>
                    <a:pt x="5417" y="6097"/>
                  </a:lnTo>
                  <a:lnTo>
                    <a:pt x="5077" y="13717"/>
                  </a:lnTo>
                  <a:lnTo>
                    <a:pt x="1694" y="5082"/>
                  </a:lnTo>
                  <a:lnTo>
                    <a:pt x="4233" y="20828"/>
                  </a:lnTo>
                  <a:lnTo>
                    <a:pt x="1354" y="16425"/>
                  </a:lnTo>
                  <a:lnTo>
                    <a:pt x="1354" y="18794"/>
                  </a:lnTo>
                  <a:lnTo>
                    <a:pt x="0" y="17270"/>
                  </a:lnTo>
                  <a:lnTo>
                    <a:pt x="2539" y="24216"/>
                  </a:lnTo>
                  <a:lnTo>
                    <a:pt x="2709" y="24890"/>
                  </a:lnTo>
                  <a:lnTo>
                    <a:pt x="12528" y="24721"/>
                  </a:lnTo>
                  <a:lnTo>
                    <a:pt x="15241" y="16935"/>
                  </a:lnTo>
                  <a:lnTo>
                    <a:pt x="12867" y="18624"/>
                  </a:lnTo>
                  <a:lnTo>
                    <a:pt x="14731" y="15576"/>
                  </a:lnTo>
                  <a:lnTo>
                    <a:pt x="11513" y="17950"/>
                  </a:lnTo>
                  <a:lnTo>
                    <a:pt x="13717" y="1015"/>
                  </a:lnTo>
                  <a:lnTo>
                    <a:pt x="9144" y="14562"/>
                  </a:lnTo>
                  <a:lnTo>
                    <a:pt x="9480" y="8635"/>
                  </a:lnTo>
                  <a:lnTo>
                    <a:pt x="7790" y="13208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769971" y="3247434"/>
              <a:ext cx="358268" cy="403337"/>
            </a:xfrm>
            <a:custGeom>
              <a:rect b="b" l="l" r="r" t="t"/>
              <a:pathLst>
                <a:path extrusionOk="0" h="18346" w="16296">
                  <a:moveTo>
                    <a:pt x="1" y="0"/>
                  </a:moveTo>
                  <a:lnTo>
                    <a:pt x="2853" y="18345"/>
                  </a:lnTo>
                  <a:lnTo>
                    <a:pt x="13443" y="18345"/>
                  </a:lnTo>
                  <a:lnTo>
                    <a:pt x="16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47"/>
            <p:cNvSpPr/>
            <p:nvPr/>
          </p:nvSpPr>
          <p:spPr>
            <a:xfrm>
              <a:off x="754186" y="3232770"/>
              <a:ext cx="389948" cy="432643"/>
            </a:xfrm>
            <a:custGeom>
              <a:rect b="b" l="l" r="r" t="t"/>
              <a:pathLst>
                <a:path extrusionOk="0" h="19679" w="17737">
                  <a:moveTo>
                    <a:pt x="16234" y="1333"/>
                  </a:moveTo>
                  <a:lnTo>
                    <a:pt x="13591" y="18346"/>
                  </a:lnTo>
                  <a:lnTo>
                    <a:pt x="4146" y="18346"/>
                  </a:lnTo>
                  <a:lnTo>
                    <a:pt x="1498" y="1333"/>
                  </a:lnTo>
                  <a:close/>
                  <a:moveTo>
                    <a:pt x="719" y="1"/>
                  </a:moveTo>
                  <a:cubicBezTo>
                    <a:pt x="310" y="1"/>
                    <a:pt x="0" y="362"/>
                    <a:pt x="61" y="767"/>
                  </a:cubicBezTo>
                  <a:lnTo>
                    <a:pt x="2914" y="19112"/>
                  </a:lnTo>
                  <a:cubicBezTo>
                    <a:pt x="2961" y="19439"/>
                    <a:pt x="3245" y="19674"/>
                    <a:pt x="3571" y="19678"/>
                  </a:cubicBezTo>
                  <a:lnTo>
                    <a:pt x="14161" y="19678"/>
                  </a:lnTo>
                  <a:cubicBezTo>
                    <a:pt x="14488" y="19678"/>
                    <a:pt x="14771" y="19439"/>
                    <a:pt x="14819" y="19112"/>
                  </a:cubicBezTo>
                  <a:lnTo>
                    <a:pt x="17671" y="767"/>
                  </a:lnTo>
                  <a:cubicBezTo>
                    <a:pt x="17736" y="362"/>
                    <a:pt x="17423" y="1"/>
                    <a:pt x="17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47"/>
            <p:cNvSpPr/>
            <p:nvPr/>
          </p:nvSpPr>
          <p:spPr>
            <a:xfrm>
              <a:off x="527782" y="3647960"/>
              <a:ext cx="1174834" cy="3125190"/>
            </a:xfrm>
            <a:custGeom>
              <a:rect b="b" l="l" r="r" t="t"/>
              <a:pathLst>
                <a:path extrusionOk="0" h="142151" w="53438">
                  <a:moveTo>
                    <a:pt x="0" y="1"/>
                  </a:moveTo>
                  <a:lnTo>
                    <a:pt x="0" y="142150"/>
                  </a:lnTo>
                  <a:lnTo>
                    <a:pt x="53438" y="142150"/>
                  </a:lnTo>
                  <a:lnTo>
                    <a:pt x="53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47"/>
            <p:cNvSpPr/>
            <p:nvPr/>
          </p:nvSpPr>
          <p:spPr>
            <a:xfrm>
              <a:off x="513140" y="3633318"/>
              <a:ext cx="1204118" cy="3154474"/>
            </a:xfrm>
            <a:custGeom>
              <a:rect b="b" l="l" r="r" t="t"/>
              <a:pathLst>
                <a:path extrusionOk="0" h="143483" w="54770">
                  <a:moveTo>
                    <a:pt x="53437" y="1333"/>
                  </a:moveTo>
                  <a:lnTo>
                    <a:pt x="53437" y="142150"/>
                  </a:lnTo>
                  <a:lnTo>
                    <a:pt x="1333" y="142150"/>
                  </a:lnTo>
                  <a:lnTo>
                    <a:pt x="1333" y="1333"/>
                  </a:lnTo>
                  <a:close/>
                  <a:moveTo>
                    <a:pt x="666" y="1"/>
                  </a:moveTo>
                  <a:cubicBezTo>
                    <a:pt x="296" y="1"/>
                    <a:pt x="0" y="297"/>
                    <a:pt x="0" y="667"/>
                  </a:cubicBezTo>
                  <a:lnTo>
                    <a:pt x="0" y="142816"/>
                  </a:lnTo>
                  <a:cubicBezTo>
                    <a:pt x="0" y="143187"/>
                    <a:pt x="296" y="143483"/>
                    <a:pt x="666" y="143483"/>
                  </a:cubicBezTo>
                  <a:lnTo>
                    <a:pt x="54104" y="143483"/>
                  </a:lnTo>
                  <a:cubicBezTo>
                    <a:pt x="54469" y="143483"/>
                    <a:pt x="54770" y="143187"/>
                    <a:pt x="54770" y="142816"/>
                  </a:cubicBezTo>
                  <a:lnTo>
                    <a:pt x="54770" y="667"/>
                  </a:lnTo>
                  <a:cubicBezTo>
                    <a:pt x="54770" y="297"/>
                    <a:pt x="54469" y="1"/>
                    <a:pt x="5410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47"/>
            <p:cNvSpPr/>
            <p:nvPr/>
          </p:nvSpPr>
          <p:spPr>
            <a:xfrm>
              <a:off x="581580" y="3735945"/>
              <a:ext cx="1055852" cy="782160"/>
            </a:xfrm>
            <a:custGeom>
              <a:rect b="b" l="l" r="r" t="t"/>
              <a:pathLst>
                <a:path extrusionOk="0" h="35577" w="48026">
                  <a:moveTo>
                    <a:pt x="46693" y="1333"/>
                  </a:moveTo>
                  <a:lnTo>
                    <a:pt x="46693" y="34239"/>
                  </a:lnTo>
                  <a:lnTo>
                    <a:pt x="1333" y="34239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10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301"/>
                    <a:pt x="47725" y="1"/>
                    <a:pt x="4735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47"/>
            <p:cNvSpPr/>
            <p:nvPr/>
          </p:nvSpPr>
          <p:spPr>
            <a:xfrm>
              <a:off x="904191" y="4058578"/>
              <a:ext cx="410614" cy="136901"/>
            </a:xfrm>
            <a:custGeom>
              <a:rect b="b" l="l" r="r" t="t"/>
              <a:pathLst>
                <a:path extrusionOk="0" h="6227" w="18677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47"/>
            <p:cNvSpPr/>
            <p:nvPr/>
          </p:nvSpPr>
          <p:spPr>
            <a:xfrm>
              <a:off x="581580" y="4614187"/>
              <a:ext cx="1055852" cy="782160"/>
            </a:xfrm>
            <a:custGeom>
              <a:rect b="b" l="l" r="r" t="t"/>
              <a:pathLst>
                <a:path extrusionOk="0" h="35577" w="48026">
                  <a:moveTo>
                    <a:pt x="46693" y="1333"/>
                  </a:moveTo>
                  <a:lnTo>
                    <a:pt x="46693" y="34244"/>
                  </a:lnTo>
                  <a:lnTo>
                    <a:pt x="1333" y="34244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06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297"/>
                    <a:pt x="47725" y="1"/>
                    <a:pt x="4735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47"/>
            <p:cNvSpPr/>
            <p:nvPr/>
          </p:nvSpPr>
          <p:spPr>
            <a:xfrm>
              <a:off x="904191" y="4936820"/>
              <a:ext cx="410614" cy="136923"/>
            </a:xfrm>
            <a:custGeom>
              <a:rect b="b" l="l" r="r" t="t"/>
              <a:pathLst>
                <a:path extrusionOk="0" h="6228" w="18677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47"/>
            <p:cNvSpPr/>
            <p:nvPr/>
          </p:nvSpPr>
          <p:spPr>
            <a:xfrm>
              <a:off x="581580" y="5492452"/>
              <a:ext cx="1055852" cy="782138"/>
            </a:xfrm>
            <a:custGeom>
              <a:rect b="b" l="l" r="r" t="t"/>
              <a:pathLst>
                <a:path extrusionOk="0" h="35576" w="48026">
                  <a:moveTo>
                    <a:pt x="46693" y="1333"/>
                  </a:moveTo>
                  <a:lnTo>
                    <a:pt x="46693" y="34243"/>
                  </a:lnTo>
                  <a:lnTo>
                    <a:pt x="1333" y="34243"/>
                  </a:lnTo>
                  <a:lnTo>
                    <a:pt x="1333" y="1333"/>
                  </a:lnTo>
                  <a:close/>
                  <a:moveTo>
                    <a:pt x="667" y="0"/>
                  </a:moveTo>
                  <a:cubicBezTo>
                    <a:pt x="297" y="0"/>
                    <a:pt x="0" y="301"/>
                    <a:pt x="0" y="666"/>
                  </a:cubicBezTo>
                  <a:lnTo>
                    <a:pt x="0" y="34910"/>
                  </a:lnTo>
                  <a:cubicBezTo>
                    <a:pt x="0" y="35275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5"/>
                    <a:pt x="48025" y="34910"/>
                  </a:cubicBezTo>
                  <a:lnTo>
                    <a:pt x="48025" y="666"/>
                  </a:lnTo>
                  <a:cubicBezTo>
                    <a:pt x="48025" y="301"/>
                    <a:pt x="47725" y="0"/>
                    <a:pt x="4735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47"/>
            <p:cNvSpPr/>
            <p:nvPr/>
          </p:nvSpPr>
          <p:spPr>
            <a:xfrm>
              <a:off x="904191" y="5815063"/>
              <a:ext cx="410614" cy="136923"/>
            </a:xfrm>
            <a:custGeom>
              <a:rect b="b" l="l" r="r" t="t"/>
              <a:pathLst>
                <a:path extrusionOk="0" h="6228" w="18677">
                  <a:moveTo>
                    <a:pt x="1" y="1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1220601" y="6315270"/>
              <a:ext cx="1743389" cy="510272"/>
            </a:xfrm>
            <a:custGeom>
              <a:rect b="b" l="l" r="r" t="t"/>
              <a:pathLst>
                <a:path extrusionOk="0" h="23210" w="79299">
                  <a:moveTo>
                    <a:pt x="68835" y="0"/>
                  </a:moveTo>
                  <a:cubicBezTo>
                    <a:pt x="54435" y="893"/>
                    <a:pt x="27655" y="12720"/>
                    <a:pt x="27655" y="12720"/>
                  </a:cubicBezTo>
                  <a:lnTo>
                    <a:pt x="0" y="23209"/>
                  </a:lnTo>
                  <a:lnTo>
                    <a:pt x="79299" y="23209"/>
                  </a:lnTo>
                  <a:lnTo>
                    <a:pt x="68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1205278" y="6304211"/>
              <a:ext cx="1772123" cy="532345"/>
            </a:xfrm>
            <a:custGeom>
              <a:rect b="b" l="l" r="r" t="t"/>
              <a:pathLst>
                <a:path extrusionOk="0" h="24214" w="80606">
                  <a:moveTo>
                    <a:pt x="69218" y="1026"/>
                  </a:moveTo>
                  <a:lnTo>
                    <a:pt x="79225" y="23212"/>
                  </a:lnTo>
                  <a:lnTo>
                    <a:pt x="3423" y="23212"/>
                  </a:lnTo>
                  <a:lnTo>
                    <a:pt x="28531" y="13688"/>
                  </a:lnTo>
                  <a:lnTo>
                    <a:pt x="28557" y="13680"/>
                  </a:lnTo>
                  <a:cubicBezTo>
                    <a:pt x="28818" y="13562"/>
                    <a:pt x="54992" y="2067"/>
                    <a:pt x="69218" y="1026"/>
                  </a:cubicBezTo>
                  <a:close/>
                  <a:moveTo>
                    <a:pt x="69538" y="1"/>
                  </a:moveTo>
                  <a:cubicBezTo>
                    <a:pt x="69524" y="1"/>
                    <a:pt x="69511" y="1"/>
                    <a:pt x="69497" y="3"/>
                  </a:cubicBezTo>
                  <a:cubicBezTo>
                    <a:pt x="63484" y="377"/>
                    <a:pt x="54692" y="2637"/>
                    <a:pt x="43371" y="6726"/>
                  </a:cubicBezTo>
                  <a:cubicBezTo>
                    <a:pt x="35128" y="9704"/>
                    <a:pt x="28491" y="12613"/>
                    <a:pt x="28161" y="12761"/>
                  </a:cubicBezTo>
                  <a:lnTo>
                    <a:pt x="519" y="23242"/>
                  </a:lnTo>
                  <a:cubicBezTo>
                    <a:pt x="1" y="23442"/>
                    <a:pt x="140" y="24209"/>
                    <a:pt x="697" y="24213"/>
                  </a:cubicBezTo>
                  <a:lnTo>
                    <a:pt x="79996" y="24213"/>
                  </a:lnTo>
                  <a:cubicBezTo>
                    <a:pt x="80361" y="24213"/>
                    <a:pt x="80605" y="23839"/>
                    <a:pt x="80453" y="23503"/>
                  </a:cubicBezTo>
                  <a:lnTo>
                    <a:pt x="69989" y="294"/>
                  </a:lnTo>
                  <a:cubicBezTo>
                    <a:pt x="69908" y="115"/>
                    <a:pt x="69731" y="1"/>
                    <a:pt x="69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47"/>
            <p:cNvSpPr/>
            <p:nvPr/>
          </p:nvSpPr>
          <p:spPr>
            <a:xfrm>
              <a:off x="1741189" y="3520270"/>
              <a:ext cx="1396179" cy="1549019"/>
            </a:xfrm>
            <a:custGeom>
              <a:rect b="b" l="l" r="r" t="t"/>
              <a:pathLst>
                <a:path extrusionOk="0" h="70458" w="63506">
                  <a:moveTo>
                    <a:pt x="36573" y="0"/>
                  </a:moveTo>
                  <a:lnTo>
                    <a:pt x="31753" y="1415"/>
                  </a:lnTo>
                  <a:lnTo>
                    <a:pt x="47063" y="29767"/>
                  </a:lnTo>
                  <a:lnTo>
                    <a:pt x="47202" y="31182"/>
                  </a:lnTo>
                  <a:lnTo>
                    <a:pt x="1" y="50603"/>
                  </a:lnTo>
                  <a:cubicBezTo>
                    <a:pt x="1" y="50603"/>
                    <a:pt x="2622" y="70457"/>
                    <a:pt x="2966" y="70457"/>
                  </a:cubicBezTo>
                  <a:cubicBezTo>
                    <a:pt x="2971" y="70457"/>
                    <a:pt x="2975" y="70454"/>
                    <a:pt x="2979" y="70446"/>
                  </a:cubicBezTo>
                  <a:cubicBezTo>
                    <a:pt x="3262" y="69880"/>
                    <a:pt x="31470" y="53437"/>
                    <a:pt x="41394" y="47058"/>
                  </a:cubicBezTo>
                  <a:cubicBezTo>
                    <a:pt x="51313" y="40679"/>
                    <a:pt x="60954" y="37278"/>
                    <a:pt x="62230" y="35436"/>
                  </a:cubicBezTo>
                  <a:cubicBezTo>
                    <a:pt x="63505" y="33594"/>
                    <a:pt x="63362" y="30616"/>
                    <a:pt x="59395" y="26505"/>
                  </a:cubicBezTo>
                  <a:cubicBezTo>
                    <a:pt x="55424" y="22395"/>
                    <a:pt x="36573" y="0"/>
                    <a:pt x="36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7"/>
            <p:cNvSpPr/>
            <p:nvPr/>
          </p:nvSpPr>
          <p:spPr>
            <a:xfrm>
              <a:off x="1741189" y="3544586"/>
              <a:ext cx="1203085" cy="1264335"/>
            </a:xfrm>
            <a:custGeom>
              <a:rect b="b" l="l" r="r" t="t"/>
              <a:pathLst>
                <a:path extrusionOk="0" h="57509" w="54723">
                  <a:moveTo>
                    <a:pt x="32802" y="0"/>
                  </a:moveTo>
                  <a:lnTo>
                    <a:pt x="31753" y="309"/>
                  </a:lnTo>
                  <a:lnTo>
                    <a:pt x="47059" y="28661"/>
                  </a:lnTo>
                  <a:lnTo>
                    <a:pt x="47202" y="30076"/>
                  </a:lnTo>
                  <a:lnTo>
                    <a:pt x="1" y="49497"/>
                  </a:lnTo>
                  <a:cubicBezTo>
                    <a:pt x="1" y="49497"/>
                    <a:pt x="48" y="49849"/>
                    <a:pt x="127" y="50450"/>
                  </a:cubicBezTo>
                  <a:lnTo>
                    <a:pt x="3201" y="57509"/>
                  </a:lnTo>
                  <a:lnTo>
                    <a:pt x="54723" y="31948"/>
                  </a:lnTo>
                  <a:lnTo>
                    <a:pt x="3280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47"/>
            <p:cNvSpPr/>
            <p:nvPr/>
          </p:nvSpPr>
          <p:spPr>
            <a:xfrm>
              <a:off x="1729690" y="3507404"/>
              <a:ext cx="1410514" cy="1571136"/>
            </a:xfrm>
            <a:custGeom>
              <a:rect b="b" l="l" r="r" t="t"/>
              <a:pathLst>
                <a:path extrusionOk="0" h="71464" w="64158">
                  <a:moveTo>
                    <a:pt x="36921" y="1075"/>
                  </a:moveTo>
                  <a:cubicBezTo>
                    <a:pt x="39007" y="3548"/>
                    <a:pt x="55845" y="23513"/>
                    <a:pt x="59555" y="27358"/>
                  </a:cubicBezTo>
                  <a:cubicBezTo>
                    <a:pt x="62756" y="30676"/>
                    <a:pt x="63744" y="33619"/>
                    <a:pt x="62338" y="35653"/>
                  </a:cubicBezTo>
                  <a:cubicBezTo>
                    <a:pt x="61807" y="36424"/>
                    <a:pt x="59216" y="37700"/>
                    <a:pt x="55928" y="39315"/>
                  </a:cubicBezTo>
                  <a:cubicBezTo>
                    <a:pt x="52114" y="41196"/>
                    <a:pt x="46884" y="43774"/>
                    <a:pt x="41641" y="47140"/>
                  </a:cubicBezTo>
                  <a:cubicBezTo>
                    <a:pt x="36547" y="50414"/>
                    <a:pt x="26762" y="56267"/>
                    <a:pt x="18127" y="61427"/>
                  </a:cubicBezTo>
                  <a:cubicBezTo>
                    <a:pt x="14169" y="63795"/>
                    <a:pt x="10429" y="66029"/>
                    <a:pt x="7729" y="67671"/>
                  </a:cubicBezTo>
                  <a:cubicBezTo>
                    <a:pt x="5517" y="69012"/>
                    <a:pt x="4372" y="69726"/>
                    <a:pt x="3771" y="70127"/>
                  </a:cubicBezTo>
                  <a:cubicBezTo>
                    <a:pt x="3270" y="67601"/>
                    <a:pt x="1951" y="58091"/>
                    <a:pt x="1071" y="51420"/>
                  </a:cubicBezTo>
                  <a:lnTo>
                    <a:pt x="47916" y="32148"/>
                  </a:lnTo>
                  <a:cubicBezTo>
                    <a:pt x="48121" y="32061"/>
                    <a:pt x="48243" y="31852"/>
                    <a:pt x="48221" y="31634"/>
                  </a:cubicBezTo>
                  <a:lnTo>
                    <a:pt x="48081" y="30219"/>
                  </a:lnTo>
                  <a:cubicBezTo>
                    <a:pt x="48073" y="30153"/>
                    <a:pt x="48055" y="30088"/>
                    <a:pt x="48025" y="30031"/>
                  </a:cubicBezTo>
                  <a:lnTo>
                    <a:pt x="33006" y="2224"/>
                  </a:lnTo>
                  <a:lnTo>
                    <a:pt x="36921" y="1075"/>
                  </a:lnTo>
                  <a:close/>
                  <a:moveTo>
                    <a:pt x="37093" y="1"/>
                  </a:moveTo>
                  <a:cubicBezTo>
                    <a:pt x="37047" y="1"/>
                    <a:pt x="37001" y="7"/>
                    <a:pt x="36956" y="21"/>
                  </a:cubicBezTo>
                  <a:lnTo>
                    <a:pt x="32136" y="1440"/>
                  </a:lnTo>
                  <a:cubicBezTo>
                    <a:pt x="31831" y="1527"/>
                    <a:pt x="31687" y="1876"/>
                    <a:pt x="31840" y="2159"/>
                  </a:cubicBezTo>
                  <a:lnTo>
                    <a:pt x="47097" y="30419"/>
                  </a:lnTo>
                  <a:lnTo>
                    <a:pt x="47189" y="31364"/>
                  </a:lnTo>
                  <a:lnTo>
                    <a:pt x="335" y="50641"/>
                  </a:lnTo>
                  <a:cubicBezTo>
                    <a:pt x="122" y="50728"/>
                    <a:pt x="0" y="50946"/>
                    <a:pt x="26" y="51172"/>
                  </a:cubicBezTo>
                  <a:cubicBezTo>
                    <a:pt x="35" y="51220"/>
                    <a:pt x="688" y="56180"/>
                    <a:pt x="1380" y="61078"/>
                  </a:cubicBezTo>
                  <a:cubicBezTo>
                    <a:pt x="1781" y="63961"/>
                    <a:pt x="2121" y="66260"/>
                    <a:pt x="2382" y="67910"/>
                  </a:cubicBezTo>
                  <a:cubicBezTo>
                    <a:pt x="2539" y="68894"/>
                    <a:pt x="2665" y="69661"/>
                    <a:pt x="2769" y="70183"/>
                  </a:cubicBezTo>
                  <a:cubicBezTo>
                    <a:pt x="2926" y="71011"/>
                    <a:pt x="2996" y="71385"/>
                    <a:pt x="3405" y="71455"/>
                  </a:cubicBezTo>
                  <a:cubicBezTo>
                    <a:pt x="3431" y="71459"/>
                    <a:pt x="3462" y="71459"/>
                    <a:pt x="3488" y="71464"/>
                  </a:cubicBezTo>
                  <a:cubicBezTo>
                    <a:pt x="3645" y="71464"/>
                    <a:pt x="3797" y="71390"/>
                    <a:pt x="3893" y="71263"/>
                  </a:cubicBezTo>
                  <a:cubicBezTo>
                    <a:pt x="4516" y="70732"/>
                    <a:pt x="11378" y="66630"/>
                    <a:pt x="18641" y="62284"/>
                  </a:cubicBezTo>
                  <a:cubicBezTo>
                    <a:pt x="27285" y="57120"/>
                    <a:pt x="37074" y="51263"/>
                    <a:pt x="42186" y="47980"/>
                  </a:cubicBezTo>
                  <a:cubicBezTo>
                    <a:pt x="47376" y="44645"/>
                    <a:pt x="52575" y="42084"/>
                    <a:pt x="56372" y="40212"/>
                  </a:cubicBezTo>
                  <a:cubicBezTo>
                    <a:pt x="60052" y="38401"/>
                    <a:pt x="62482" y="37203"/>
                    <a:pt x="63161" y="36223"/>
                  </a:cubicBezTo>
                  <a:cubicBezTo>
                    <a:pt x="63945" y="35091"/>
                    <a:pt x="64158" y="33702"/>
                    <a:pt x="63784" y="32204"/>
                  </a:cubicBezTo>
                  <a:cubicBezTo>
                    <a:pt x="63357" y="30497"/>
                    <a:pt x="62177" y="28634"/>
                    <a:pt x="60274" y="26661"/>
                  </a:cubicBezTo>
                  <a:cubicBezTo>
                    <a:pt x="56364" y="22612"/>
                    <a:pt x="37666" y="404"/>
                    <a:pt x="37478" y="182"/>
                  </a:cubicBezTo>
                  <a:cubicBezTo>
                    <a:pt x="37379" y="66"/>
                    <a:pt x="37237" y="1"/>
                    <a:pt x="37093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47"/>
            <p:cNvSpPr/>
            <p:nvPr/>
          </p:nvSpPr>
          <p:spPr>
            <a:xfrm>
              <a:off x="2112057" y="3285754"/>
              <a:ext cx="112211" cy="142924"/>
            </a:xfrm>
            <a:custGeom>
              <a:rect b="b" l="l" r="r" t="t"/>
              <a:pathLst>
                <a:path extrusionOk="0" h="6501" w="5104">
                  <a:moveTo>
                    <a:pt x="2661" y="0"/>
                  </a:moveTo>
                  <a:cubicBezTo>
                    <a:pt x="2157" y="0"/>
                    <a:pt x="1654" y="221"/>
                    <a:pt x="1276" y="883"/>
                  </a:cubicBezTo>
                  <a:cubicBezTo>
                    <a:pt x="140" y="2868"/>
                    <a:pt x="1" y="6126"/>
                    <a:pt x="710" y="6413"/>
                  </a:cubicBezTo>
                  <a:cubicBezTo>
                    <a:pt x="858" y="6472"/>
                    <a:pt x="1098" y="6500"/>
                    <a:pt x="1388" y="6500"/>
                  </a:cubicBezTo>
                  <a:cubicBezTo>
                    <a:pt x="2494" y="6500"/>
                    <a:pt x="4339" y="6093"/>
                    <a:pt x="4677" y="5420"/>
                  </a:cubicBezTo>
                  <a:cubicBezTo>
                    <a:pt x="5104" y="4567"/>
                    <a:pt x="4677" y="883"/>
                    <a:pt x="4677" y="883"/>
                  </a:cubicBezTo>
                  <a:cubicBezTo>
                    <a:pt x="4677" y="883"/>
                    <a:pt x="3669" y="0"/>
                    <a:pt x="2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47"/>
            <p:cNvSpPr/>
            <p:nvPr/>
          </p:nvSpPr>
          <p:spPr>
            <a:xfrm>
              <a:off x="2102098" y="3274827"/>
              <a:ext cx="132899" cy="164844"/>
            </a:xfrm>
            <a:custGeom>
              <a:rect b="b" l="l" r="r" t="t"/>
              <a:pathLst>
                <a:path extrusionOk="0" h="7498" w="6045">
                  <a:moveTo>
                    <a:pt x="3122" y="1003"/>
                  </a:moveTo>
                  <a:cubicBezTo>
                    <a:pt x="3684" y="1003"/>
                    <a:pt x="4323" y="1391"/>
                    <a:pt x="4660" y="1645"/>
                  </a:cubicBezTo>
                  <a:cubicBezTo>
                    <a:pt x="4838" y="3305"/>
                    <a:pt x="4899" y="5268"/>
                    <a:pt x="4686" y="5695"/>
                  </a:cubicBezTo>
                  <a:cubicBezTo>
                    <a:pt x="4612" y="5839"/>
                    <a:pt x="4133" y="6144"/>
                    <a:pt x="3153" y="6348"/>
                  </a:cubicBezTo>
                  <a:cubicBezTo>
                    <a:pt x="2640" y="6456"/>
                    <a:pt x="2177" y="6497"/>
                    <a:pt x="1843" y="6497"/>
                  </a:cubicBezTo>
                  <a:cubicBezTo>
                    <a:pt x="1638" y="6497"/>
                    <a:pt x="1481" y="6482"/>
                    <a:pt x="1390" y="6457"/>
                  </a:cubicBezTo>
                  <a:lnTo>
                    <a:pt x="1385" y="6457"/>
                  </a:lnTo>
                  <a:cubicBezTo>
                    <a:pt x="1076" y="6009"/>
                    <a:pt x="1168" y="3374"/>
                    <a:pt x="2165" y="1632"/>
                  </a:cubicBezTo>
                  <a:cubicBezTo>
                    <a:pt x="2369" y="1271"/>
                    <a:pt x="2622" y="1071"/>
                    <a:pt x="2936" y="1018"/>
                  </a:cubicBezTo>
                  <a:cubicBezTo>
                    <a:pt x="2996" y="1008"/>
                    <a:pt x="3059" y="1003"/>
                    <a:pt x="3122" y="1003"/>
                  </a:cubicBezTo>
                  <a:close/>
                  <a:moveTo>
                    <a:pt x="3122" y="1"/>
                  </a:moveTo>
                  <a:cubicBezTo>
                    <a:pt x="3006" y="1"/>
                    <a:pt x="2888" y="10"/>
                    <a:pt x="2770" y="30"/>
                  </a:cubicBezTo>
                  <a:cubicBezTo>
                    <a:pt x="2343" y="100"/>
                    <a:pt x="1742" y="348"/>
                    <a:pt x="1294" y="1136"/>
                  </a:cubicBezTo>
                  <a:cubicBezTo>
                    <a:pt x="306" y="2865"/>
                    <a:pt x="1" y="5543"/>
                    <a:pt x="401" y="6688"/>
                  </a:cubicBezTo>
                  <a:cubicBezTo>
                    <a:pt x="523" y="7041"/>
                    <a:pt x="719" y="7271"/>
                    <a:pt x="976" y="7376"/>
                  </a:cubicBezTo>
                  <a:cubicBezTo>
                    <a:pt x="1181" y="7459"/>
                    <a:pt x="1503" y="7498"/>
                    <a:pt x="1877" y="7498"/>
                  </a:cubicBezTo>
                  <a:cubicBezTo>
                    <a:pt x="3171" y="7498"/>
                    <a:pt x="5139" y="7023"/>
                    <a:pt x="5579" y="6144"/>
                  </a:cubicBezTo>
                  <a:cubicBezTo>
                    <a:pt x="6045" y="5207"/>
                    <a:pt x="5701" y="1968"/>
                    <a:pt x="5627" y="1328"/>
                  </a:cubicBezTo>
                  <a:cubicBezTo>
                    <a:pt x="5614" y="1201"/>
                    <a:pt x="5553" y="1088"/>
                    <a:pt x="5461" y="1010"/>
                  </a:cubicBezTo>
                  <a:cubicBezTo>
                    <a:pt x="5335" y="895"/>
                    <a:pt x="4278" y="1"/>
                    <a:pt x="3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47"/>
            <p:cNvSpPr/>
            <p:nvPr/>
          </p:nvSpPr>
          <p:spPr>
            <a:xfrm>
              <a:off x="2180607" y="3244114"/>
              <a:ext cx="127821" cy="156643"/>
            </a:xfrm>
            <a:custGeom>
              <a:rect b="b" l="l" r="r" t="t"/>
              <a:pathLst>
                <a:path extrusionOk="0" h="7125" w="5814">
                  <a:moveTo>
                    <a:pt x="2375" y="0"/>
                  </a:moveTo>
                  <a:cubicBezTo>
                    <a:pt x="2090" y="0"/>
                    <a:pt x="1813" y="68"/>
                    <a:pt x="1559" y="230"/>
                  </a:cubicBezTo>
                  <a:cubicBezTo>
                    <a:pt x="0" y="1222"/>
                    <a:pt x="427" y="6604"/>
                    <a:pt x="993" y="7031"/>
                  </a:cubicBezTo>
                  <a:cubicBezTo>
                    <a:pt x="1079" y="7096"/>
                    <a:pt x="1230" y="7125"/>
                    <a:pt x="1425" y="7125"/>
                  </a:cubicBezTo>
                  <a:cubicBezTo>
                    <a:pt x="2521" y="7125"/>
                    <a:pt x="5025" y="6218"/>
                    <a:pt x="5387" y="5616"/>
                  </a:cubicBezTo>
                  <a:cubicBezTo>
                    <a:pt x="5813" y="4911"/>
                    <a:pt x="5530" y="1788"/>
                    <a:pt x="5530" y="1788"/>
                  </a:cubicBezTo>
                  <a:cubicBezTo>
                    <a:pt x="5530" y="1788"/>
                    <a:pt x="3840" y="0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47"/>
            <p:cNvSpPr/>
            <p:nvPr/>
          </p:nvSpPr>
          <p:spPr>
            <a:xfrm>
              <a:off x="2179640" y="3233143"/>
              <a:ext cx="139231" cy="178672"/>
            </a:xfrm>
            <a:custGeom>
              <a:rect b="b" l="l" r="r" t="t"/>
              <a:pathLst>
                <a:path extrusionOk="0" h="8127" w="6333">
                  <a:moveTo>
                    <a:pt x="2416" y="1000"/>
                  </a:moveTo>
                  <a:cubicBezTo>
                    <a:pt x="3341" y="1000"/>
                    <a:pt x="4549" y="1978"/>
                    <a:pt x="5091" y="2509"/>
                  </a:cubicBezTo>
                  <a:cubicBezTo>
                    <a:pt x="5204" y="3903"/>
                    <a:pt x="5196" y="5531"/>
                    <a:pt x="5004" y="5858"/>
                  </a:cubicBezTo>
                  <a:cubicBezTo>
                    <a:pt x="4904" y="6006"/>
                    <a:pt x="4277" y="6389"/>
                    <a:pt x="3236" y="6738"/>
                  </a:cubicBezTo>
                  <a:cubicBezTo>
                    <a:pt x="2396" y="7022"/>
                    <a:pt x="1758" y="7126"/>
                    <a:pt x="1455" y="7126"/>
                  </a:cubicBezTo>
                  <a:cubicBezTo>
                    <a:pt x="1414" y="7126"/>
                    <a:pt x="1379" y="7124"/>
                    <a:pt x="1351" y="7121"/>
                  </a:cubicBezTo>
                  <a:cubicBezTo>
                    <a:pt x="1120" y="6633"/>
                    <a:pt x="837" y="4343"/>
                    <a:pt x="1185" y="2597"/>
                  </a:cubicBezTo>
                  <a:cubicBezTo>
                    <a:pt x="1338" y="1848"/>
                    <a:pt x="1581" y="1334"/>
                    <a:pt x="1873" y="1147"/>
                  </a:cubicBezTo>
                  <a:cubicBezTo>
                    <a:pt x="2035" y="1044"/>
                    <a:pt x="2219" y="1000"/>
                    <a:pt x="2416" y="1000"/>
                  </a:cubicBezTo>
                  <a:close/>
                  <a:moveTo>
                    <a:pt x="2418" y="1"/>
                  </a:moveTo>
                  <a:cubicBezTo>
                    <a:pt x="1957" y="1"/>
                    <a:pt x="1600" y="138"/>
                    <a:pt x="1338" y="306"/>
                  </a:cubicBezTo>
                  <a:cubicBezTo>
                    <a:pt x="349" y="933"/>
                    <a:pt x="84" y="2653"/>
                    <a:pt x="31" y="3981"/>
                  </a:cubicBezTo>
                  <a:cubicBezTo>
                    <a:pt x="1" y="4778"/>
                    <a:pt x="40" y="5579"/>
                    <a:pt x="153" y="6367"/>
                  </a:cubicBezTo>
                  <a:cubicBezTo>
                    <a:pt x="340" y="7635"/>
                    <a:pt x="619" y="7844"/>
                    <a:pt x="737" y="7931"/>
                  </a:cubicBezTo>
                  <a:cubicBezTo>
                    <a:pt x="911" y="8061"/>
                    <a:pt x="1146" y="8127"/>
                    <a:pt x="1468" y="8127"/>
                  </a:cubicBezTo>
                  <a:cubicBezTo>
                    <a:pt x="1743" y="8118"/>
                    <a:pt x="2017" y="8087"/>
                    <a:pt x="2287" y="8031"/>
                  </a:cubicBezTo>
                  <a:cubicBezTo>
                    <a:pt x="3275" y="7835"/>
                    <a:pt x="5405" y="7130"/>
                    <a:pt x="5862" y="6372"/>
                  </a:cubicBezTo>
                  <a:cubicBezTo>
                    <a:pt x="6332" y="5584"/>
                    <a:pt x="6141" y="3010"/>
                    <a:pt x="6071" y="2240"/>
                  </a:cubicBezTo>
                  <a:cubicBezTo>
                    <a:pt x="6062" y="2126"/>
                    <a:pt x="6014" y="2022"/>
                    <a:pt x="5936" y="1943"/>
                  </a:cubicBezTo>
                  <a:cubicBezTo>
                    <a:pt x="5483" y="1478"/>
                    <a:pt x="4982" y="1068"/>
                    <a:pt x="4442" y="715"/>
                  </a:cubicBezTo>
                  <a:cubicBezTo>
                    <a:pt x="3619" y="184"/>
                    <a:pt x="2949" y="1"/>
                    <a:pt x="2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47"/>
            <p:cNvSpPr/>
            <p:nvPr/>
          </p:nvSpPr>
          <p:spPr>
            <a:xfrm>
              <a:off x="2255379" y="3221096"/>
              <a:ext cx="165239" cy="172912"/>
            </a:xfrm>
            <a:custGeom>
              <a:rect b="b" l="l" r="r" t="t"/>
              <a:pathLst>
                <a:path extrusionOk="0" h="7865" w="7516">
                  <a:moveTo>
                    <a:pt x="3405" y="1"/>
                  </a:moveTo>
                  <a:cubicBezTo>
                    <a:pt x="1420" y="1"/>
                    <a:pt x="0" y="7085"/>
                    <a:pt x="710" y="7651"/>
                  </a:cubicBezTo>
                  <a:cubicBezTo>
                    <a:pt x="899" y="7803"/>
                    <a:pt x="1368" y="7864"/>
                    <a:pt x="1962" y="7864"/>
                  </a:cubicBezTo>
                  <a:cubicBezTo>
                    <a:pt x="3598" y="7864"/>
                    <a:pt x="6175" y="7399"/>
                    <a:pt x="6379" y="7085"/>
                  </a:cubicBezTo>
                  <a:cubicBezTo>
                    <a:pt x="6662" y="6659"/>
                    <a:pt x="7516" y="2975"/>
                    <a:pt x="7516" y="2975"/>
                  </a:cubicBezTo>
                  <a:cubicBezTo>
                    <a:pt x="7516" y="2975"/>
                    <a:pt x="5387" y="1"/>
                    <a:pt x="3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47"/>
            <p:cNvSpPr/>
            <p:nvPr/>
          </p:nvSpPr>
          <p:spPr>
            <a:xfrm>
              <a:off x="2253070" y="3210081"/>
              <a:ext cx="178958" cy="194941"/>
            </a:xfrm>
            <a:custGeom>
              <a:rect b="b" l="l" r="r" t="t"/>
              <a:pathLst>
                <a:path extrusionOk="0" h="8867" w="8140">
                  <a:moveTo>
                    <a:pt x="3510" y="998"/>
                  </a:moveTo>
                  <a:cubicBezTo>
                    <a:pt x="4821" y="998"/>
                    <a:pt x="6419" y="2722"/>
                    <a:pt x="7081" y="3585"/>
                  </a:cubicBezTo>
                  <a:cubicBezTo>
                    <a:pt x="6711" y="5161"/>
                    <a:pt x="6271" y="6859"/>
                    <a:pt x="6097" y="7255"/>
                  </a:cubicBezTo>
                  <a:cubicBezTo>
                    <a:pt x="5831" y="7377"/>
                    <a:pt x="4882" y="7612"/>
                    <a:pt x="3641" y="7756"/>
                  </a:cubicBezTo>
                  <a:cubicBezTo>
                    <a:pt x="2979" y="7833"/>
                    <a:pt x="2449" y="7862"/>
                    <a:pt x="2048" y="7862"/>
                  </a:cubicBezTo>
                  <a:cubicBezTo>
                    <a:pt x="1589" y="7862"/>
                    <a:pt x="1298" y="7824"/>
                    <a:pt x="1168" y="7778"/>
                  </a:cubicBezTo>
                  <a:cubicBezTo>
                    <a:pt x="967" y="7112"/>
                    <a:pt x="1512" y="3576"/>
                    <a:pt x="2639" y="1778"/>
                  </a:cubicBezTo>
                  <a:cubicBezTo>
                    <a:pt x="2949" y="1281"/>
                    <a:pt x="3266" y="998"/>
                    <a:pt x="3510" y="998"/>
                  </a:cubicBezTo>
                  <a:close/>
                  <a:moveTo>
                    <a:pt x="3506" y="1"/>
                  </a:moveTo>
                  <a:cubicBezTo>
                    <a:pt x="2526" y="1"/>
                    <a:pt x="1673" y="1020"/>
                    <a:pt x="967" y="3036"/>
                  </a:cubicBezTo>
                  <a:cubicBezTo>
                    <a:pt x="602" y="4085"/>
                    <a:pt x="345" y="5165"/>
                    <a:pt x="205" y="6267"/>
                  </a:cubicBezTo>
                  <a:cubicBezTo>
                    <a:pt x="1" y="7909"/>
                    <a:pt x="258" y="8348"/>
                    <a:pt x="501" y="8544"/>
                  </a:cubicBezTo>
                  <a:cubicBezTo>
                    <a:pt x="806" y="8784"/>
                    <a:pt x="1425" y="8867"/>
                    <a:pt x="2108" y="8867"/>
                  </a:cubicBezTo>
                  <a:cubicBezTo>
                    <a:pt x="2979" y="8867"/>
                    <a:pt x="3954" y="8736"/>
                    <a:pt x="4499" y="8649"/>
                  </a:cubicBezTo>
                  <a:cubicBezTo>
                    <a:pt x="6593" y="8327"/>
                    <a:pt x="6807" y="8000"/>
                    <a:pt x="6898" y="7865"/>
                  </a:cubicBezTo>
                  <a:cubicBezTo>
                    <a:pt x="7203" y="7412"/>
                    <a:pt x="7843" y="4725"/>
                    <a:pt x="8104" y="3589"/>
                  </a:cubicBezTo>
                  <a:cubicBezTo>
                    <a:pt x="8139" y="3450"/>
                    <a:pt x="8109" y="3302"/>
                    <a:pt x="8026" y="3184"/>
                  </a:cubicBezTo>
                  <a:cubicBezTo>
                    <a:pt x="7934" y="3053"/>
                    <a:pt x="5722" y="1"/>
                    <a:pt x="35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7"/>
            <p:cNvSpPr/>
            <p:nvPr/>
          </p:nvSpPr>
          <p:spPr>
            <a:xfrm>
              <a:off x="2330238" y="3220700"/>
              <a:ext cx="180761" cy="175418"/>
            </a:xfrm>
            <a:custGeom>
              <a:rect b="b" l="l" r="r" t="t"/>
              <a:pathLst>
                <a:path extrusionOk="0" h="7979" w="8222">
                  <a:moveTo>
                    <a:pt x="5453" y="1"/>
                  </a:moveTo>
                  <a:cubicBezTo>
                    <a:pt x="5385" y="1"/>
                    <a:pt x="5315" y="7"/>
                    <a:pt x="5243" y="19"/>
                  </a:cubicBezTo>
                  <a:cubicBezTo>
                    <a:pt x="2691" y="445"/>
                    <a:pt x="0" y="6398"/>
                    <a:pt x="140" y="7391"/>
                  </a:cubicBezTo>
                  <a:cubicBezTo>
                    <a:pt x="207" y="7855"/>
                    <a:pt x="1975" y="7978"/>
                    <a:pt x="3841" y="7978"/>
                  </a:cubicBezTo>
                  <a:cubicBezTo>
                    <a:pt x="5968" y="7978"/>
                    <a:pt x="8221" y="7817"/>
                    <a:pt x="8221" y="7817"/>
                  </a:cubicBezTo>
                  <a:cubicBezTo>
                    <a:pt x="8221" y="6988"/>
                    <a:pt x="7818" y="1"/>
                    <a:pt x="5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47"/>
            <p:cNvSpPr/>
            <p:nvPr/>
          </p:nvSpPr>
          <p:spPr>
            <a:xfrm>
              <a:off x="2320081" y="3209641"/>
              <a:ext cx="201932" cy="197381"/>
            </a:xfrm>
            <a:custGeom>
              <a:rect b="b" l="l" r="r" t="t"/>
              <a:pathLst>
                <a:path extrusionOk="0" h="8978" w="9185">
                  <a:moveTo>
                    <a:pt x="5917" y="1007"/>
                  </a:moveTo>
                  <a:cubicBezTo>
                    <a:pt x="6092" y="1007"/>
                    <a:pt x="6254" y="1073"/>
                    <a:pt x="6419" y="1210"/>
                  </a:cubicBezTo>
                  <a:cubicBezTo>
                    <a:pt x="6998" y="1706"/>
                    <a:pt x="7503" y="3021"/>
                    <a:pt x="7834" y="4911"/>
                  </a:cubicBezTo>
                  <a:cubicBezTo>
                    <a:pt x="8000" y="5886"/>
                    <a:pt x="8109" y="6866"/>
                    <a:pt x="8165" y="7850"/>
                  </a:cubicBezTo>
                  <a:cubicBezTo>
                    <a:pt x="6747" y="7943"/>
                    <a:pt x="5475" y="7983"/>
                    <a:pt x="4408" y="7983"/>
                  </a:cubicBezTo>
                  <a:cubicBezTo>
                    <a:pt x="2668" y="7983"/>
                    <a:pt x="1478" y="7876"/>
                    <a:pt x="1102" y="7711"/>
                  </a:cubicBezTo>
                  <a:lnTo>
                    <a:pt x="1102" y="7706"/>
                  </a:lnTo>
                  <a:cubicBezTo>
                    <a:pt x="1159" y="7232"/>
                    <a:pt x="1655" y="5808"/>
                    <a:pt x="2592" y="4223"/>
                  </a:cubicBezTo>
                  <a:cubicBezTo>
                    <a:pt x="3698" y="2337"/>
                    <a:pt x="4860" y="1171"/>
                    <a:pt x="5788" y="1018"/>
                  </a:cubicBezTo>
                  <a:cubicBezTo>
                    <a:pt x="5832" y="1011"/>
                    <a:pt x="5875" y="1007"/>
                    <a:pt x="5917" y="1007"/>
                  </a:cubicBezTo>
                  <a:close/>
                  <a:moveTo>
                    <a:pt x="5911" y="1"/>
                  </a:moveTo>
                  <a:cubicBezTo>
                    <a:pt x="5815" y="1"/>
                    <a:pt x="5719" y="9"/>
                    <a:pt x="5622" y="25"/>
                  </a:cubicBezTo>
                  <a:cubicBezTo>
                    <a:pt x="4033" y="291"/>
                    <a:pt x="2618" y="2194"/>
                    <a:pt x="1712" y="3740"/>
                  </a:cubicBezTo>
                  <a:cubicBezTo>
                    <a:pt x="841" y="5229"/>
                    <a:pt x="1" y="7219"/>
                    <a:pt x="110" y="7959"/>
                  </a:cubicBezTo>
                  <a:cubicBezTo>
                    <a:pt x="201" y="8603"/>
                    <a:pt x="924" y="8978"/>
                    <a:pt x="4268" y="8978"/>
                  </a:cubicBezTo>
                  <a:cubicBezTo>
                    <a:pt x="4407" y="8978"/>
                    <a:pt x="4551" y="8978"/>
                    <a:pt x="4699" y="8974"/>
                  </a:cubicBezTo>
                  <a:cubicBezTo>
                    <a:pt x="6693" y="8956"/>
                    <a:pt x="8696" y="8812"/>
                    <a:pt x="8718" y="8812"/>
                  </a:cubicBezTo>
                  <a:cubicBezTo>
                    <a:pt x="8980" y="8795"/>
                    <a:pt x="9184" y="8577"/>
                    <a:pt x="9184" y="8316"/>
                  </a:cubicBezTo>
                  <a:cubicBezTo>
                    <a:pt x="9184" y="8255"/>
                    <a:pt x="9023" y="2107"/>
                    <a:pt x="7064" y="443"/>
                  </a:cubicBezTo>
                  <a:cubicBezTo>
                    <a:pt x="6717" y="153"/>
                    <a:pt x="6324" y="1"/>
                    <a:pt x="59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2778934" y="4205812"/>
              <a:ext cx="218201" cy="56238"/>
            </a:xfrm>
            <a:custGeom>
              <a:rect b="b" l="l" r="r" t="t"/>
              <a:pathLst>
                <a:path extrusionOk="0" h="2558" w="9925">
                  <a:moveTo>
                    <a:pt x="0" y="0"/>
                  </a:moveTo>
                  <a:cubicBezTo>
                    <a:pt x="1" y="0"/>
                    <a:pt x="6858" y="2557"/>
                    <a:pt x="9705" y="2557"/>
                  </a:cubicBezTo>
                  <a:cubicBezTo>
                    <a:pt x="9781" y="2557"/>
                    <a:pt x="9854" y="2556"/>
                    <a:pt x="9924" y="25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7"/>
            <p:cNvSpPr/>
            <p:nvPr/>
          </p:nvSpPr>
          <p:spPr>
            <a:xfrm>
              <a:off x="2766204" y="4194666"/>
              <a:ext cx="242407" cy="78355"/>
            </a:xfrm>
            <a:custGeom>
              <a:rect b="b" l="l" r="r" t="t"/>
              <a:pathLst>
                <a:path extrusionOk="0" h="3564" w="11026">
                  <a:moveTo>
                    <a:pt x="568" y="1"/>
                  </a:moveTo>
                  <a:cubicBezTo>
                    <a:pt x="365" y="1"/>
                    <a:pt x="174" y="125"/>
                    <a:pt x="100" y="329"/>
                  </a:cubicBezTo>
                  <a:cubicBezTo>
                    <a:pt x="0" y="590"/>
                    <a:pt x="140" y="886"/>
                    <a:pt x="405" y="977"/>
                  </a:cubicBezTo>
                  <a:cubicBezTo>
                    <a:pt x="697" y="1086"/>
                    <a:pt x="7385" y="3564"/>
                    <a:pt x="10294" y="3564"/>
                  </a:cubicBezTo>
                  <a:cubicBezTo>
                    <a:pt x="10377" y="3564"/>
                    <a:pt x="10455" y="3564"/>
                    <a:pt x="10529" y="3560"/>
                  </a:cubicBezTo>
                  <a:cubicBezTo>
                    <a:pt x="10808" y="3546"/>
                    <a:pt x="11026" y="3311"/>
                    <a:pt x="11013" y="3033"/>
                  </a:cubicBezTo>
                  <a:cubicBezTo>
                    <a:pt x="10996" y="2761"/>
                    <a:pt x="10774" y="2557"/>
                    <a:pt x="10509" y="2557"/>
                  </a:cubicBezTo>
                  <a:cubicBezTo>
                    <a:pt x="10499" y="2557"/>
                    <a:pt x="10488" y="2557"/>
                    <a:pt x="10477" y="2558"/>
                  </a:cubicBezTo>
                  <a:cubicBezTo>
                    <a:pt x="10411" y="2562"/>
                    <a:pt x="10342" y="2563"/>
                    <a:pt x="10270" y="2563"/>
                  </a:cubicBezTo>
                  <a:cubicBezTo>
                    <a:pt x="7560" y="2563"/>
                    <a:pt x="826" y="67"/>
                    <a:pt x="754" y="37"/>
                  </a:cubicBezTo>
                  <a:cubicBezTo>
                    <a:pt x="693" y="12"/>
                    <a:pt x="630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7"/>
            <p:cNvSpPr/>
            <p:nvPr/>
          </p:nvSpPr>
          <p:spPr>
            <a:xfrm>
              <a:off x="835949" y="4405218"/>
              <a:ext cx="1086763" cy="2431409"/>
            </a:xfrm>
            <a:custGeom>
              <a:rect b="b" l="l" r="r" t="t"/>
              <a:pathLst>
                <a:path extrusionOk="0" h="110594" w="49432">
                  <a:moveTo>
                    <a:pt x="36077" y="0"/>
                  </a:moveTo>
                  <a:cubicBezTo>
                    <a:pt x="36077" y="0"/>
                    <a:pt x="29131" y="1847"/>
                    <a:pt x="22042" y="8509"/>
                  </a:cubicBezTo>
                  <a:cubicBezTo>
                    <a:pt x="14958" y="15171"/>
                    <a:pt x="8718" y="26649"/>
                    <a:pt x="6310" y="37566"/>
                  </a:cubicBezTo>
                  <a:cubicBezTo>
                    <a:pt x="3897" y="48478"/>
                    <a:pt x="636" y="82072"/>
                    <a:pt x="636" y="90864"/>
                  </a:cubicBezTo>
                  <a:cubicBezTo>
                    <a:pt x="636" y="99651"/>
                    <a:pt x="0" y="110567"/>
                    <a:pt x="0" y="110567"/>
                  </a:cubicBezTo>
                  <a:cubicBezTo>
                    <a:pt x="3397" y="110567"/>
                    <a:pt x="6792" y="110565"/>
                    <a:pt x="10188" y="110565"/>
                  </a:cubicBezTo>
                  <a:cubicBezTo>
                    <a:pt x="15281" y="110565"/>
                    <a:pt x="20374" y="110570"/>
                    <a:pt x="25469" y="110593"/>
                  </a:cubicBezTo>
                  <a:cubicBezTo>
                    <a:pt x="26627" y="110589"/>
                    <a:pt x="27790" y="110485"/>
                    <a:pt x="28935" y="110284"/>
                  </a:cubicBezTo>
                  <a:cubicBezTo>
                    <a:pt x="36634" y="108982"/>
                    <a:pt x="46497" y="103696"/>
                    <a:pt x="49432" y="97021"/>
                  </a:cubicBezTo>
                  <a:cubicBezTo>
                    <a:pt x="47198" y="85473"/>
                    <a:pt x="44437" y="69200"/>
                    <a:pt x="44437" y="59251"/>
                  </a:cubicBezTo>
                  <a:cubicBezTo>
                    <a:pt x="44437" y="42525"/>
                    <a:pt x="48831" y="33028"/>
                    <a:pt x="46845" y="21690"/>
                  </a:cubicBezTo>
                  <a:cubicBezTo>
                    <a:pt x="44864" y="10351"/>
                    <a:pt x="40609" y="2979"/>
                    <a:pt x="36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47"/>
            <p:cNvSpPr/>
            <p:nvPr/>
          </p:nvSpPr>
          <p:spPr>
            <a:xfrm>
              <a:off x="835949" y="4405306"/>
              <a:ext cx="1086763" cy="2431321"/>
            </a:xfrm>
            <a:custGeom>
              <a:rect b="b" l="l" r="r" t="t"/>
              <a:pathLst>
                <a:path extrusionOk="0" h="110590" w="49432">
                  <a:moveTo>
                    <a:pt x="36072" y="1"/>
                  </a:moveTo>
                  <a:cubicBezTo>
                    <a:pt x="36072" y="1"/>
                    <a:pt x="29127" y="1843"/>
                    <a:pt x="22042" y="8505"/>
                  </a:cubicBezTo>
                  <a:cubicBezTo>
                    <a:pt x="14953" y="15167"/>
                    <a:pt x="8718" y="26650"/>
                    <a:pt x="6305" y="37562"/>
                  </a:cubicBezTo>
                  <a:cubicBezTo>
                    <a:pt x="3897" y="48478"/>
                    <a:pt x="636" y="82068"/>
                    <a:pt x="636" y="90860"/>
                  </a:cubicBezTo>
                  <a:cubicBezTo>
                    <a:pt x="636" y="99647"/>
                    <a:pt x="0" y="110563"/>
                    <a:pt x="0" y="110563"/>
                  </a:cubicBezTo>
                  <a:cubicBezTo>
                    <a:pt x="3397" y="110563"/>
                    <a:pt x="6792" y="110561"/>
                    <a:pt x="10188" y="110561"/>
                  </a:cubicBezTo>
                  <a:cubicBezTo>
                    <a:pt x="15281" y="110561"/>
                    <a:pt x="20374" y="110566"/>
                    <a:pt x="25469" y="110589"/>
                  </a:cubicBezTo>
                  <a:cubicBezTo>
                    <a:pt x="26627" y="110585"/>
                    <a:pt x="27790" y="110481"/>
                    <a:pt x="28935" y="110280"/>
                  </a:cubicBezTo>
                  <a:cubicBezTo>
                    <a:pt x="36634" y="108978"/>
                    <a:pt x="46497" y="103692"/>
                    <a:pt x="49432" y="97017"/>
                  </a:cubicBezTo>
                  <a:lnTo>
                    <a:pt x="49432" y="97017"/>
                  </a:lnTo>
                  <a:cubicBezTo>
                    <a:pt x="45121" y="100679"/>
                    <a:pt x="25700" y="107851"/>
                    <a:pt x="22861" y="108482"/>
                  </a:cubicBezTo>
                  <a:cubicBezTo>
                    <a:pt x="22722" y="108513"/>
                    <a:pt x="22594" y="108528"/>
                    <a:pt x="22476" y="108528"/>
                  </a:cubicBezTo>
                  <a:cubicBezTo>
                    <a:pt x="20183" y="108528"/>
                    <a:pt x="21814" y="102829"/>
                    <a:pt x="26013" y="97134"/>
                  </a:cubicBezTo>
                  <a:cubicBezTo>
                    <a:pt x="27182" y="95548"/>
                    <a:pt x="27355" y="94958"/>
                    <a:pt x="26949" y="94958"/>
                  </a:cubicBezTo>
                  <a:cubicBezTo>
                    <a:pt x="25823" y="94958"/>
                    <a:pt x="20237" y="99509"/>
                    <a:pt x="19081" y="99973"/>
                  </a:cubicBezTo>
                  <a:cubicBezTo>
                    <a:pt x="19042" y="99989"/>
                    <a:pt x="19006" y="99997"/>
                    <a:pt x="18971" y="99997"/>
                  </a:cubicBezTo>
                  <a:cubicBezTo>
                    <a:pt x="17613" y="99997"/>
                    <a:pt x="19708" y="88164"/>
                    <a:pt x="19708" y="82325"/>
                  </a:cubicBezTo>
                  <a:cubicBezTo>
                    <a:pt x="19708" y="76338"/>
                    <a:pt x="25382" y="25287"/>
                    <a:pt x="25382" y="25287"/>
                  </a:cubicBezTo>
                  <a:lnTo>
                    <a:pt x="36094" y="5753"/>
                  </a:lnTo>
                  <a:lnTo>
                    <a:pt x="39760" y="3523"/>
                  </a:lnTo>
                  <a:cubicBezTo>
                    <a:pt x="38580" y="2017"/>
                    <a:pt x="37339" y="832"/>
                    <a:pt x="360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47"/>
            <p:cNvSpPr/>
            <p:nvPr/>
          </p:nvSpPr>
          <p:spPr>
            <a:xfrm>
              <a:off x="824648" y="4394226"/>
              <a:ext cx="1109253" cy="2453416"/>
            </a:xfrm>
            <a:custGeom>
              <a:rect b="b" l="l" r="r" t="t"/>
              <a:pathLst>
                <a:path extrusionOk="0" h="111595" w="50455">
                  <a:moveTo>
                    <a:pt x="36503" y="1049"/>
                  </a:moveTo>
                  <a:cubicBezTo>
                    <a:pt x="38698" y="2551"/>
                    <a:pt x="40762" y="5103"/>
                    <a:pt x="42486" y="8438"/>
                  </a:cubicBezTo>
                  <a:cubicBezTo>
                    <a:pt x="44450" y="12240"/>
                    <a:pt x="45926" y="16895"/>
                    <a:pt x="46867" y="22277"/>
                  </a:cubicBezTo>
                  <a:cubicBezTo>
                    <a:pt x="47942" y="28425"/>
                    <a:pt x="47111" y="34081"/>
                    <a:pt x="46148" y="40635"/>
                  </a:cubicBezTo>
                  <a:cubicBezTo>
                    <a:pt x="45352" y="46047"/>
                    <a:pt x="44450" y="52178"/>
                    <a:pt x="44450" y="59751"/>
                  </a:cubicBezTo>
                  <a:cubicBezTo>
                    <a:pt x="44450" y="69635"/>
                    <a:pt x="47150" y="85681"/>
                    <a:pt x="49423" y="97460"/>
                  </a:cubicBezTo>
                  <a:cubicBezTo>
                    <a:pt x="48086" y="100386"/>
                    <a:pt x="45182" y="103321"/>
                    <a:pt x="41224" y="105742"/>
                  </a:cubicBezTo>
                  <a:cubicBezTo>
                    <a:pt x="37562" y="107980"/>
                    <a:pt x="33242" y="109639"/>
                    <a:pt x="29367" y="110292"/>
                  </a:cubicBezTo>
                  <a:cubicBezTo>
                    <a:pt x="28247" y="110488"/>
                    <a:pt x="27115" y="110588"/>
                    <a:pt x="25983" y="110593"/>
                  </a:cubicBezTo>
                  <a:cubicBezTo>
                    <a:pt x="20427" y="110567"/>
                    <a:pt x="14797" y="110562"/>
                    <a:pt x="9271" y="110562"/>
                  </a:cubicBezTo>
                  <a:lnTo>
                    <a:pt x="1041" y="110562"/>
                  </a:lnTo>
                  <a:cubicBezTo>
                    <a:pt x="1167" y="108272"/>
                    <a:pt x="1651" y="98966"/>
                    <a:pt x="1651" y="91359"/>
                  </a:cubicBezTo>
                  <a:cubicBezTo>
                    <a:pt x="1651" y="82711"/>
                    <a:pt x="4877" y="49178"/>
                    <a:pt x="7307" y="38170"/>
                  </a:cubicBezTo>
                  <a:cubicBezTo>
                    <a:pt x="8478" y="32871"/>
                    <a:pt x="10573" y="27341"/>
                    <a:pt x="13373" y="22181"/>
                  </a:cubicBezTo>
                  <a:cubicBezTo>
                    <a:pt x="16160" y="17038"/>
                    <a:pt x="19452" y="12610"/>
                    <a:pt x="22896" y="9370"/>
                  </a:cubicBezTo>
                  <a:cubicBezTo>
                    <a:pt x="26501" y="5983"/>
                    <a:pt x="30068" y="3884"/>
                    <a:pt x="32423" y="2717"/>
                  </a:cubicBezTo>
                  <a:cubicBezTo>
                    <a:pt x="34457" y="1711"/>
                    <a:pt x="35968" y="1210"/>
                    <a:pt x="36503" y="1049"/>
                  </a:cubicBezTo>
                  <a:close/>
                  <a:moveTo>
                    <a:pt x="36587" y="1"/>
                  </a:moveTo>
                  <a:cubicBezTo>
                    <a:pt x="36544" y="1"/>
                    <a:pt x="36501" y="6"/>
                    <a:pt x="36460" y="17"/>
                  </a:cubicBezTo>
                  <a:cubicBezTo>
                    <a:pt x="36172" y="95"/>
                    <a:pt x="29310" y="1972"/>
                    <a:pt x="22212" y="8643"/>
                  </a:cubicBezTo>
                  <a:cubicBezTo>
                    <a:pt x="15001" y="15423"/>
                    <a:pt x="8766" y="26927"/>
                    <a:pt x="6332" y="37957"/>
                  </a:cubicBezTo>
                  <a:cubicBezTo>
                    <a:pt x="3893" y="49008"/>
                    <a:pt x="649" y="82677"/>
                    <a:pt x="649" y="91359"/>
                  </a:cubicBezTo>
                  <a:cubicBezTo>
                    <a:pt x="649" y="100033"/>
                    <a:pt x="22" y="110928"/>
                    <a:pt x="18" y="111037"/>
                  </a:cubicBezTo>
                  <a:cubicBezTo>
                    <a:pt x="0" y="111320"/>
                    <a:pt x="227" y="111564"/>
                    <a:pt x="514" y="111564"/>
                  </a:cubicBezTo>
                  <a:lnTo>
                    <a:pt x="4916" y="111564"/>
                  </a:lnTo>
                  <a:cubicBezTo>
                    <a:pt x="6297" y="111564"/>
                    <a:pt x="7687" y="111564"/>
                    <a:pt x="9083" y="111564"/>
                  </a:cubicBezTo>
                  <a:cubicBezTo>
                    <a:pt x="14668" y="111564"/>
                    <a:pt x="20360" y="111566"/>
                    <a:pt x="25979" y="111594"/>
                  </a:cubicBezTo>
                  <a:lnTo>
                    <a:pt x="26048" y="111594"/>
                  </a:lnTo>
                  <a:cubicBezTo>
                    <a:pt x="27215" y="111581"/>
                    <a:pt x="28378" y="111477"/>
                    <a:pt x="29532" y="111276"/>
                  </a:cubicBezTo>
                  <a:cubicBezTo>
                    <a:pt x="37448" y="109940"/>
                    <a:pt x="47416" y="104505"/>
                    <a:pt x="50403" y="97721"/>
                  </a:cubicBezTo>
                  <a:cubicBezTo>
                    <a:pt x="50442" y="97630"/>
                    <a:pt x="50455" y="97525"/>
                    <a:pt x="50433" y="97425"/>
                  </a:cubicBezTo>
                  <a:cubicBezTo>
                    <a:pt x="48160" y="85672"/>
                    <a:pt x="45452" y="69600"/>
                    <a:pt x="45452" y="59751"/>
                  </a:cubicBezTo>
                  <a:cubicBezTo>
                    <a:pt x="45452" y="52248"/>
                    <a:pt x="46349" y="46156"/>
                    <a:pt x="47137" y="40783"/>
                  </a:cubicBezTo>
                  <a:cubicBezTo>
                    <a:pt x="48112" y="34142"/>
                    <a:pt x="48957" y="28412"/>
                    <a:pt x="47851" y="22103"/>
                  </a:cubicBezTo>
                  <a:cubicBezTo>
                    <a:pt x="46893" y="16625"/>
                    <a:pt x="45391" y="11870"/>
                    <a:pt x="43375" y="7981"/>
                  </a:cubicBezTo>
                  <a:cubicBezTo>
                    <a:pt x="41520" y="4393"/>
                    <a:pt x="39268" y="1663"/>
                    <a:pt x="36860" y="82"/>
                  </a:cubicBezTo>
                  <a:cubicBezTo>
                    <a:pt x="36779" y="28"/>
                    <a:pt x="36683" y="1"/>
                    <a:pt x="3658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7"/>
            <p:cNvSpPr/>
            <p:nvPr/>
          </p:nvSpPr>
          <p:spPr>
            <a:xfrm>
              <a:off x="1619897" y="4463127"/>
              <a:ext cx="356817" cy="754965"/>
            </a:xfrm>
            <a:custGeom>
              <a:rect b="b" l="l" r="r" t="t"/>
              <a:pathLst>
                <a:path extrusionOk="0" h="34340" w="16230">
                  <a:moveTo>
                    <a:pt x="0" y="1"/>
                  </a:moveTo>
                  <a:lnTo>
                    <a:pt x="12180" y="22173"/>
                  </a:lnTo>
                  <a:lnTo>
                    <a:pt x="12833" y="34340"/>
                  </a:lnTo>
                  <a:cubicBezTo>
                    <a:pt x="12833" y="34340"/>
                    <a:pt x="16229" y="25661"/>
                    <a:pt x="14718" y="20000"/>
                  </a:cubicBezTo>
                  <a:cubicBezTo>
                    <a:pt x="13212" y="1434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7"/>
            <p:cNvSpPr/>
            <p:nvPr/>
          </p:nvSpPr>
          <p:spPr>
            <a:xfrm>
              <a:off x="1605628" y="4452047"/>
              <a:ext cx="362665" cy="777060"/>
            </a:xfrm>
            <a:custGeom>
              <a:rect b="b" l="l" r="r" t="t"/>
              <a:pathLst>
                <a:path extrusionOk="0" h="35345" w="16496">
                  <a:moveTo>
                    <a:pt x="3223" y="4149"/>
                  </a:moveTo>
                  <a:lnTo>
                    <a:pt x="3223" y="4149"/>
                  </a:lnTo>
                  <a:cubicBezTo>
                    <a:pt x="4346" y="5443"/>
                    <a:pt x="5688" y="7019"/>
                    <a:pt x="7055" y="8700"/>
                  </a:cubicBezTo>
                  <a:cubicBezTo>
                    <a:pt x="11575" y="14260"/>
                    <a:pt x="14283" y="18388"/>
                    <a:pt x="14884" y="20635"/>
                  </a:cubicBezTo>
                  <a:cubicBezTo>
                    <a:pt x="15846" y="24254"/>
                    <a:pt x="14714" y="29235"/>
                    <a:pt x="13839" y="32183"/>
                  </a:cubicBezTo>
                  <a:lnTo>
                    <a:pt x="13330" y="22651"/>
                  </a:lnTo>
                  <a:cubicBezTo>
                    <a:pt x="13325" y="22577"/>
                    <a:pt x="13303" y="22503"/>
                    <a:pt x="13269" y="22438"/>
                  </a:cubicBezTo>
                  <a:lnTo>
                    <a:pt x="3223" y="4149"/>
                  </a:lnTo>
                  <a:close/>
                  <a:moveTo>
                    <a:pt x="653" y="0"/>
                  </a:moveTo>
                  <a:cubicBezTo>
                    <a:pt x="314" y="0"/>
                    <a:pt x="0" y="367"/>
                    <a:pt x="210" y="749"/>
                  </a:cubicBezTo>
                  <a:lnTo>
                    <a:pt x="12337" y="22817"/>
                  </a:lnTo>
                  <a:lnTo>
                    <a:pt x="12981" y="34870"/>
                  </a:lnTo>
                  <a:cubicBezTo>
                    <a:pt x="12994" y="35105"/>
                    <a:pt x="13168" y="35301"/>
                    <a:pt x="13399" y="35336"/>
                  </a:cubicBezTo>
                  <a:cubicBezTo>
                    <a:pt x="13425" y="35340"/>
                    <a:pt x="13456" y="35344"/>
                    <a:pt x="13482" y="35344"/>
                  </a:cubicBezTo>
                  <a:cubicBezTo>
                    <a:pt x="13687" y="35344"/>
                    <a:pt x="13870" y="35218"/>
                    <a:pt x="13944" y="35026"/>
                  </a:cubicBezTo>
                  <a:cubicBezTo>
                    <a:pt x="14566" y="33354"/>
                    <a:pt x="15080" y="31647"/>
                    <a:pt x="15476" y="29910"/>
                  </a:cubicBezTo>
                  <a:cubicBezTo>
                    <a:pt x="16369" y="26008"/>
                    <a:pt x="16495" y="22804"/>
                    <a:pt x="15846" y="20374"/>
                  </a:cubicBezTo>
                  <a:cubicBezTo>
                    <a:pt x="14322" y="14661"/>
                    <a:pt x="1560" y="757"/>
                    <a:pt x="1015" y="169"/>
                  </a:cubicBezTo>
                  <a:cubicBezTo>
                    <a:pt x="908" y="51"/>
                    <a:pt x="779" y="0"/>
                    <a:pt x="65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7"/>
            <p:cNvSpPr/>
            <p:nvPr/>
          </p:nvSpPr>
          <p:spPr>
            <a:xfrm>
              <a:off x="1827349" y="5184857"/>
              <a:ext cx="141034" cy="1393673"/>
            </a:xfrm>
            <a:custGeom>
              <a:rect b="b" l="l" r="r" t="t"/>
              <a:pathLst>
                <a:path extrusionOk="0" h="63392" w="6415">
                  <a:moveTo>
                    <a:pt x="4150" y="1"/>
                  </a:moveTo>
                  <a:lnTo>
                    <a:pt x="3393" y="1512"/>
                  </a:lnTo>
                  <a:lnTo>
                    <a:pt x="1" y="52828"/>
                  </a:lnTo>
                  <a:lnTo>
                    <a:pt x="3771" y="63392"/>
                  </a:lnTo>
                  <a:lnTo>
                    <a:pt x="6415" y="42264"/>
                  </a:lnTo>
                  <a:lnTo>
                    <a:pt x="4150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47"/>
            <p:cNvSpPr/>
            <p:nvPr/>
          </p:nvSpPr>
          <p:spPr>
            <a:xfrm>
              <a:off x="1816246" y="5173909"/>
              <a:ext cx="163239" cy="1415636"/>
            </a:xfrm>
            <a:custGeom>
              <a:rect b="b" l="l" r="r" t="t"/>
              <a:pathLst>
                <a:path extrusionOk="0" h="64391" w="7425">
                  <a:moveTo>
                    <a:pt x="4311" y="3399"/>
                  </a:moveTo>
                  <a:lnTo>
                    <a:pt x="6419" y="42745"/>
                  </a:lnTo>
                  <a:lnTo>
                    <a:pt x="4046" y="61748"/>
                  </a:lnTo>
                  <a:lnTo>
                    <a:pt x="1015" y="53257"/>
                  </a:lnTo>
                  <a:lnTo>
                    <a:pt x="4311" y="3399"/>
                  </a:lnTo>
                  <a:close/>
                  <a:moveTo>
                    <a:pt x="4653" y="1"/>
                  </a:moveTo>
                  <a:cubicBezTo>
                    <a:pt x="4481" y="1"/>
                    <a:pt x="4307" y="87"/>
                    <a:pt x="4211" y="276"/>
                  </a:cubicBezTo>
                  <a:lnTo>
                    <a:pt x="3458" y="1783"/>
                  </a:lnTo>
                  <a:cubicBezTo>
                    <a:pt x="3423" y="1844"/>
                    <a:pt x="3406" y="1909"/>
                    <a:pt x="3401" y="1975"/>
                  </a:cubicBezTo>
                  <a:lnTo>
                    <a:pt x="5" y="53296"/>
                  </a:lnTo>
                  <a:cubicBezTo>
                    <a:pt x="0" y="53361"/>
                    <a:pt x="9" y="53431"/>
                    <a:pt x="35" y="53496"/>
                  </a:cubicBezTo>
                  <a:lnTo>
                    <a:pt x="3806" y="64060"/>
                  </a:lnTo>
                  <a:cubicBezTo>
                    <a:pt x="3880" y="64260"/>
                    <a:pt x="4067" y="64391"/>
                    <a:pt x="4281" y="64391"/>
                  </a:cubicBezTo>
                  <a:lnTo>
                    <a:pt x="4333" y="64391"/>
                  </a:lnTo>
                  <a:cubicBezTo>
                    <a:pt x="4564" y="64365"/>
                    <a:pt x="4747" y="64182"/>
                    <a:pt x="4777" y="63955"/>
                  </a:cubicBezTo>
                  <a:lnTo>
                    <a:pt x="7416" y="42823"/>
                  </a:lnTo>
                  <a:cubicBezTo>
                    <a:pt x="7420" y="42793"/>
                    <a:pt x="7425" y="42762"/>
                    <a:pt x="7420" y="42732"/>
                  </a:cubicBezTo>
                  <a:lnTo>
                    <a:pt x="5156" y="472"/>
                  </a:lnTo>
                  <a:cubicBezTo>
                    <a:pt x="5141" y="174"/>
                    <a:pt x="4898" y="1"/>
                    <a:pt x="4653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47"/>
            <p:cNvSpPr/>
            <p:nvPr/>
          </p:nvSpPr>
          <p:spPr>
            <a:xfrm>
              <a:off x="1594724" y="3352083"/>
              <a:ext cx="1050201" cy="1380350"/>
            </a:xfrm>
            <a:custGeom>
              <a:rect b="b" l="l" r="r" t="t"/>
              <a:pathLst>
                <a:path extrusionOk="0" h="62786" w="47769">
                  <a:moveTo>
                    <a:pt x="34435" y="1"/>
                  </a:moveTo>
                  <a:cubicBezTo>
                    <a:pt x="33276" y="1"/>
                    <a:pt x="32090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1056" y="35292"/>
                    <a:pt x="11483" y="37983"/>
                  </a:cubicBezTo>
                  <a:cubicBezTo>
                    <a:pt x="11910" y="40670"/>
                    <a:pt x="5247" y="48185"/>
                    <a:pt x="5247" y="48185"/>
                  </a:cubicBezTo>
                  <a:lnTo>
                    <a:pt x="14884" y="62786"/>
                  </a:lnTo>
                  <a:lnTo>
                    <a:pt x="25800" y="54282"/>
                  </a:lnTo>
                  <a:cubicBezTo>
                    <a:pt x="25800" y="54282"/>
                    <a:pt x="41250" y="53149"/>
                    <a:pt x="42665" y="51874"/>
                  </a:cubicBezTo>
                  <a:cubicBezTo>
                    <a:pt x="44084" y="50598"/>
                    <a:pt x="44080" y="36563"/>
                    <a:pt x="44080" y="36563"/>
                  </a:cubicBezTo>
                  <a:lnTo>
                    <a:pt x="47768" y="34438"/>
                  </a:lnTo>
                  <a:cubicBezTo>
                    <a:pt x="47768" y="34438"/>
                    <a:pt x="44367" y="19694"/>
                    <a:pt x="43514" y="16437"/>
                  </a:cubicBezTo>
                  <a:lnTo>
                    <a:pt x="42665" y="13176"/>
                  </a:lnTo>
                  <a:cubicBezTo>
                    <a:pt x="42665" y="13176"/>
                    <a:pt x="47625" y="11473"/>
                    <a:pt x="46492" y="6514"/>
                  </a:cubicBezTo>
                  <a:cubicBezTo>
                    <a:pt x="45546" y="2364"/>
                    <a:pt x="40340" y="1"/>
                    <a:pt x="34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47"/>
            <p:cNvSpPr/>
            <p:nvPr/>
          </p:nvSpPr>
          <p:spPr>
            <a:xfrm>
              <a:off x="1594724" y="3352105"/>
              <a:ext cx="1019181" cy="1380328"/>
            </a:xfrm>
            <a:custGeom>
              <a:rect b="b" l="l" r="r" t="t"/>
              <a:pathLst>
                <a:path extrusionOk="0" h="62785" w="46358">
                  <a:moveTo>
                    <a:pt x="34425" y="0"/>
                  </a:moveTo>
                  <a:cubicBezTo>
                    <a:pt x="33270" y="0"/>
                    <a:pt x="32087" y="91"/>
                    <a:pt x="30904" y="277"/>
                  </a:cubicBezTo>
                  <a:cubicBezTo>
                    <a:pt x="23671" y="1409"/>
                    <a:pt x="21829" y="4105"/>
                    <a:pt x="21829" y="4105"/>
                  </a:cubicBezTo>
                  <a:cubicBezTo>
                    <a:pt x="21829" y="4105"/>
                    <a:pt x="21797" y="4104"/>
                    <a:pt x="21735" y="4104"/>
                  </a:cubicBezTo>
                  <a:cubicBezTo>
                    <a:pt x="20694" y="4104"/>
                    <a:pt x="11295" y="4232"/>
                    <a:pt x="5813" y="8781"/>
                  </a:cubicBezTo>
                  <a:cubicBezTo>
                    <a:pt x="0" y="13602"/>
                    <a:pt x="3545" y="21257"/>
                    <a:pt x="5387" y="23948"/>
                  </a:cubicBezTo>
                  <a:cubicBezTo>
                    <a:pt x="7229" y="26639"/>
                    <a:pt x="10634" y="29761"/>
                    <a:pt x="10634" y="29761"/>
                  </a:cubicBezTo>
                  <a:cubicBezTo>
                    <a:pt x="10634" y="29761"/>
                    <a:pt x="11056" y="35291"/>
                    <a:pt x="11483" y="37982"/>
                  </a:cubicBezTo>
                  <a:cubicBezTo>
                    <a:pt x="11910" y="40669"/>
                    <a:pt x="5247" y="48184"/>
                    <a:pt x="5247" y="48184"/>
                  </a:cubicBezTo>
                  <a:lnTo>
                    <a:pt x="14884" y="62785"/>
                  </a:lnTo>
                  <a:lnTo>
                    <a:pt x="25800" y="54281"/>
                  </a:lnTo>
                  <a:cubicBezTo>
                    <a:pt x="25800" y="54281"/>
                    <a:pt x="37605" y="53414"/>
                    <a:pt x="41524" y="52343"/>
                  </a:cubicBezTo>
                  <a:lnTo>
                    <a:pt x="42665" y="51873"/>
                  </a:lnTo>
                  <a:lnTo>
                    <a:pt x="42665" y="51873"/>
                  </a:lnTo>
                  <a:cubicBezTo>
                    <a:pt x="42665" y="51873"/>
                    <a:pt x="40734" y="52057"/>
                    <a:pt x="38234" y="52057"/>
                  </a:cubicBezTo>
                  <a:cubicBezTo>
                    <a:pt x="34479" y="52057"/>
                    <a:pt x="29442" y="51641"/>
                    <a:pt x="27738" y="49560"/>
                  </a:cubicBezTo>
                  <a:cubicBezTo>
                    <a:pt x="24903" y="46090"/>
                    <a:pt x="27738" y="32857"/>
                    <a:pt x="29946" y="26238"/>
                  </a:cubicBezTo>
                  <a:cubicBezTo>
                    <a:pt x="32149" y="19619"/>
                    <a:pt x="26793" y="16785"/>
                    <a:pt x="26793" y="16785"/>
                  </a:cubicBezTo>
                  <a:lnTo>
                    <a:pt x="42887" y="14011"/>
                  </a:lnTo>
                  <a:cubicBezTo>
                    <a:pt x="42669" y="13179"/>
                    <a:pt x="42669" y="13175"/>
                    <a:pt x="42669" y="13175"/>
                  </a:cubicBezTo>
                  <a:cubicBezTo>
                    <a:pt x="42669" y="13175"/>
                    <a:pt x="44306" y="12605"/>
                    <a:pt x="45487" y="11181"/>
                  </a:cubicBezTo>
                  <a:lnTo>
                    <a:pt x="46357" y="6064"/>
                  </a:lnTo>
                  <a:cubicBezTo>
                    <a:pt x="45145" y="2199"/>
                    <a:pt x="40113" y="0"/>
                    <a:pt x="344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2385377" y="3755973"/>
              <a:ext cx="144288" cy="107023"/>
            </a:xfrm>
            <a:custGeom>
              <a:rect b="b" l="l" r="r" t="t"/>
              <a:pathLst>
                <a:path extrusionOk="0" h="4868" w="6563">
                  <a:moveTo>
                    <a:pt x="3130" y="1"/>
                  </a:moveTo>
                  <a:cubicBezTo>
                    <a:pt x="2776" y="1"/>
                    <a:pt x="2406" y="57"/>
                    <a:pt x="2025" y="191"/>
                  </a:cubicBezTo>
                  <a:cubicBezTo>
                    <a:pt x="192" y="836"/>
                    <a:pt x="0" y="3209"/>
                    <a:pt x="13" y="4306"/>
                  </a:cubicBezTo>
                  <a:cubicBezTo>
                    <a:pt x="18" y="4650"/>
                    <a:pt x="40" y="4868"/>
                    <a:pt x="40" y="4868"/>
                  </a:cubicBezTo>
                  <a:cubicBezTo>
                    <a:pt x="40" y="4868"/>
                    <a:pt x="1603" y="3022"/>
                    <a:pt x="3584" y="2743"/>
                  </a:cubicBezTo>
                  <a:cubicBezTo>
                    <a:pt x="3765" y="2717"/>
                    <a:pt x="3937" y="2706"/>
                    <a:pt x="4101" y="2706"/>
                  </a:cubicBezTo>
                  <a:cubicBezTo>
                    <a:pt x="5742" y="2706"/>
                    <a:pt x="6563" y="3875"/>
                    <a:pt x="6563" y="3875"/>
                  </a:cubicBezTo>
                  <a:lnTo>
                    <a:pt x="6423" y="1607"/>
                  </a:lnTo>
                  <a:cubicBezTo>
                    <a:pt x="6423" y="1607"/>
                    <a:pt x="5015" y="1"/>
                    <a:pt x="313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47"/>
            <p:cNvSpPr/>
            <p:nvPr/>
          </p:nvSpPr>
          <p:spPr>
            <a:xfrm>
              <a:off x="2445594" y="3916026"/>
              <a:ext cx="31131" cy="93458"/>
            </a:xfrm>
            <a:custGeom>
              <a:rect b="b" l="l" r="r" t="t"/>
              <a:pathLst>
                <a:path extrusionOk="0" h="4251" w="1416">
                  <a:moveTo>
                    <a:pt x="706" y="0"/>
                  </a:moveTo>
                  <a:cubicBezTo>
                    <a:pt x="318" y="0"/>
                    <a:pt x="0" y="950"/>
                    <a:pt x="0" y="2125"/>
                  </a:cubicBezTo>
                  <a:cubicBezTo>
                    <a:pt x="0" y="3301"/>
                    <a:pt x="318" y="4250"/>
                    <a:pt x="706" y="4250"/>
                  </a:cubicBezTo>
                  <a:cubicBezTo>
                    <a:pt x="1098" y="4250"/>
                    <a:pt x="1416" y="3297"/>
                    <a:pt x="1416" y="2125"/>
                  </a:cubicBezTo>
                  <a:cubicBezTo>
                    <a:pt x="1416" y="950"/>
                    <a:pt x="1098" y="0"/>
                    <a:pt x="7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47"/>
            <p:cNvSpPr/>
            <p:nvPr/>
          </p:nvSpPr>
          <p:spPr>
            <a:xfrm>
              <a:off x="1633110" y="3341047"/>
              <a:ext cx="1023578" cy="1402401"/>
            </a:xfrm>
            <a:custGeom>
              <a:rect b="b" l="l" r="r" t="t"/>
              <a:pathLst>
                <a:path extrusionOk="0" h="63789" w="46558">
                  <a:moveTo>
                    <a:pt x="32707" y="997"/>
                  </a:moveTo>
                  <a:cubicBezTo>
                    <a:pt x="34993" y="997"/>
                    <a:pt x="37174" y="1363"/>
                    <a:pt x="39060" y="2078"/>
                  </a:cubicBezTo>
                  <a:cubicBezTo>
                    <a:pt x="41916" y="3162"/>
                    <a:pt x="43762" y="4956"/>
                    <a:pt x="44259" y="7129"/>
                  </a:cubicBezTo>
                  <a:cubicBezTo>
                    <a:pt x="45278" y="11579"/>
                    <a:pt x="40945" y="13142"/>
                    <a:pt x="40758" y="13203"/>
                  </a:cubicBezTo>
                  <a:cubicBezTo>
                    <a:pt x="40510" y="13290"/>
                    <a:pt x="40370" y="13552"/>
                    <a:pt x="40436" y="13804"/>
                  </a:cubicBezTo>
                  <a:lnTo>
                    <a:pt x="41289" y="17066"/>
                  </a:lnTo>
                  <a:cubicBezTo>
                    <a:pt x="42051" y="19996"/>
                    <a:pt x="44925" y="32406"/>
                    <a:pt x="45452" y="34692"/>
                  </a:cubicBezTo>
                  <a:lnTo>
                    <a:pt x="42086" y="36634"/>
                  </a:lnTo>
                  <a:cubicBezTo>
                    <a:pt x="41933" y="36721"/>
                    <a:pt x="41838" y="36887"/>
                    <a:pt x="41838" y="37070"/>
                  </a:cubicBezTo>
                  <a:cubicBezTo>
                    <a:pt x="41838" y="37100"/>
                    <a:pt x="41838" y="40606"/>
                    <a:pt x="41663" y="44220"/>
                  </a:cubicBezTo>
                  <a:cubicBezTo>
                    <a:pt x="41337" y="51000"/>
                    <a:pt x="40710" y="51897"/>
                    <a:pt x="40588" y="52005"/>
                  </a:cubicBezTo>
                  <a:cubicBezTo>
                    <a:pt x="40409" y="52167"/>
                    <a:pt x="39251" y="52754"/>
                    <a:pt x="31905" y="53560"/>
                  </a:cubicBezTo>
                  <a:cubicBezTo>
                    <a:pt x="27921" y="53995"/>
                    <a:pt x="24059" y="54283"/>
                    <a:pt x="24019" y="54287"/>
                  </a:cubicBezTo>
                  <a:cubicBezTo>
                    <a:pt x="23919" y="54291"/>
                    <a:pt x="23823" y="54331"/>
                    <a:pt x="23745" y="54392"/>
                  </a:cubicBezTo>
                  <a:lnTo>
                    <a:pt x="13260" y="62565"/>
                  </a:lnTo>
                  <a:lnTo>
                    <a:pt x="4128" y="48731"/>
                  </a:lnTo>
                  <a:cubicBezTo>
                    <a:pt x="5478" y="47181"/>
                    <a:pt x="10647" y="41032"/>
                    <a:pt x="10233" y="38407"/>
                  </a:cubicBezTo>
                  <a:cubicBezTo>
                    <a:pt x="9815" y="35763"/>
                    <a:pt x="9393" y="30277"/>
                    <a:pt x="9389" y="30225"/>
                  </a:cubicBezTo>
                  <a:cubicBezTo>
                    <a:pt x="9375" y="30098"/>
                    <a:pt x="9319" y="29976"/>
                    <a:pt x="9223" y="29894"/>
                  </a:cubicBezTo>
                  <a:cubicBezTo>
                    <a:pt x="9188" y="29863"/>
                    <a:pt x="5844" y="26785"/>
                    <a:pt x="4054" y="24168"/>
                  </a:cubicBezTo>
                  <a:cubicBezTo>
                    <a:pt x="3040" y="22687"/>
                    <a:pt x="1834" y="20183"/>
                    <a:pt x="1481" y="17597"/>
                  </a:cubicBezTo>
                  <a:cubicBezTo>
                    <a:pt x="1028" y="14309"/>
                    <a:pt x="2008" y="11640"/>
                    <a:pt x="4385" y="9668"/>
                  </a:cubicBezTo>
                  <a:cubicBezTo>
                    <a:pt x="9802" y="5177"/>
                    <a:pt x="19330" y="5104"/>
                    <a:pt x="20038" y="5104"/>
                  </a:cubicBezTo>
                  <a:cubicBezTo>
                    <a:pt x="20062" y="5104"/>
                    <a:pt x="20075" y="5104"/>
                    <a:pt x="20079" y="5104"/>
                  </a:cubicBezTo>
                  <a:cubicBezTo>
                    <a:pt x="20083" y="5104"/>
                    <a:pt x="20087" y="5104"/>
                    <a:pt x="20091" y="5104"/>
                  </a:cubicBezTo>
                  <a:cubicBezTo>
                    <a:pt x="20252" y="5104"/>
                    <a:pt x="20399" y="5022"/>
                    <a:pt x="20492" y="4891"/>
                  </a:cubicBezTo>
                  <a:cubicBezTo>
                    <a:pt x="20514" y="4865"/>
                    <a:pt x="22369" y="2348"/>
                    <a:pt x="29232" y="1272"/>
                  </a:cubicBezTo>
                  <a:cubicBezTo>
                    <a:pt x="30401" y="1088"/>
                    <a:pt x="31567" y="997"/>
                    <a:pt x="32707" y="997"/>
                  </a:cubicBezTo>
                  <a:close/>
                  <a:moveTo>
                    <a:pt x="32694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4" y="4643"/>
                  </a:cubicBezTo>
                  <a:cubicBezTo>
                    <a:pt x="11122" y="5169"/>
                    <a:pt x="6837" y="6341"/>
                    <a:pt x="3750" y="8897"/>
                  </a:cubicBezTo>
                  <a:cubicBezTo>
                    <a:pt x="1128" y="11074"/>
                    <a:pt x="0" y="14126"/>
                    <a:pt x="492" y="17732"/>
                  </a:cubicBezTo>
                  <a:cubicBezTo>
                    <a:pt x="871" y="20488"/>
                    <a:pt x="2156" y="23157"/>
                    <a:pt x="3231" y="24729"/>
                  </a:cubicBezTo>
                  <a:cubicBezTo>
                    <a:pt x="4890" y="27155"/>
                    <a:pt x="7725" y="29859"/>
                    <a:pt x="8404" y="30495"/>
                  </a:cubicBezTo>
                  <a:cubicBezTo>
                    <a:pt x="8483" y="31514"/>
                    <a:pt x="8862" y="36134"/>
                    <a:pt x="9245" y="38559"/>
                  </a:cubicBezTo>
                  <a:cubicBezTo>
                    <a:pt x="9528" y="40353"/>
                    <a:pt x="5644" y="45522"/>
                    <a:pt x="3127" y="48356"/>
                  </a:cubicBezTo>
                  <a:cubicBezTo>
                    <a:pt x="2974" y="48526"/>
                    <a:pt x="2957" y="48774"/>
                    <a:pt x="3083" y="48966"/>
                  </a:cubicBezTo>
                  <a:lnTo>
                    <a:pt x="12720" y="63566"/>
                  </a:lnTo>
                  <a:cubicBezTo>
                    <a:pt x="12815" y="63706"/>
                    <a:pt x="12972" y="63788"/>
                    <a:pt x="13138" y="63788"/>
                  </a:cubicBezTo>
                  <a:cubicBezTo>
                    <a:pt x="13251" y="63788"/>
                    <a:pt x="13360" y="63754"/>
                    <a:pt x="13447" y="63684"/>
                  </a:cubicBezTo>
                  <a:lnTo>
                    <a:pt x="24237" y="55271"/>
                  </a:lnTo>
                  <a:cubicBezTo>
                    <a:pt x="24995" y="55215"/>
                    <a:pt x="28452" y="54945"/>
                    <a:pt x="32005" y="54557"/>
                  </a:cubicBezTo>
                  <a:cubicBezTo>
                    <a:pt x="40248" y="53651"/>
                    <a:pt x="40975" y="52994"/>
                    <a:pt x="41254" y="52750"/>
                  </a:cubicBezTo>
                  <a:cubicBezTo>
                    <a:pt x="41563" y="52467"/>
                    <a:pt x="42295" y="51809"/>
                    <a:pt x="42656" y="44268"/>
                  </a:cubicBezTo>
                  <a:cubicBezTo>
                    <a:pt x="42804" y="41233"/>
                    <a:pt x="42830" y="38272"/>
                    <a:pt x="42835" y="37357"/>
                  </a:cubicBezTo>
                  <a:lnTo>
                    <a:pt x="46270" y="35372"/>
                  </a:lnTo>
                  <a:cubicBezTo>
                    <a:pt x="46462" y="35263"/>
                    <a:pt x="46558" y="35041"/>
                    <a:pt x="46510" y="34827"/>
                  </a:cubicBezTo>
                  <a:cubicBezTo>
                    <a:pt x="46475" y="34679"/>
                    <a:pt x="43096" y="20040"/>
                    <a:pt x="42256" y="16813"/>
                  </a:cubicBezTo>
                  <a:lnTo>
                    <a:pt x="41511" y="13974"/>
                  </a:lnTo>
                  <a:cubicBezTo>
                    <a:pt x="42282" y="13621"/>
                    <a:pt x="42987" y="13147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5" y="387"/>
                    <a:pt x="35107" y="0"/>
                    <a:pt x="3269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7"/>
            <p:cNvSpPr/>
            <p:nvPr/>
          </p:nvSpPr>
          <p:spPr>
            <a:xfrm>
              <a:off x="1594724" y="3352083"/>
              <a:ext cx="1047124" cy="807025"/>
            </a:xfrm>
            <a:custGeom>
              <a:rect b="b" l="l" r="r" t="t"/>
              <a:pathLst>
                <a:path extrusionOk="0" h="36708" w="47629">
                  <a:moveTo>
                    <a:pt x="34431" y="1"/>
                  </a:moveTo>
                  <a:cubicBezTo>
                    <a:pt x="33273" y="1"/>
                    <a:pt x="32088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0865" y="32797"/>
                    <a:pt x="11161" y="35462"/>
                  </a:cubicBezTo>
                  <a:lnTo>
                    <a:pt x="15593" y="36707"/>
                  </a:lnTo>
                  <a:lnTo>
                    <a:pt x="20414" y="34155"/>
                  </a:lnTo>
                  <a:lnTo>
                    <a:pt x="25234" y="33023"/>
                  </a:lnTo>
                  <a:cubicBezTo>
                    <a:pt x="25234" y="33023"/>
                    <a:pt x="21690" y="30328"/>
                    <a:pt x="23675" y="27776"/>
                  </a:cubicBezTo>
                  <a:cubicBezTo>
                    <a:pt x="25661" y="25225"/>
                    <a:pt x="29345" y="24375"/>
                    <a:pt x="29484" y="22390"/>
                  </a:cubicBezTo>
                  <a:cubicBezTo>
                    <a:pt x="29628" y="20404"/>
                    <a:pt x="21690" y="17570"/>
                    <a:pt x="24241" y="15871"/>
                  </a:cubicBezTo>
                  <a:cubicBezTo>
                    <a:pt x="26793" y="14169"/>
                    <a:pt x="42669" y="13176"/>
                    <a:pt x="42669" y="13176"/>
                  </a:cubicBezTo>
                  <a:cubicBezTo>
                    <a:pt x="42669" y="13176"/>
                    <a:pt x="47629" y="11473"/>
                    <a:pt x="46492" y="6514"/>
                  </a:cubicBezTo>
                  <a:cubicBezTo>
                    <a:pt x="45546" y="2367"/>
                    <a:pt x="40338" y="1"/>
                    <a:pt x="34431" y="1"/>
                  </a:cubicBezTo>
                  <a:close/>
                </a:path>
              </a:pathLst>
            </a:custGeom>
            <a:solidFill>
              <a:srgbClr val="3A3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47"/>
            <p:cNvSpPr/>
            <p:nvPr/>
          </p:nvSpPr>
          <p:spPr>
            <a:xfrm>
              <a:off x="1633110" y="3341047"/>
              <a:ext cx="1008562" cy="829054"/>
            </a:xfrm>
            <a:custGeom>
              <a:rect b="b" l="l" r="r" t="t"/>
              <a:pathLst>
                <a:path extrusionOk="0" h="37710" w="45875">
                  <a:moveTo>
                    <a:pt x="32713" y="1002"/>
                  </a:moveTo>
                  <a:cubicBezTo>
                    <a:pt x="34998" y="1002"/>
                    <a:pt x="37178" y="1367"/>
                    <a:pt x="39064" y="2082"/>
                  </a:cubicBezTo>
                  <a:cubicBezTo>
                    <a:pt x="41920" y="3162"/>
                    <a:pt x="43767" y="4956"/>
                    <a:pt x="44267" y="7129"/>
                  </a:cubicBezTo>
                  <a:cubicBezTo>
                    <a:pt x="45230" y="11357"/>
                    <a:pt x="41372" y="12977"/>
                    <a:pt x="40823" y="13186"/>
                  </a:cubicBezTo>
                  <a:cubicBezTo>
                    <a:pt x="40261" y="13221"/>
                    <a:pt x="36551" y="13469"/>
                    <a:pt x="32615" y="13891"/>
                  </a:cubicBezTo>
                  <a:cubicBezTo>
                    <a:pt x="30464" y="14122"/>
                    <a:pt x="23915" y="14828"/>
                    <a:pt x="22221" y="15960"/>
                  </a:cubicBezTo>
                  <a:cubicBezTo>
                    <a:pt x="21624" y="16356"/>
                    <a:pt x="21494" y="16813"/>
                    <a:pt x="21489" y="17131"/>
                  </a:cubicBezTo>
                  <a:cubicBezTo>
                    <a:pt x="21481" y="18237"/>
                    <a:pt x="22913" y="19230"/>
                    <a:pt x="24568" y="20384"/>
                  </a:cubicBezTo>
                  <a:cubicBezTo>
                    <a:pt x="25652" y="21137"/>
                    <a:pt x="27285" y="22278"/>
                    <a:pt x="27242" y="22857"/>
                  </a:cubicBezTo>
                  <a:cubicBezTo>
                    <a:pt x="27185" y="23702"/>
                    <a:pt x="26118" y="24394"/>
                    <a:pt x="24890" y="25195"/>
                  </a:cubicBezTo>
                  <a:cubicBezTo>
                    <a:pt x="23758" y="25927"/>
                    <a:pt x="22478" y="26759"/>
                    <a:pt x="21537" y="27969"/>
                  </a:cubicBezTo>
                  <a:cubicBezTo>
                    <a:pt x="20971" y="28696"/>
                    <a:pt x="20740" y="29502"/>
                    <a:pt x="20854" y="30360"/>
                  </a:cubicBezTo>
                  <a:cubicBezTo>
                    <a:pt x="21010" y="31566"/>
                    <a:pt x="21825" y="32611"/>
                    <a:pt x="22452" y="33255"/>
                  </a:cubicBezTo>
                  <a:lnTo>
                    <a:pt x="18555" y="34170"/>
                  </a:lnTo>
                  <a:cubicBezTo>
                    <a:pt x="18515" y="34178"/>
                    <a:pt x="18472" y="34196"/>
                    <a:pt x="18437" y="34213"/>
                  </a:cubicBezTo>
                  <a:lnTo>
                    <a:pt x="13795" y="36674"/>
                  </a:lnTo>
                  <a:lnTo>
                    <a:pt x="9876" y="35572"/>
                  </a:lnTo>
                  <a:cubicBezTo>
                    <a:pt x="9602" y="33029"/>
                    <a:pt x="9389" y="30255"/>
                    <a:pt x="9393" y="30225"/>
                  </a:cubicBezTo>
                  <a:cubicBezTo>
                    <a:pt x="9384" y="30098"/>
                    <a:pt x="9323" y="29981"/>
                    <a:pt x="9232" y="29894"/>
                  </a:cubicBezTo>
                  <a:cubicBezTo>
                    <a:pt x="9197" y="29863"/>
                    <a:pt x="5848" y="26785"/>
                    <a:pt x="4059" y="24172"/>
                  </a:cubicBezTo>
                  <a:cubicBezTo>
                    <a:pt x="3044" y="22687"/>
                    <a:pt x="1838" y="20183"/>
                    <a:pt x="1485" y="17597"/>
                  </a:cubicBezTo>
                  <a:cubicBezTo>
                    <a:pt x="1032" y="14309"/>
                    <a:pt x="2012" y="11640"/>
                    <a:pt x="4390" y="9672"/>
                  </a:cubicBezTo>
                  <a:cubicBezTo>
                    <a:pt x="5996" y="8339"/>
                    <a:pt x="9027" y="6554"/>
                    <a:pt x="14326" y="5635"/>
                  </a:cubicBezTo>
                  <a:cubicBezTo>
                    <a:pt x="17247" y="5130"/>
                    <a:pt x="19614" y="5108"/>
                    <a:pt x="20021" y="5108"/>
                  </a:cubicBezTo>
                  <a:cubicBezTo>
                    <a:pt x="20060" y="5108"/>
                    <a:pt x="20081" y="5108"/>
                    <a:pt x="20083" y="5108"/>
                  </a:cubicBezTo>
                  <a:cubicBezTo>
                    <a:pt x="20248" y="5108"/>
                    <a:pt x="20405" y="5030"/>
                    <a:pt x="20501" y="4895"/>
                  </a:cubicBezTo>
                  <a:cubicBezTo>
                    <a:pt x="20505" y="4886"/>
                    <a:pt x="20963" y="4255"/>
                    <a:pt x="22256" y="3497"/>
                  </a:cubicBezTo>
                  <a:cubicBezTo>
                    <a:pt x="23458" y="2796"/>
                    <a:pt x="25648" y="1838"/>
                    <a:pt x="29240" y="1277"/>
                  </a:cubicBezTo>
                  <a:cubicBezTo>
                    <a:pt x="30408" y="1093"/>
                    <a:pt x="31574" y="1002"/>
                    <a:pt x="32713" y="1002"/>
                  </a:cubicBezTo>
                  <a:close/>
                  <a:moveTo>
                    <a:pt x="32693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0" y="4647"/>
                  </a:cubicBezTo>
                  <a:cubicBezTo>
                    <a:pt x="8644" y="5601"/>
                    <a:pt x="5452" y="7486"/>
                    <a:pt x="3745" y="8901"/>
                  </a:cubicBezTo>
                  <a:cubicBezTo>
                    <a:pt x="1124" y="11074"/>
                    <a:pt x="0" y="14131"/>
                    <a:pt x="488" y="17732"/>
                  </a:cubicBezTo>
                  <a:cubicBezTo>
                    <a:pt x="867" y="20493"/>
                    <a:pt x="2151" y="23157"/>
                    <a:pt x="3227" y="24734"/>
                  </a:cubicBezTo>
                  <a:cubicBezTo>
                    <a:pt x="4886" y="27155"/>
                    <a:pt x="7721" y="29859"/>
                    <a:pt x="8404" y="30495"/>
                  </a:cubicBezTo>
                  <a:cubicBezTo>
                    <a:pt x="8461" y="31213"/>
                    <a:pt x="8670" y="33760"/>
                    <a:pt x="8918" y="36016"/>
                  </a:cubicBezTo>
                  <a:cubicBezTo>
                    <a:pt x="8940" y="36221"/>
                    <a:pt x="9084" y="36391"/>
                    <a:pt x="9280" y="36443"/>
                  </a:cubicBezTo>
                  <a:lnTo>
                    <a:pt x="13712" y="37688"/>
                  </a:lnTo>
                  <a:cubicBezTo>
                    <a:pt x="13756" y="37701"/>
                    <a:pt x="13804" y="37710"/>
                    <a:pt x="13847" y="37710"/>
                  </a:cubicBezTo>
                  <a:cubicBezTo>
                    <a:pt x="13930" y="37710"/>
                    <a:pt x="14009" y="37688"/>
                    <a:pt x="14083" y="37653"/>
                  </a:cubicBezTo>
                  <a:lnTo>
                    <a:pt x="18846" y="35132"/>
                  </a:lnTo>
                  <a:lnTo>
                    <a:pt x="23601" y="34013"/>
                  </a:lnTo>
                  <a:cubicBezTo>
                    <a:pt x="24015" y="33913"/>
                    <a:pt x="24128" y="33382"/>
                    <a:pt x="23789" y="33125"/>
                  </a:cubicBezTo>
                  <a:cubicBezTo>
                    <a:pt x="23771" y="33116"/>
                    <a:pt x="22047" y="31784"/>
                    <a:pt x="21847" y="30229"/>
                  </a:cubicBezTo>
                  <a:cubicBezTo>
                    <a:pt x="21768" y="29637"/>
                    <a:pt x="21925" y="29101"/>
                    <a:pt x="22326" y="28587"/>
                  </a:cubicBezTo>
                  <a:cubicBezTo>
                    <a:pt x="23166" y="27508"/>
                    <a:pt x="24368" y="26724"/>
                    <a:pt x="25435" y="26031"/>
                  </a:cubicBezTo>
                  <a:cubicBezTo>
                    <a:pt x="26889" y="25086"/>
                    <a:pt x="28143" y="24268"/>
                    <a:pt x="28239" y="22931"/>
                  </a:cubicBezTo>
                  <a:cubicBezTo>
                    <a:pt x="28322" y="21781"/>
                    <a:pt x="26845" y="20754"/>
                    <a:pt x="25138" y="19565"/>
                  </a:cubicBezTo>
                  <a:cubicBezTo>
                    <a:pt x="24015" y="18786"/>
                    <a:pt x="22482" y="17714"/>
                    <a:pt x="22487" y="17140"/>
                  </a:cubicBezTo>
                  <a:cubicBezTo>
                    <a:pt x="22487" y="17031"/>
                    <a:pt x="22582" y="16913"/>
                    <a:pt x="22770" y="16791"/>
                  </a:cubicBezTo>
                  <a:cubicBezTo>
                    <a:pt x="24773" y="15455"/>
                    <a:pt x="36573" y="14449"/>
                    <a:pt x="40949" y="14179"/>
                  </a:cubicBezTo>
                  <a:cubicBezTo>
                    <a:pt x="40997" y="14174"/>
                    <a:pt x="41041" y="14166"/>
                    <a:pt x="41080" y="14153"/>
                  </a:cubicBezTo>
                  <a:cubicBezTo>
                    <a:pt x="42016" y="13796"/>
                    <a:pt x="42874" y="13256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2" y="387"/>
                    <a:pt x="35105" y="0"/>
                    <a:pt x="3269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47"/>
            <p:cNvSpPr/>
            <p:nvPr/>
          </p:nvSpPr>
          <p:spPr>
            <a:xfrm>
              <a:off x="1693217" y="3448796"/>
              <a:ext cx="875399" cy="384144"/>
            </a:xfrm>
            <a:custGeom>
              <a:rect b="b" l="l" r="r" t="t"/>
              <a:pathLst>
                <a:path extrusionOk="0" h="17473" w="39818">
                  <a:moveTo>
                    <a:pt x="35954" y="1"/>
                  </a:moveTo>
                  <a:cubicBezTo>
                    <a:pt x="35249" y="1"/>
                    <a:pt x="34733" y="222"/>
                    <a:pt x="34414" y="665"/>
                  </a:cubicBezTo>
                  <a:cubicBezTo>
                    <a:pt x="33687" y="1671"/>
                    <a:pt x="34484" y="3243"/>
                    <a:pt x="34645" y="3547"/>
                  </a:cubicBezTo>
                  <a:cubicBezTo>
                    <a:pt x="34767" y="3769"/>
                    <a:pt x="34997" y="3893"/>
                    <a:pt x="35233" y="3893"/>
                  </a:cubicBezTo>
                  <a:cubicBezTo>
                    <a:pt x="35341" y="3893"/>
                    <a:pt x="35450" y="3867"/>
                    <a:pt x="35550" y="3813"/>
                  </a:cubicBezTo>
                  <a:cubicBezTo>
                    <a:pt x="35873" y="3639"/>
                    <a:pt x="35990" y="3234"/>
                    <a:pt x="35816" y="2912"/>
                  </a:cubicBezTo>
                  <a:cubicBezTo>
                    <a:pt x="35542" y="2406"/>
                    <a:pt x="35341" y="1653"/>
                    <a:pt x="35494" y="1444"/>
                  </a:cubicBezTo>
                  <a:cubicBezTo>
                    <a:pt x="35529" y="1398"/>
                    <a:pt x="35664" y="1336"/>
                    <a:pt x="35949" y="1336"/>
                  </a:cubicBezTo>
                  <a:cubicBezTo>
                    <a:pt x="36092" y="1336"/>
                    <a:pt x="36272" y="1351"/>
                    <a:pt x="36495" y="1392"/>
                  </a:cubicBezTo>
                  <a:cubicBezTo>
                    <a:pt x="37924" y="1653"/>
                    <a:pt x="38224" y="3229"/>
                    <a:pt x="38281" y="3708"/>
                  </a:cubicBezTo>
                  <a:cubicBezTo>
                    <a:pt x="38429" y="4967"/>
                    <a:pt x="37998" y="6561"/>
                    <a:pt x="36900" y="7053"/>
                  </a:cubicBezTo>
                  <a:cubicBezTo>
                    <a:pt x="36500" y="7231"/>
                    <a:pt x="35640" y="7294"/>
                    <a:pt x="34517" y="7294"/>
                  </a:cubicBezTo>
                  <a:cubicBezTo>
                    <a:pt x="33199" y="7294"/>
                    <a:pt x="31518" y="7207"/>
                    <a:pt x="29785" y="7118"/>
                  </a:cubicBezTo>
                  <a:cubicBezTo>
                    <a:pt x="27501" y="7001"/>
                    <a:pt x="24974" y="6871"/>
                    <a:pt x="22474" y="6871"/>
                  </a:cubicBezTo>
                  <a:cubicBezTo>
                    <a:pt x="19213" y="6871"/>
                    <a:pt x="15998" y="7092"/>
                    <a:pt x="13430" y="7854"/>
                  </a:cubicBezTo>
                  <a:cubicBezTo>
                    <a:pt x="5849" y="10101"/>
                    <a:pt x="589" y="16114"/>
                    <a:pt x="371" y="16367"/>
                  </a:cubicBezTo>
                  <a:cubicBezTo>
                    <a:pt x="1" y="16802"/>
                    <a:pt x="306" y="17468"/>
                    <a:pt x="876" y="17473"/>
                  </a:cubicBezTo>
                  <a:cubicBezTo>
                    <a:pt x="1068" y="17473"/>
                    <a:pt x="1255" y="17386"/>
                    <a:pt x="1381" y="17242"/>
                  </a:cubicBezTo>
                  <a:cubicBezTo>
                    <a:pt x="1434" y="17177"/>
                    <a:pt x="6602" y="11268"/>
                    <a:pt x="13809" y="9130"/>
                  </a:cubicBezTo>
                  <a:cubicBezTo>
                    <a:pt x="16233" y="8411"/>
                    <a:pt x="19320" y="8200"/>
                    <a:pt x="22474" y="8200"/>
                  </a:cubicBezTo>
                  <a:cubicBezTo>
                    <a:pt x="24942" y="8200"/>
                    <a:pt x="27451" y="8329"/>
                    <a:pt x="29716" y="8446"/>
                  </a:cubicBezTo>
                  <a:cubicBezTo>
                    <a:pt x="31695" y="8549"/>
                    <a:pt x="33280" y="8625"/>
                    <a:pt x="34519" y="8625"/>
                  </a:cubicBezTo>
                  <a:cubicBezTo>
                    <a:pt x="35905" y="8625"/>
                    <a:pt x="36856" y="8530"/>
                    <a:pt x="37440" y="8267"/>
                  </a:cubicBezTo>
                  <a:cubicBezTo>
                    <a:pt x="39143" y="7514"/>
                    <a:pt x="39818" y="5324"/>
                    <a:pt x="39604" y="3547"/>
                  </a:cubicBezTo>
                  <a:cubicBezTo>
                    <a:pt x="39382" y="1688"/>
                    <a:pt x="38281" y="360"/>
                    <a:pt x="36735" y="77"/>
                  </a:cubicBezTo>
                  <a:cubicBezTo>
                    <a:pt x="36453" y="26"/>
                    <a:pt x="36193" y="1"/>
                    <a:pt x="35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1783884" y="3768967"/>
              <a:ext cx="378933" cy="167570"/>
            </a:xfrm>
            <a:custGeom>
              <a:rect b="b" l="l" r="r" t="t"/>
              <a:pathLst>
                <a:path extrusionOk="0" h="7622" w="17236">
                  <a:moveTo>
                    <a:pt x="15239" y="1"/>
                  </a:moveTo>
                  <a:cubicBezTo>
                    <a:pt x="14375" y="1"/>
                    <a:pt x="13119" y="163"/>
                    <a:pt x="11318" y="480"/>
                  </a:cubicBezTo>
                  <a:cubicBezTo>
                    <a:pt x="9276" y="837"/>
                    <a:pt x="6824" y="1956"/>
                    <a:pt x="4037" y="3798"/>
                  </a:cubicBezTo>
                  <a:cubicBezTo>
                    <a:pt x="2800" y="4612"/>
                    <a:pt x="1612" y="5496"/>
                    <a:pt x="475" y="6445"/>
                  </a:cubicBezTo>
                  <a:cubicBezTo>
                    <a:pt x="1" y="6850"/>
                    <a:pt x="288" y="7621"/>
                    <a:pt x="911" y="7621"/>
                  </a:cubicBezTo>
                  <a:cubicBezTo>
                    <a:pt x="1067" y="7621"/>
                    <a:pt x="1220" y="7565"/>
                    <a:pt x="1342" y="7460"/>
                  </a:cubicBezTo>
                  <a:cubicBezTo>
                    <a:pt x="1398" y="7412"/>
                    <a:pt x="7072" y="2583"/>
                    <a:pt x="11553" y="1791"/>
                  </a:cubicBezTo>
                  <a:cubicBezTo>
                    <a:pt x="13608" y="1429"/>
                    <a:pt x="14692" y="1329"/>
                    <a:pt x="15263" y="1325"/>
                  </a:cubicBezTo>
                  <a:lnTo>
                    <a:pt x="15263" y="1325"/>
                  </a:lnTo>
                  <a:cubicBezTo>
                    <a:pt x="14910" y="1616"/>
                    <a:pt x="14253" y="2074"/>
                    <a:pt x="13042" y="2775"/>
                  </a:cubicBezTo>
                  <a:cubicBezTo>
                    <a:pt x="10482" y="4255"/>
                    <a:pt x="9772" y="4978"/>
                    <a:pt x="10116" y="5740"/>
                  </a:cubicBezTo>
                  <a:cubicBezTo>
                    <a:pt x="10305" y="6161"/>
                    <a:pt x="10728" y="6290"/>
                    <a:pt x="11229" y="6290"/>
                  </a:cubicBezTo>
                  <a:cubicBezTo>
                    <a:pt x="11572" y="6290"/>
                    <a:pt x="11950" y="6230"/>
                    <a:pt x="12315" y="6162"/>
                  </a:cubicBezTo>
                  <a:cubicBezTo>
                    <a:pt x="13125" y="6014"/>
                    <a:pt x="14166" y="5731"/>
                    <a:pt x="15245" y="5370"/>
                  </a:cubicBezTo>
                  <a:cubicBezTo>
                    <a:pt x="15598" y="5252"/>
                    <a:pt x="15785" y="4874"/>
                    <a:pt x="15668" y="4525"/>
                  </a:cubicBezTo>
                  <a:cubicBezTo>
                    <a:pt x="15574" y="4247"/>
                    <a:pt x="15317" y="4072"/>
                    <a:pt x="15040" y="4072"/>
                  </a:cubicBezTo>
                  <a:cubicBezTo>
                    <a:pt x="14970" y="4072"/>
                    <a:pt x="14898" y="4083"/>
                    <a:pt x="14827" y="4107"/>
                  </a:cubicBezTo>
                  <a:cubicBezTo>
                    <a:pt x="13991" y="4390"/>
                    <a:pt x="13142" y="4625"/>
                    <a:pt x="12284" y="4808"/>
                  </a:cubicBezTo>
                  <a:cubicBezTo>
                    <a:pt x="12620" y="4582"/>
                    <a:pt x="13086" y="4290"/>
                    <a:pt x="13708" y="3929"/>
                  </a:cubicBezTo>
                  <a:cubicBezTo>
                    <a:pt x="16421" y="2357"/>
                    <a:pt x="17235" y="1551"/>
                    <a:pt x="16935" y="724"/>
                  </a:cubicBezTo>
                  <a:cubicBezTo>
                    <a:pt x="16759" y="238"/>
                    <a:pt x="16285" y="1"/>
                    <a:pt x="15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47"/>
            <p:cNvSpPr/>
            <p:nvPr/>
          </p:nvSpPr>
          <p:spPr>
            <a:xfrm>
              <a:off x="1859755" y="3959380"/>
              <a:ext cx="211825" cy="332259"/>
            </a:xfrm>
            <a:custGeom>
              <a:rect b="b" l="l" r="r" t="t"/>
              <a:pathLst>
                <a:path extrusionOk="0" h="15113" w="9635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47"/>
            <p:cNvSpPr/>
            <p:nvPr/>
          </p:nvSpPr>
          <p:spPr>
            <a:xfrm>
              <a:off x="1859755" y="3959380"/>
              <a:ext cx="211825" cy="332259"/>
            </a:xfrm>
            <a:custGeom>
              <a:rect b="b" l="l" r="r" t="t"/>
              <a:pathLst>
                <a:path extrusionOk="0" h="15113" w="9635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1862679" y="3948432"/>
              <a:ext cx="220202" cy="354178"/>
            </a:xfrm>
            <a:custGeom>
              <a:rect b="b" l="l" r="r" t="t"/>
              <a:pathLst>
                <a:path extrusionOk="0" h="16110" w="10016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47"/>
            <p:cNvSpPr/>
            <p:nvPr/>
          </p:nvSpPr>
          <p:spPr>
            <a:xfrm>
              <a:off x="1862679" y="3948432"/>
              <a:ext cx="220202" cy="354178"/>
            </a:xfrm>
            <a:custGeom>
              <a:rect b="b" l="l" r="r" t="t"/>
              <a:pathLst>
                <a:path extrusionOk="0" h="16110" w="10016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7"/>
            <p:cNvSpPr/>
            <p:nvPr/>
          </p:nvSpPr>
          <p:spPr>
            <a:xfrm>
              <a:off x="1554227" y="4293116"/>
              <a:ext cx="476855" cy="657505"/>
            </a:xfrm>
            <a:custGeom>
              <a:rect b="b" l="l" r="r" t="t"/>
              <a:pathLst>
                <a:path extrusionOk="0" h="29907" w="2169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566" y="6658"/>
                    <a:pt x="5387" y="13464"/>
                  </a:cubicBezTo>
                  <a:cubicBezTo>
                    <a:pt x="10211" y="20270"/>
                    <a:pt x="15167" y="29906"/>
                    <a:pt x="15167" y="29906"/>
                  </a:cubicBezTo>
                  <a:lnTo>
                    <a:pt x="21690" y="21542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1554227" y="4293116"/>
              <a:ext cx="251794" cy="237438"/>
            </a:xfrm>
            <a:custGeom>
              <a:rect b="b" l="l" r="r" t="t"/>
              <a:pathLst>
                <a:path extrusionOk="0" h="10800" w="11453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47"/>
            <p:cNvSpPr/>
            <p:nvPr/>
          </p:nvSpPr>
          <p:spPr>
            <a:xfrm>
              <a:off x="1554227" y="4293116"/>
              <a:ext cx="251794" cy="237438"/>
            </a:xfrm>
            <a:custGeom>
              <a:rect b="b" l="l" r="r" t="t"/>
              <a:pathLst>
                <a:path extrusionOk="0" h="10800" w="11453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1541959" y="4282145"/>
              <a:ext cx="500796" cy="679490"/>
            </a:xfrm>
            <a:custGeom>
              <a:rect b="b" l="l" r="r" t="t"/>
              <a:pathLst>
                <a:path extrusionOk="0" h="30907" w="22779">
                  <a:moveTo>
                    <a:pt x="7943" y="1213"/>
                  </a:moveTo>
                  <a:lnTo>
                    <a:pt x="21634" y="22014"/>
                  </a:lnTo>
                  <a:lnTo>
                    <a:pt x="15808" y="29482"/>
                  </a:lnTo>
                  <a:cubicBezTo>
                    <a:pt x="14575" y="27148"/>
                    <a:pt x="10395" y="19376"/>
                    <a:pt x="6354" y="13671"/>
                  </a:cubicBezTo>
                  <a:cubicBezTo>
                    <a:pt x="2910" y="8812"/>
                    <a:pt x="1651" y="6870"/>
                    <a:pt x="1216" y="6160"/>
                  </a:cubicBezTo>
                  <a:lnTo>
                    <a:pt x="7943" y="1213"/>
                  </a:lnTo>
                  <a:close/>
                  <a:moveTo>
                    <a:pt x="8071" y="1"/>
                  </a:moveTo>
                  <a:cubicBezTo>
                    <a:pt x="7968" y="1"/>
                    <a:pt x="7864" y="33"/>
                    <a:pt x="7774" y="99"/>
                  </a:cubicBezTo>
                  <a:lnTo>
                    <a:pt x="262" y="5624"/>
                  </a:lnTo>
                  <a:cubicBezTo>
                    <a:pt x="66" y="5768"/>
                    <a:pt x="1" y="6034"/>
                    <a:pt x="110" y="6251"/>
                  </a:cubicBezTo>
                  <a:cubicBezTo>
                    <a:pt x="136" y="6299"/>
                    <a:pt x="750" y="7497"/>
                    <a:pt x="5540" y="14251"/>
                  </a:cubicBezTo>
                  <a:cubicBezTo>
                    <a:pt x="10282" y="20948"/>
                    <a:pt x="15233" y="30540"/>
                    <a:pt x="15281" y="30636"/>
                  </a:cubicBezTo>
                  <a:cubicBezTo>
                    <a:pt x="15359" y="30789"/>
                    <a:pt x="15507" y="30889"/>
                    <a:pt x="15681" y="30906"/>
                  </a:cubicBezTo>
                  <a:lnTo>
                    <a:pt x="15725" y="30906"/>
                  </a:lnTo>
                  <a:cubicBezTo>
                    <a:pt x="15877" y="30906"/>
                    <a:pt x="16025" y="30836"/>
                    <a:pt x="16121" y="30715"/>
                  </a:cubicBezTo>
                  <a:lnTo>
                    <a:pt x="22640" y="22354"/>
                  </a:lnTo>
                  <a:cubicBezTo>
                    <a:pt x="22770" y="22184"/>
                    <a:pt x="22779" y="21949"/>
                    <a:pt x="22661" y="21771"/>
                  </a:cubicBezTo>
                  <a:lnTo>
                    <a:pt x="8488" y="225"/>
                  </a:lnTo>
                  <a:cubicBezTo>
                    <a:pt x="8392" y="79"/>
                    <a:pt x="8233" y="1"/>
                    <a:pt x="807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47"/>
            <p:cNvSpPr/>
            <p:nvPr/>
          </p:nvSpPr>
          <p:spPr>
            <a:xfrm>
              <a:off x="2520256" y="4945922"/>
              <a:ext cx="828966" cy="628002"/>
            </a:xfrm>
            <a:custGeom>
              <a:rect b="b" l="l" r="r" t="t"/>
              <a:pathLst>
                <a:path extrusionOk="0" h="28565" w="37706">
                  <a:moveTo>
                    <a:pt x="13756" y="1"/>
                  </a:moveTo>
                  <a:cubicBezTo>
                    <a:pt x="13543" y="1"/>
                    <a:pt x="13307" y="265"/>
                    <a:pt x="13042" y="923"/>
                  </a:cubicBezTo>
                  <a:cubicBezTo>
                    <a:pt x="12193" y="3052"/>
                    <a:pt x="6663" y="8717"/>
                    <a:pt x="4965" y="10137"/>
                  </a:cubicBezTo>
                  <a:cubicBezTo>
                    <a:pt x="3262" y="11557"/>
                    <a:pt x="3123" y="13255"/>
                    <a:pt x="2696" y="16233"/>
                  </a:cubicBezTo>
                  <a:cubicBezTo>
                    <a:pt x="2269" y="19212"/>
                    <a:pt x="1" y="23888"/>
                    <a:pt x="1" y="23888"/>
                  </a:cubicBezTo>
                  <a:lnTo>
                    <a:pt x="2692" y="28565"/>
                  </a:lnTo>
                  <a:lnTo>
                    <a:pt x="8366" y="24877"/>
                  </a:lnTo>
                  <a:cubicBezTo>
                    <a:pt x="8366" y="24877"/>
                    <a:pt x="9916" y="25059"/>
                    <a:pt x="11555" y="25059"/>
                  </a:cubicBezTo>
                  <a:cubicBezTo>
                    <a:pt x="11958" y="25059"/>
                    <a:pt x="12367" y="25048"/>
                    <a:pt x="12759" y="25020"/>
                  </a:cubicBezTo>
                  <a:cubicBezTo>
                    <a:pt x="14741" y="24877"/>
                    <a:pt x="20837" y="24028"/>
                    <a:pt x="20837" y="24028"/>
                  </a:cubicBezTo>
                  <a:cubicBezTo>
                    <a:pt x="20837" y="24028"/>
                    <a:pt x="26933" y="26723"/>
                    <a:pt x="27782" y="26862"/>
                  </a:cubicBezTo>
                  <a:cubicBezTo>
                    <a:pt x="27918" y="26885"/>
                    <a:pt x="28040" y="26897"/>
                    <a:pt x="28151" y="26897"/>
                  </a:cubicBezTo>
                  <a:cubicBezTo>
                    <a:pt x="28733" y="26897"/>
                    <a:pt x="29009" y="26564"/>
                    <a:pt x="29485" y="25730"/>
                  </a:cubicBezTo>
                  <a:cubicBezTo>
                    <a:pt x="30051" y="24737"/>
                    <a:pt x="28065" y="24454"/>
                    <a:pt x="27499" y="24028"/>
                  </a:cubicBezTo>
                  <a:cubicBezTo>
                    <a:pt x="26933" y="23601"/>
                    <a:pt x="22396" y="21049"/>
                    <a:pt x="22396" y="21049"/>
                  </a:cubicBezTo>
                  <a:lnTo>
                    <a:pt x="22396" y="21049"/>
                  </a:lnTo>
                  <a:cubicBezTo>
                    <a:pt x="22396" y="21049"/>
                    <a:pt x="31610" y="22464"/>
                    <a:pt x="32746" y="22464"/>
                  </a:cubicBezTo>
                  <a:cubicBezTo>
                    <a:pt x="33878" y="22464"/>
                    <a:pt x="34161" y="22464"/>
                    <a:pt x="34588" y="21615"/>
                  </a:cubicBezTo>
                  <a:cubicBezTo>
                    <a:pt x="35010" y="20766"/>
                    <a:pt x="35010" y="20483"/>
                    <a:pt x="34588" y="19917"/>
                  </a:cubicBezTo>
                  <a:cubicBezTo>
                    <a:pt x="34161" y="19347"/>
                    <a:pt x="22539" y="17505"/>
                    <a:pt x="22539" y="17505"/>
                  </a:cubicBezTo>
                  <a:lnTo>
                    <a:pt x="22256" y="15946"/>
                  </a:lnTo>
                  <a:cubicBezTo>
                    <a:pt x="22256" y="15946"/>
                    <a:pt x="33173" y="15097"/>
                    <a:pt x="34449" y="15097"/>
                  </a:cubicBezTo>
                  <a:cubicBezTo>
                    <a:pt x="35724" y="15097"/>
                    <a:pt x="36007" y="14957"/>
                    <a:pt x="36717" y="14387"/>
                  </a:cubicBezTo>
                  <a:cubicBezTo>
                    <a:pt x="37423" y="13821"/>
                    <a:pt x="37706" y="12828"/>
                    <a:pt x="37140" y="11979"/>
                  </a:cubicBezTo>
                  <a:cubicBezTo>
                    <a:pt x="36875" y="11583"/>
                    <a:pt x="35901" y="11463"/>
                    <a:pt x="34678" y="11463"/>
                  </a:cubicBezTo>
                  <a:cubicBezTo>
                    <a:pt x="33279" y="11463"/>
                    <a:pt x="31555" y="11619"/>
                    <a:pt x="30194" y="11696"/>
                  </a:cubicBezTo>
                  <a:cubicBezTo>
                    <a:pt x="27643" y="11835"/>
                    <a:pt x="22539" y="11979"/>
                    <a:pt x="22539" y="11979"/>
                  </a:cubicBezTo>
                  <a:lnTo>
                    <a:pt x="21546" y="10986"/>
                  </a:lnTo>
                  <a:lnTo>
                    <a:pt x="22822" y="10420"/>
                  </a:lnTo>
                  <a:cubicBezTo>
                    <a:pt x="24098" y="9854"/>
                    <a:pt x="33456" y="6593"/>
                    <a:pt x="34305" y="6166"/>
                  </a:cubicBezTo>
                  <a:cubicBezTo>
                    <a:pt x="35154" y="5743"/>
                    <a:pt x="35724" y="5600"/>
                    <a:pt x="35581" y="4185"/>
                  </a:cubicBezTo>
                  <a:cubicBezTo>
                    <a:pt x="35482" y="3180"/>
                    <a:pt x="34601" y="2603"/>
                    <a:pt x="33441" y="2603"/>
                  </a:cubicBezTo>
                  <a:cubicBezTo>
                    <a:pt x="32962" y="2603"/>
                    <a:pt x="32435" y="2701"/>
                    <a:pt x="31897" y="2909"/>
                  </a:cubicBezTo>
                  <a:cubicBezTo>
                    <a:pt x="30055" y="3614"/>
                    <a:pt x="12333" y="10276"/>
                    <a:pt x="12333" y="10276"/>
                  </a:cubicBezTo>
                  <a:lnTo>
                    <a:pt x="11061" y="9288"/>
                  </a:lnTo>
                  <a:cubicBezTo>
                    <a:pt x="11061" y="9288"/>
                    <a:pt x="12337" y="7725"/>
                    <a:pt x="13752" y="6736"/>
                  </a:cubicBezTo>
                  <a:cubicBezTo>
                    <a:pt x="15172" y="5743"/>
                    <a:pt x="15315" y="4185"/>
                    <a:pt x="14889" y="2482"/>
                  </a:cubicBezTo>
                  <a:cubicBezTo>
                    <a:pt x="14591" y="1310"/>
                    <a:pt x="14231" y="1"/>
                    <a:pt x="13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47"/>
            <p:cNvSpPr/>
            <p:nvPr/>
          </p:nvSpPr>
          <p:spPr>
            <a:xfrm>
              <a:off x="2508780" y="4934863"/>
              <a:ext cx="851831" cy="649987"/>
            </a:xfrm>
            <a:custGeom>
              <a:rect b="b" l="l" r="r" t="t"/>
              <a:pathLst>
                <a:path extrusionOk="0" h="29565" w="38746">
                  <a:moveTo>
                    <a:pt x="14274" y="1108"/>
                  </a:moveTo>
                  <a:cubicBezTo>
                    <a:pt x="14444" y="1396"/>
                    <a:pt x="14662" y="2066"/>
                    <a:pt x="14923" y="3107"/>
                  </a:cubicBezTo>
                  <a:cubicBezTo>
                    <a:pt x="15367" y="4888"/>
                    <a:pt x="15071" y="6068"/>
                    <a:pt x="13987" y="6826"/>
                  </a:cubicBezTo>
                  <a:cubicBezTo>
                    <a:pt x="12532" y="7849"/>
                    <a:pt x="11248" y="9408"/>
                    <a:pt x="11195" y="9473"/>
                  </a:cubicBezTo>
                  <a:cubicBezTo>
                    <a:pt x="11017" y="9691"/>
                    <a:pt x="11052" y="10013"/>
                    <a:pt x="11274" y="10183"/>
                  </a:cubicBezTo>
                  <a:lnTo>
                    <a:pt x="12550" y="11176"/>
                  </a:lnTo>
                  <a:cubicBezTo>
                    <a:pt x="12637" y="11246"/>
                    <a:pt x="12744" y="11282"/>
                    <a:pt x="12854" y="11282"/>
                  </a:cubicBezTo>
                  <a:cubicBezTo>
                    <a:pt x="12914" y="11282"/>
                    <a:pt x="12975" y="11271"/>
                    <a:pt x="13033" y="11250"/>
                  </a:cubicBezTo>
                  <a:cubicBezTo>
                    <a:pt x="13212" y="11184"/>
                    <a:pt x="30773" y="4579"/>
                    <a:pt x="32597" y="3878"/>
                  </a:cubicBezTo>
                  <a:cubicBezTo>
                    <a:pt x="33066" y="3697"/>
                    <a:pt x="33536" y="3607"/>
                    <a:pt x="33962" y="3607"/>
                  </a:cubicBezTo>
                  <a:cubicBezTo>
                    <a:pt x="34388" y="3607"/>
                    <a:pt x="34770" y="3697"/>
                    <a:pt x="35062" y="3878"/>
                  </a:cubicBezTo>
                  <a:cubicBezTo>
                    <a:pt x="35376" y="4056"/>
                    <a:pt x="35576" y="4378"/>
                    <a:pt x="35606" y="4735"/>
                  </a:cubicBezTo>
                  <a:cubicBezTo>
                    <a:pt x="35702" y="5689"/>
                    <a:pt x="35515" y="5781"/>
                    <a:pt x="34814" y="6120"/>
                  </a:cubicBezTo>
                  <a:cubicBezTo>
                    <a:pt x="34749" y="6155"/>
                    <a:pt x="34679" y="6190"/>
                    <a:pt x="34605" y="6225"/>
                  </a:cubicBezTo>
                  <a:cubicBezTo>
                    <a:pt x="34196" y="6429"/>
                    <a:pt x="31365" y="7448"/>
                    <a:pt x="28866" y="8350"/>
                  </a:cubicBezTo>
                  <a:cubicBezTo>
                    <a:pt x="26253" y="9295"/>
                    <a:pt x="23780" y="10183"/>
                    <a:pt x="23144" y="10466"/>
                  </a:cubicBezTo>
                  <a:lnTo>
                    <a:pt x="21868" y="11032"/>
                  </a:lnTo>
                  <a:cubicBezTo>
                    <a:pt x="21546" y="11176"/>
                    <a:pt x="21468" y="11594"/>
                    <a:pt x="21716" y="11842"/>
                  </a:cubicBezTo>
                  <a:lnTo>
                    <a:pt x="22709" y="12835"/>
                  </a:lnTo>
                  <a:cubicBezTo>
                    <a:pt x="22801" y="12931"/>
                    <a:pt x="22929" y="12983"/>
                    <a:pt x="23063" y="12983"/>
                  </a:cubicBezTo>
                  <a:cubicBezTo>
                    <a:pt x="23068" y="12983"/>
                    <a:pt x="23073" y="12983"/>
                    <a:pt x="23079" y="12983"/>
                  </a:cubicBezTo>
                  <a:cubicBezTo>
                    <a:pt x="23127" y="12983"/>
                    <a:pt x="28217" y="12839"/>
                    <a:pt x="30747" y="12700"/>
                  </a:cubicBezTo>
                  <a:cubicBezTo>
                    <a:pt x="31152" y="12674"/>
                    <a:pt x="31579" y="12647"/>
                    <a:pt x="32031" y="12617"/>
                  </a:cubicBezTo>
                  <a:cubicBezTo>
                    <a:pt x="33120" y="12542"/>
                    <a:pt x="34240" y="12467"/>
                    <a:pt x="35204" y="12467"/>
                  </a:cubicBezTo>
                  <a:cubicBezTo>
                    <a:pt x="35301" y="12467"/>
                    <a:pt x="35396" y="12467"/>
                    <a:pt x="35489" y="12469"/>
                  </a:cubicBezTo>
                  <a:cubicBezTo>
                    <a:pt x="37017" y="12495"/>
                    <a:pt x="37239" y="12752"/>
                    <a:pt x="37248" y="12761"/>
                  </a:cubicBezTo>
                  <a:cubicBezTo>
                    <a:pt x="37692" y="13427"/>
                    <a:pt x="37392" y="14128"/>
                    <a:pt x="36926" y="14502"/>
                  </a:cubicBezTo>
                  <a:cubicBezTo>
                    <a:pt x="36307" y="14994"/>
                    <a:pt x="36138" y="15099"/>
                    <a:pt x="34971" y="15099"/>
                  </a:cubicBezTo>
                  <a:cubicBezTo>
                    <a:pt x="33690" y="15099"/>
                    <a:pt x="23188" y="15918"/>
                    <a:pt x="22739" y="15952"/>
                  </a:cubicBezTo>
                  <a:cubicBezTo>
                    <a:pt x="22443" y="15974"/>
                    <a:pt x="22234" y="16249"/>
                    <a:pt x="22286" y="16540"/>
                  </a:cubicBezTo>
                  <a:lnTo>
                    <a:pt x="22569" y="18099"/>
                  </a:lnTo>
                  <a:cubicBezTo>
                    <a:pt x="22608" y="18308"/>
                    <a:pt x="22774" y="18469"/>
                    <a:pt x="22983" y="18504"/>
                  </a:cubicBezTo>
                  <a:cubicBezTo>
                    <a:pt x="28169" y="19327"/>
                    <a:pt x="33987" y="20390"/>
                    <a:pt x="34753" y="20777"/>
                  </a:cubicBezTo>
                  <a:cubicBezTo>
                    <a:pt x="34992" y="21095"/>
                    <a:pt x="35018" y="21195"/>
                    <a:pt x="34666" y="21896"/>
                  </a:cubicBezTo>
                  <a:cubicBezTo>
                    <a:pt x="34378" y="22471"/>
                    <a:pt x="34378" y="22471"/>
                    <a:pt x="33268" y="22471"/>
                  </a:cubicBezTo>
                  <a:cubicBezTo>
                    <a:pt x="32371" y="22471"/>
                    <a:pt x="25548" y="21456"/>
                    <a:pt x="22996" y="21060"/>
                  </a:cubicBezTo>
                  <a:cubicBezTo>
                    <a:pt x="22967" y="21056"/>
                    <a:pt x="22939" y="21054"/>
                    <a:pt x="22912" y="21054"/>
                  </a:cubicBezTo>
                  <a:cubicBezTo>
                    <a:pt x="22422" y="21054"/>
                    <a:pt x="22216" y="21732"/>
                    <a:pt x="22678" y="21992"/>
                  </a:cubicBezTo>
                  <a:cubicBezTo>
                    <a:pt x="24490" y="23011"/>
                    <a:pt x="27329" y="24635"/>
                    <a:pt x="27725" y="24931"/>
                  </a:cubicBezTo>
                  <a:cubicBezTo>
                    <a:pt x="27943" y="25097"/>
                    <a:pt x="28260" y="25219"/>
                    <a:pt x="28596" y="25354"/>
                  </a:cubicBezTo>
                  <a:cubicBezTo>
                    <a:pt x="28883" y="25462"/>
                    <a:pt x="29554" y="25728"/>
                    <a:pt x="29610" y="25898"/>
                  </a:cubicBezTo>
                  <a:cubicBezTo>
                    <a:pt x="29606" y="25928"/>
                    <a:pt x="29593" y="25954"/>
                    <a:pt x="29575" y="25985"/>
                  </a:cubicBezTo>
                  <a:cubicBezTo>
                    <a:pt x="29147" y="26733"/>
                    <a:pt x="28976" y="26905"/>
                    <a:pt x="28679" y="26905"/>
                  </a:cubicBezTo>
                  <a:cubicBezTo>
                    <a:pt x="28596" y="26905"/>
                    <a:pt x="28503" y="26891"/>
                    <a:pt x="28391" y="26873"/>
                  </a:cubicBezTo>
                  <a:cubicBezTo>
                    <a:pt x="27816" y="26777"/>
                    <a:pt x="23897" y="25105"/>
                    <a:pt x="21563" y="24073"/>
                  </a:cubicBezTo>
                  <a:cubicBezTo>
                    <a:pt x="21501" y="24044"/>
                    <a:pt x="21432" y="24029"/>
                    <a:pt x="21362" y="24029"/>
                  </a:cubicBezTo>
                  <a:cubicBezTo>
                    <a:pt x="21339" y="24029"/>
                    <a:pt x="21316" y="24031"/>
                    <a:pt x="21293" y="24034"/>
                  </a:cubicBezTo>
                  <a:cubicBezTo>
                    <a:pt x="21232" y="24043"/>
                    <a:pt x="15193" y="24883"/>
                    <a:pt x="13246" y="25023"/>
                  </a:cubicBezTo>
                  <a:cubicBezTo>
                    <a:pt x="12864" y="25050"/>
                    <a:pt x="12464" y="25062"/>
                    <a:pt x="12067" y="25062"/>
                  </a:cubicBezTo>
                  <a:cubicBezTo>
                    <a:pt x="10483" y="25062"/>
                    <a:pt x="8965" y="24883"/>
                    <a:pt x="8944" y="24883"/>
                  </a:cubicBezTo>
                  <a:cubicBezTo>
                    <a:pt x="8925" y="24881"/>
                    <a:pt x="8906" y="24880"/>
                    <a:pt x="8887" y="24880"/>
                  </a:cubicBezTo>
                  <a:cubicBezTo>
                    <a:pt x="8792" y="24880"/>
                    <a:pt x="8697" y="24907"/>
                    <a:pt x="8618" y="24962"/>
                  </a:cubicBezTo>
                  <a:lnTo>
                    <a:pt x="3388" y="28358"/>
                  </a:lnTo>
                  <a:lnTo>
                    <a:pt x="1089" y="24365"/>
                  </a:lnTo>
                  <a:cubicBezTo>
                    <a:pt x="1564" y="23359"/>
                    <a:pt x="3331" y="19471"/>
                    <a:pt x="3710" y="16806"/>
                  </a:cubicBezTo>
                  <a:cubicBezTo>
                    <a:pt x="3736" y="16623"/>
                    <a:pt x="3762" y="16444"/>
                    <a:pt x="3789" y="16275"/>
                  </a:cubicBezTo>
                  <a:cubicBezTo>
                    <a:pt x="4154" y="13666"/>
                    <a:pt x="4355" y="12234"/>
                    <a:pt x="5805" y="11023"/>
                  </a:cubicBezTo>
                  <a:cubicBezTo>
                    <a:pt x="7472" y="9634"/>
                    <a:pt x="13111" y="3904"/>
                    <a:pt x="14030" y="1613"/>
                  </a:cubicBezTo>
                  <a:cubicBezTo>
                    <a:pt x="14096" y="1439"/>
                    <a:pt x="14178" y="1269"/>
                    <a:pt x="14274" y="1108"/>
                  </a:cubicBezTo>
                  <a:close/>
                  <a:moveTo>
                    <a:pt x="14273" y="0"/>
                  </a:moveTo>
                  <a:cubicBezTo>
                    <a:pt x="13673" y="0"/>
                    <a:pt x="13331" y="656"/>
                    <a:pt x="13098" y="1239"/>
                  </a:cubicBezTo>
                  <a:cubicBezTo>
                    <a:pt x="12310" y="3207"/>
                    <a:pt x="6941" y="8772"/>
                    <a:pt x="5165" y="10252"/>
                  </a:cubicBezTo>
                  <a:cubicBezTo>
                    <a:pt x="3418" y="11707"/>
                    <a:pt x="3170" y="13470"/>
                    <a:pt x="2796" y="16131"/>
                  </a:cubicBezTo>
                  <a:cubicBezTo>
                    <a:pt x="2770" y="16305"/>
                    <a:pt x="2748" y="16484"/>
                    <a:pt x="2722" y="16662"/>
                  </a:cubicBezTo>
                  <a:cubicBezTo>
                    <a:pt x="2312" y="19527"/>
                    <a:pt x="96" y="24126"/>
                    <a:pt x="74" y="24169"/>
                  </a:cubicBezTo>
                  <a:cubicBezTo>
                    <a:pt x="0" y="24317"/>
                    <a:pt x="5" y="24496"/>
                    <a:pt x="87" y="24639"/>
                  </a:cubicBezTo>
                  <a:lnTo>
                    <a:pt x="2783" y="29316"/>
                  </a:lnTo>
                  <a:cubicBezTo>
                    <a:pt x="2868" y="29469"/>
                    <a:pt x="3032" y="29564"/>
                    <a:pt x="3207" y="29564"/>
                  </a:cubicBezTo>
                  <a:cubicBezTo>
                    <a:pt x="3210" y="29564"/>
                    <a:pt x="3214" y="29564"/>
                    <a:pt x="3218" y="29564"/>
                  </a:cubicBezTo>
                  <a:cubicBezTo>
                    <a:pt x="3314" y="29564"/>
                    <a:pt x="3410" y="29534"/>
                    <a:pt x="3493" y="29482"/>
                  </a:cubicBezTo>
                  <a:lnTo>
                    <a:pt x="9010" y="25894"/>
                  </a:lnTo>
                  <a:cubicBezTo>
                    <a:pt x="9466" y="25943"/>
                    <a:pt x="10707" y="26059"/>
                    <a:pt x="12026" y="26059"/>
                  </a:cubicBezTo>
                  <a:cubicBezTo>
                    <a:pt x="12456" y="26059"/>
                    <a:pt x="12894" y="26046"/>
                    <a:pt x="13316" y="26015"/>
                  </a:cubicBezTo>
                  <a:cubicBezTo>
                    <a:pt x="15154" y="25889"/>
                    <a:pt x="20344" y="25171"/>
                    <a:pt x="21289" y="25040"/>
                  </a:cubicBezTo>
                  <a:cubicBezTo>
                    <a:pt x="22565" y="25602"/>
                    <a:pt x="27390" y="27714"/>
                    <a:pt x="28226" y="27857"/>
                  </a:cubicBezTo>
                  <a:cubicBezTo>
                    <a:pt x="28386" y="27884"/>
                    <a:pt x="28532" y="27896"/>
                    <a:pt x="28667" y="27896"/>
                  </a:cubicBezTo>
                  <a:cubicBezTo>
                    <a:pt x="29560" y="27896"/>
                    <a:pt x="29950" y="27339"/>
                    <a:pt x="30442" y="26477"/>
                  </a:cubicBezTo>
                  <a:cubicBezTo>
                    <a:pt x="30660" y="26089"/>
                    <a:pt x="30625" y="25767"/>
                    <a:pt x="30551" y="25563"/>
                  </a:cubicBezTo>
                  <a:cubicBezTo>
                    <a:pt x="30337" y="24957"/>
                    <a:pt x="29606" y="24670"/>
                    <a:pt x="28962" y="24417"/>
                  </a:cubicBezTo>
                  <a:cubicBezTo>
                    <a:pt x="28713" y="24317"/>
                    <a:pt x="28430" y="24208"/>
                    <a:pt x="28321" y="24126"/>
                  </a:cubicBezTo>
                  <a:cubicBezTo>
                    <a:pt x="28021" y="23899"/>
                    <a:pt x="26732" y="23146"/>
                    <a:pt x="25513" y="22445"/>
                  </a:cubicBezTo>
                  <a:lnTo>
                    <a:pt x="25513" y="22445"/>
                  </a:lnTo>
                  <a:cubicBezTo>
                    <a:pt x="28343" y="22867"/>
                    <a:pt x="32502" y="23464"/>
                    <a:pt x="33268" y="23464"/>
                  </a:cubicBezTo>
                  <a:cubicBezTo>
                    <a:pt x="34418" y="23464"/>
                    <a:pt x="34992" y="23464"/>
                    <a:pt x="35558" y="22340"/>
                  </a:cubicBezTo>
                  <a:cubicBezTo>
                    <a:pt x="36016" y="21422"/>
                    <a:pt x="36107" y="20912"/>
                    <a:pt x="35511" y="20115"/>
                  </a:cubicBezTo>
                  <a:cubicBezTo>
                    <a:pt x="35328" y="19876"/>
                    <a:pt x="35127" y="19601"/>
                    <a:pt x="29014" y="18504"/>
                  </a:cubicBezTo>
                  <a:cubicBezTo>
                    <a:pt x="26680" y="18086"/>
                    <a:pt x="24355" y="17707"/>
                    <a:pt x="23492" y="17568"/>
                  </a:cubicBezTo>
                  <a:lnTo>
                    <a:pt x="23370" y="16902"/>
                  </a:lnTo>
                  <a:cubicBezTo>
                    <a:pt x="25604" y="16727"/>
                    <a:pt x="33891" y="16096"/>
                    <a:pt x="34971" y="16096"/>
                  </a:cubicBezTo>
                  <a:cubicBezTo>
                    <a:pt x="36342" y="16096"/>
                    <a:pt x="36734" y="15931"/>
                    <a:pt x="37548" y="15277"/>
                  </a:cubicBezTo>
                  <a:cubicBezTo>
                    <a:pt x="38524" y="14498"/>
                    <a:pt x="38746" y="13205"/>
                    <a:pt x="38080" y="12199"/>
                  </a:cubicBezTo>
                  <a:cubicBezTo>
                    <a:pt x="37708" y="11642"/>
                    <a:pt x="36747" y="11463"/>
                    <a:pt x="35250" y="11463"/>
                  </a:cubicBezTo>
                  <a:cubicBezTo>
                    <a:pt x="34347" y="11463"/>
                    <a:pt x="33248" y="11529"/>
                    <a:pt x="31966" y="11615"/>
                  </a:cubicBezTo>
                  <a:cubicBezTo>
                    <a:pt x="31513" y="11646"/>
                    <a:pt x="31086" y="11672"/>
                    <a:pt x="30690" y="11694"/>
                  </a:cubicBezTo>
                  <a:cubicBezTo>
                    <a:pt x="28469" y="11820"/>
                    <a:pt x="24259" y="11942"/>
                    <a:pt x="23262" y="11972"/>
                  </a:cubicBezTo>
                  <a:lnTo>
                    <a:pt x="22935" y="11646"/>
                  </a:lnTo>
                  <a:lnTo>
                    <a:pt x="23549" y="11372"/>
                  </a:lnTo>
                  <a:cubicBezTo>
                    <a:pt x="24150" y="11106"/>
                    <a:pt x="26719" y="10178"/>
                    <a:pt x="29201" y="9286"/>
                  </a:cubicBezTo>
                  <a:cubicBezTo>
                    <a:pt x="32454" y="8110"/>
                    <a:pt x="34618" y="7331"/>
                    <a:pt x="35049" y="7113"/>
                  </a:cubicBezTo>
                  <a:cubicBezTo>
                    <a:pt x="35119" y="7078"/>
                    <a:pt x="35184" y="7048"/>
                    <a:pt x="35249" y="7013"/>
                  </a:cubicBezTo>
                  <a:cubicBezTo>
                    <a:pt x="36029" y="6634"/>
                    <a:pt x="36765" y="6277"/>
                    <a:pt x="36599" y="4631"/>
                  </a:cubicBezTo>
                  <a:cubicBezTo>
                    <a:pt x="36538" y="3965"/>
                    <a:pt x="36159" y="3364"/>
                    <a:pt x="35585" y="3020"/>
                  </a:cubicBezTo>
                  <a:cubicBezTo>
                    <a:pt x="35131" y="2741"/>
                    <a:pt x="34569" y="2602"/>
                    <a:pt x="33956" y="2602"/>
                  </a:cubicBezTo>
                  <a:cubicBezTo>
                    <a:pt x="33409" y="2602"/>
                    <a:pt x="32821" y="2713"/>
                    <a:pt x="32236" y="2937"/>
                  </a:cubicBezTo>
                  <a:cubicBezTo>
                    <a:pt x="30538" y="3590"/>
                    <a:pt x="15149" y="9377"/>
                    <a:pt x="12942" y="10209"/>
                  </a:cubicBezTo>
                  <a:lnTo>
                    <a:pt x="12301" y="9713"/>
                  </a:lnTo>
                  <a:cubicBezTo>
                    <a:pt x="12763" y="9203"/>
                    <a:pt x="13634" y="8289"/>
                    <a:pt x="14557" y="7644"/>
                  </a:cubicBezTo>
                  <a:cubicBezTo>
                    <a:pt x="15990" y="6647"/>
                    <a:pt x="16438" y="5040"/>
                    <a:pt x="15894" y="2863"/>
                  </a:cubicBezTo>
                  <a:cubicBezTo>
                    <a:pt x="15480" y="1221"/>
                    <a:pt x="15128" y="59"/>
                    <a:pt x="14331" y="2"/>
                  </a:cubicBezTo>
                  <a:cubicBezTo>
                    <a:pt x="14311" y="1"/>
                    <a:pt x="14292" y="0"/>
                    <a:pt x="1427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1052481" y="4778944"/>
              <a:ext cx="1551943" cy="1629330"/>
            </a:xfrm>
            <a:custGeom>
              <a:rect b="b" l="l" r="r" t="t"/>
              <a:pathLst>
                <a:path extrusionOk="0" h="74111" w="70591">
                  <a:moveTo>
                    <a:pt x="12834" y="0"/>
                  </a:moveTo>
                  <a:cubicBezTo>
                    <a:pt x="9895" y="0"/>
                    <a:pt x="6784" y="1353"/>
                    <a:pt x="4677" y="5117"/>
                  </a:cubicBezTo>
                  <a:cubicBezTo>
                    <a:pt x="1" y="13478"/>
                    <a:pt x="4255" y="22975"/>
                    <a:pt x="5953" y="29781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8"/>
                    <a:pt x="22393" y="74111"/>
                    <a:pt x="23726" y="74111"/>
                  </a:cubicBezTo>
                  <a:cubicBezTo>
                    <a:pt x="24556" y="74111"/>
                    <a:pt x="25342" y="73885"/>
                    <a:pt x="25940" y="73721"/>
                  </a:cubicBezTo>
                  <a:cubicBezTo>
                    <a:pt x="27499" y="73294"/>
                    <a:pt x="70590" y="38568"/>
                    <a:pt x="70590" y="38568"/>
                  </a:cubicBezTo>
                  <a:lnTo>
                    <a:pt x="67190" y="30913"/>
                  </a:lnTo>
                  <a:lnTo>
                    <a:pt x="33739" y="48065"/>
                  </a:lnTo>
                  <a:lnTo>
                    <a:pt x="26506" y="25104"/>
                  </a:lnTo>
                  <a:cubicBezTo>
                    <a:pt x="26506" y="25104"/>
                    <a:pt x="22396" y="7952"/>
                    <a:pt x="20697" y="4125"/>
                  </a:cubicBezTo>
                  <a:cubicBezTo>
                    <a:pt x="19761" y="2020"/>
                    <a:pt x="16425" y="0"/>
                    <a:pt x="12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47"/>
            <p:cNvSpPr/>
            <p:nvPr/>
          </p:nvSpPr>
          <p:spPr>
            <a:xfrm>
              <a:off x="1052481" y="4778944"/>
              <a:ext cx="1379229" cy="1629242"/>
            </a:xfrm>
            <a:custGeom>
              <a:rect b="b" l="l" r="r" t="t"/>
              <a:pathLst>
                <a:path extrusionOk="0" h="74107" w="62735">
                  <a:moveTo>
                    <a:pt x="12829" y="1"/>
                  </a:moveTo>
                  <a:cubicBezTo>
                    <a:pt x="9891" y="1"/>
                    <a:pt x="6782" y="1352"/>
                    <a:pt x="4677" y="5113"/>
                  </a:cubicBezTo>
                  <a:cubicBezTo>
                    <a:pt x="1" y="13478"/>
                    <a:pt x="4255" y="22975"/>
                    <a:pt x="5953" y="29776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4"/>
                    <a:pt x="22392" y="74107"/>
                    <a:pt x="23725" y="74107"/>
                  </a:cubicBezTo>
                  <a:cubicBezTo>
                    <a:pt x="24555" y="74107"/>
                    <a:pt x="25342" y="73880"/>
                    <a:pt x="25940" y="73717"/>
                  </a:cubicBezTo>
                  <a:cubicBezTo>
                    <a:pt x="27077" y="73407"/>
                    <a:pt x="50229" y="54914"/>
                    <a:pt x="62735" y="44882"/>
                  </a:cubicBezTo>
                  <a:lnTo>
                    <a:pt x="62735" y="44882"/>
                  </a:lnTo>
                  <a:lnTo>
                    <a:pt x="25304" y="62809"/>
                  </a:lnTo>
                  <a:cubicBezTo>
                    <a:pt x="25304" y="62809"/>
                    <a:pt x="27508" y="56190"/>
                    <a:pt x="29084" y="53042"/>
                  </a:cubicBezTo>
                  <a:cubicBezTo>
                    <a:pt x="29300" y="52611"/>
                    <a:pt x="29315" y="52433"/>
                    <a:pt x="29175" y="52433"/>
                  </a:cubicBezTo>
                  <a:cubicBezTo>
                    <a:pt x="28522" y="52433"/>
                    <a:pt x="24471" y="56340"/>
                    <a:pt x="21763" y="56340"/>
                  </a:cubicBezTo>
                  <a:cubicBezTo>
                    <a:pt x="20826" y="56340"/>
                    <a:pt x="20050" y="55873"/>
                    <a:pt x="19631" y="54614"/>
                  </a:cubicBezTo>
                  <a:cubicBezTo>
                    <a:pt x="17741" y="48944"/>
                    <a:pt x="5762" y="20584"/>
                    <a:pt x="7969" y="11126"/>
                  </a:cubicBezTo>
                  <a:cubicBezTo>
                    <a:pt x="9337" y="5270"/>
                    <a:pt x="12759" y="1956"/>
                    <a:pt x="15167" y="280"/>
                  </a:cubicBezTo>
                  <a:cubicBezTo>
                    <a:pt x="14416" y="101"/>
                    <a:pt x="13629" y="1"/>
                    <a:pt x="1282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7"/>
            <p:cNvSpPr/>
            <p:nvPr/>
          </p:nvSpPr>
          <p:spPr>
            <a:xfrm>
              <a:off x="1058131" y="4767908"/>
              <a:ext cx="1558341" cy="1651227"/>
            </a:xfrm>
            <a:custGeom>
              <a:rect b="b" l="l" r="r" t="t"/>
              <a:pathLst>
                <a:path extrusionOk="0" h="75107" w="70882">
                  <a:moveTo>
                    <a:pt x="12598" y="1004"/>
                  </a:moveTo>
                  <a:cubicBezTo>
                    <a:pt x="12737" y="1004"/>
                    <a:pt x="12872" y="1004"/>
                    <a:pt x="12994" y="1012"/>
                  </a:cubicBezTo>
                  <a:cubicBezTo>
                    <a:pt x="16373" y="1165"/>
                    <a:pt x="19199" y="3072"/>
                    <a:pt x="19979" y="4827"/>
                  </a:cubicBezTo>
                  <a:cubicBezTo>
                    <a:pt x="21642" y="8567"/>
                    <a:pt x="25718" y="25549"/>
                    <a:pt x="25761" y="25719"/>
                  </a:cubicBezTo>
                  <a:cubicBezTo>
                    <a:pt x="25761" y="25732"/>
                    <a:pt x="25766" y="25741"/>
                    <a:pt x="25770" y="25754"/>
                  </a:cubicBezTo>
                  <a:lnTo>
                    <a:pt x="32999" y="48715"/>
                  </a:lnTo>
                  <a:cubicBezTo>
                    <a:pt x="33066" y="48932"/>
                    <a:pt x="33266" y="49067"/>
                    <a:pt x="33478" y="49067"/>
                  </a:cubicBezTo>
                  <a:cubicBezTo>
                    <a:pt x="33555" y="49067"/>
                    <a:pt x="33634" y="49049"/>
                    <a:pt x="33708" y="49011"/>
                  </a:cubicBezTo>
                  <a:lnTo>
                    <a:pt x="66693" y="32098"/>
                  </a:lnTo>
                  <a:lnTo>
                    <a:pt x="69724" y="38922"/>
                  </a:lnTo>
                  <a:cubicBezTo>
                    <a:pt x="52676" y="52656"/>
                    <a:pt x="27094" y="73060"/>
                    <a:pt x="25535" y="73744"/>
                  </a:cubicBezTo>
                  <a:lnTo>
                    <a:pt x="25470" y="73761"/>
                  </a:lnTo>
                  <a:cubicBezTo>
                    <a:pt x="24887" y="73921"/>
                    <a:pt x="24193" y="74111"/>
                    <a:pt x="23481" y="74111"/>
                  </a:cubicBezTo>
                  <a:cubicBezTo>
                    <a:pt x="22290" y="74111"/>
                    <a:pt x="21048" y="73579"/>
                    <a:pt x="20192" y="71480"/>
                  </a:cubicBezTo>
                  <a:cubicBezTo>
                    <a:pt x="18529" y="67400"/>
                    <a:pt x="7839" y="36788"/>
                    <a:pt x="6184" y="30161"/>
                  </a:cubicBezTo>
                  <a:cubicBezTo>
                    <a:pt x="5892" y="28994"/>
                    <a:pt x="5527" y="27766"/>
                    <a:pt x="5143" y="26459"/>
                  </a:cubicBezTo>
                  <a:cubicBezTo>
                    <a:pt x="3332" y="20294"/>
                    <a:pt x="1076" y="12621"/>
                    <a:pt x="4856" y="5863"/>
                  </a:cubicBezTo>
                  <a:cubicBezTo>
                    <a:pt x="7177" y="1713"/>
                    <a:pt x="10556" y="1004"/>
                    <a:pt x="12598" y="1004"/>
                  </a:cubicBezTo>
                  <a:close/>
                  <a:moveTo>
                    <a:pt x="12597" y="1"/>
                  </a:moveTo>
                  <a:cubicBezTo>
                    <a:pt x="10319" y="1"/>
                    <a:pt x="6553" y="790"/>
                    <a:pt x="3985" y="5375"/>
                  </a:cubicBezTo>
                  <a:cubicBezTo>
                    <a:pt x="1" y="12499"/>
                    <a:pt x="2322" y="20394"/>
                    <a:pt x="4185" y="26738"/>
                  </a:cubicBezTo>
                  <a:cubicBezTo>
                    <a:pt x="4569" y="28036"/>
                    <a:pt x="4926" y="29255"/>
                    <a:pt x="5213" y="30405"/>
                  </a:cubicBezTo>
                  <a:cubicBezTo>
                    <a:pt x="6876" y="37058"/>
                    <a:pt x="17601" y="67765"/>
                    <a:pt x="19269" y="71859"/>
                  </a:cubicBezTo>
                  <a:cubicBezTo>
                    <a:pt x="20336" y="74480"/>
                    <a:pt x="21999" y="75107"/>
                    <a:pt x="23475" y="75107"/>
                  </a:cubicBezTo>
                  <a:cubicBezTo>
                    <a:pt x="24351" y="75107"/>
                    <a:pt x="25156" y="74885"/>
                    <a:pt x="25735" y="74728"/>
                  </a:cubicBezTo>
                  <a:lnTo>
                    <a:pt x="25814" y="74702"/>
                  </a:lnTo>
                  <a:cubicBezTo>
                    <a:pt x="26136" y="74615"/>
                    <a:pt x="26889" y="74410"/>
                    <a:pt x="48905" y="56875"/>
                  </a:cubicBezTo>
                  <a:cubicBezTo>
                    <a:pt x="59748" y="48240"/>
                    <a:pt x="70538" y="39544"/>
                    <a:pt x="70647" y="39457"/>
                  </a:cubicBezTo>
                  <a:cubicBezTo>
                    <a:pt x="70825" y="39318"/>
                    <a:pt x="70882" y="39074"/>
                    <a:pt x="70791" y="38865"/>
                  </a:cubicBezTo>
                  <a:lnTo>
                    <a:pt x="67390" y="31210"/>
                  </a:lnTo>
                  <a:cubicBezTo>
                    <a:pt x="67306" y="31024"/>
                    <a:pt x="67123" y="30915"/>
                    <a:pt x="66933" y="30915"/>
                  </a:cubicBezTo>
                  <a:cubicBezTo>
                    <a:pt x="66857" y="30915"/>
                    <a:pt x="66779" y="30933"/>
                    <a:pt x="66706" y="30971"/>
                  </a:cubicBezTo>
                  <a:lnTo>
                    <a:pt x="33778" y="47853"/>
                  </a:lnTo>
                  <a:lnTo>
                    <a:pt x="26733" y="25471"/>
                  </a:lnTo>
                  <a:cubicBezTo>
                    <a:pt x="26515" y="24552"/>
                    <a:pt x="22583" y="8219"/>
                    <a:pt x="20898" y="4422"/>
                  </a:cubicBezTo>
                  <a:cubicBezTo>
                    <a:pt x="20406" y="3316"/>
                    <a:pt x="19352" y="2258"/>
                    <a:pt x="17924" y="1439"/>
                  </a:cubicBezTo>
                  <a:cubicBezTo>
                    <a:pt x="16430" y="586"/>
                    <a:pt x="14758" y="98"/>
                    <a:pt x="13042" y="11"/>
                  </a:cubicBezTo>
                  <a:cubicBezTo>
                    <a:pt x="12901" y="4"/>
                    <a:pt x="12753" y="1"/>
                    <a:pt x="1259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7"/>
            <p:cNvSpPr/>
            <p:nvPr/>
          </p:nvSpPr>
          <p:spPr>
            <a:xfrm>
              <a:off x="2408066" y="5509886"/>
              <a:ext cx="110101" cy="193380"/>
            </a:xfrm>
            <a:custGeom>
              <a:rect b="b" l="l" r="r" t="t"/>
              <a:pathLst>
                <a:path extrusionOk="0" h="8796" w="5008">
                  <a:moveTo>
                    <a:pt x="571" y="0"/>
                  </a:moveTo>
                  <a:cubicBezTo>
                    <a:pt x="496" y="0"/>
                    <a:pt x="420" y="17"/>
                    <a:pt x="349" y="52"/>
                  </a:cubicBezTo>
                  <a:cubicBezTo>
                    <a:pt x="101" y="174"/>
                    <a:pt x="0" y="470"/>
                    <a:pt x="122" y="718"/>
                  </a:cubicBezTo>
                  <a:lnTo>
                    <a:pt x="3950" y="8517"/>
                  </a:lnTo>
                  <a:cubicBezTo>
                    <a:pt x="4033" y="8687"/>
                    <a:pt x="4207" y="8796"/>
                    <a:pt x="4398" y="8796"/>
                  </a:cubicBezTo>
                  <a:cubicBezTo>
                    <a:pt x="4769" y="8796"/>
                    <a:pt x="5008" y="8408"/>
                    <a:pt x="4847" y="8077"/>
                  </a:cubicBezTo>
                  <a:lnTo>
                    <a:pt x="1019" y="278"/>
                  </a:lnTo>
                  <a:cubicBezTo>
                    <a:pt x="933" y="102"/>
                    <a:pt x="755" y="0"/>
                    <a:pt x="57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13307" y="4661104"/>
              <a:ext cx="778137" cy="2174844"/>
            </a:xfrm>
            <a:custGeom>
              <a:rect b="b" l="l" r="r" t="t"/>
              <a:pathLst>
                <a:path extrusionOk="0" h="98924" w="35394">
                  <a:moveTo>
                    <a:pt x="19578" y="1"/>
                  </a:moveTo>
                  <a:lnTo>
                    <a:pt x="1" y="13586"/>
                  </a:lnTo>
                  <a:cubicBezTo>
                    <a:pt x="1" y="13586"/>
                    <a:pt x="9650" y="23780"/>
                    <a:pt x="8653" y="50551"/>
                  </a:cubicBezTo>
                  <a:cubicBezTo>
                    <a:pt x="7891" y="70990"/>
                    <a:pt x="10617" y="94204"/>
                    <a:pt x="14549" y="98924"/>
                  </a:cubicBezTo>
                  <a:lnTo>
                    <a:pt x="35393" y="98924"/>
                  </a:lnTo>
                  <a:cubicBezTo>
                    <a:pt x="35393" y="98924"/>
                    <a:pt x="28191" y="59199"/>
                    <a:pt x="28709" y="36395"/>
                  </a:cubicBezTo>
                  <a:cubicBezTo>
                    <a:pt x="29101" y="19090"/>
                    <a:pt x="23902" y="7081"/>
                    <a:pt x="19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47"/>
            <p:cNvSpPr/>
            <p:nvPr/>
          </p:nvSpPr>
          <p:spPr>
            <a:xfrm>
              <a:off x="665" y="4650133"/>
              <a:ext cx="802848" cy="2196829"/>
            </a:xfrm>
            <a:custGeom>
              <a:rect b="b" l="l" r="r" t="t"/>
              <a:pathLst>
                <a:path extrusionOk="0" h="99924" w="36518">
                  <a:moveTo>
                    <a:pt x="19996" y="1214"/>
                  </a:moveTo>
                  <a:cubicBezTo>
                    <a:pt x="22526" y="5442"/>
                    <a:pt x="24547" y="10079"/>
                    <a:pt x="26005" y="15004"/>
                  </a:cubicBezTo>
                  <a:cubicBezTo>
                    <a:pt x="28022" y="21814"/>
                    <a:pt x="28958" y="29178"/>
                    <a:pt x="28779" y="36881"/>
                  </a:cubicBezTo>
                  <a:cubicBezTo>
                    <a:pt x="28514" y="48694"/>
                    <a:pt x="30347" y="65097"/>
                    <a:pt x="31936" y="76780"/>
                  </a:cubicBezTo>
                  <a:cubicBezTo>
                    <a:pt x="33412" y="87675"/>
                    <a:pt x="34958" y="96601"/>
                    <a:pt x="35372" y="98927"/>
                  </a:cubicBezTo>
                  <a:lnTo>
                    <a:pt x="15368" y="98927"/>
                  </a:lnTo>
                  <a:cubicBezTo>
                    <a:pt x="13621" y="96597"/>
                    <a:pt x="12002" y="90126"/>
                    <a:pt x="10913" y="81074"/>
                  </a:cubicBezTo>
                  <a:cubicBezTo>
                    <a:pt x="9794" y="71794"/>
                    <a:pt x="9363" y="60860"/>
                    <a:pt x="9724" y="51072"/>
                  </a:cubicBezTo>
                  <a:cubicBezTo>
                    <a:pt x="10242" y="37155"/>
                    <a:pt x="7843" y="27771"/>
                    <a:pt x="5740" y="22350"/>
                  </a:cubicBezTo>
                  <a:cubicBezTo>
                    <a:pt x="3950" y="17730"/>
                    <a:pt x="2091" y="15143"/>
                    <a:pt x="1312" y="14181"/>
                  </a:cubicBezTo>
                  <a:lnTo>
                    <a:pt x="19996" y="1214"/>
                  </a:lnTo>
                  <a:close/>
                  <a:moveTo>
                    <a:pt x="20152" y="0"/>
                  </a:moveTo>
                  <a:cubicBezTo>
                    <a:pt x="20054" y="0"/>
                    <a:pt x="19954" y="29"/>
                    <a:pt x="19866" y="90"/>
                  </a:cubicBezTo>
                  <a:lnTo>
                    <a:pt x="288" y="13672"/>
                  </a:lnTo>
                  <a:cubicBezTo>
                    <a:pt x="36" y="13846"/>
                    <a:pt x="1" y="14203"/>
                    <a:pt x="210" y="14425"/>
                  </a:cubicBezTo>
                  <a:cubicBezTo>
                    <a:pt x="236" y="14451"/>
                    <a:pt x="2579" y="16972"/>
                    <a:pt x="4808" y="22711"/>
                  </a:cubicBezTo>
                  <a:cubicBezTo>
                    <a:pt x="6876" y="28046"/>
                    <a:pt x="9237" y="37290"/>
                    <a:pt x="8727" y="51032"/>
                  </a:cubicBezTo>
                  <a:cubicBezTo>
                    <a:pt x="8361" y="60873"/>
                    <a:pt x="8797" y="71864"/>
                    <a:pt x="9920" y="81195"/>
                  </a:cubicBezTo>
                  <a:cubicBezTo>
                    <a:pt x="11483" y="94176"/>
                    <a:pt x="13613" y="98391"/>
                    <a:pt x="14741" y="99745"/>
                  </a:cubicBezTo>
                  <a:cubicBezTo>
                    <a:pt x="14836" y="99858"/>
                    <a:pt x="14976" y="99924"/>
                    <a:pt x="15124" y="99924"/>
                  </a:cubicBezTo>
                  <a:lnTo>
                    <a:pt x="35973" y="99924"/>
                  </a:lnTo>
                  <a:cubicBezTo>
                    <a:pt x="36282" y="99919"/>
                    <a:pt x="36517" y="99641"/>
                    <a:pt x="36460" y="99332"/>
                  </a:cubicBezTo>
                  <a:cubicBezTo>
                    <a:pt x="36443" y="99231"/>
                    <a:pt x="34640" y="89264"/>
                    <a:pt x="32925" y="76636"/>
                  </a:cubicBezTo>
                  <a:cubicBezTo>
                    <a:pt x="31344" y="64993"/>
                    <a:pt x="29515" y="48646"/>
                    <a:pt x="29785" y="36902"/>
                  </a:cubicBezTo>
                  <a:cubicBezTo>
                    <a:pt x="29959" y="29095"/>
                    <a:pt x="29014" y="21632"/>
                    <a:pt x="26968" y="14717"/>
                  </a:cubicBezTo>
                  <a:cubicBezTo>
                    <a:pt x="25431" y="9535"/>
                    <a:pt x="23284" y="4662"/>
                    <a:pt x="20580" y="238"/>
                  </a:cubicBezTo>
                  <a:cubicBezTo>
                    <a:pt x="20484" y="85"/>
                    <a:pt x="20320" y="0"/>
                    <a:pt x="20152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7"/>
            <p:cNvSpPr/>
            <p:nvPr/>
          </p:nvSpPr>
          <p:spPr>
            <a:xfrm>
              <a:off x="65016" y="4661104"/>
              <a:ext cx="778313" cy="2174844"/>
            </a:xfrm>
            <a:custGeom>
              <a:rect b="b" l="l" r="r" t="t"/>
              <a:pathLst>
                <a:path extrusionOk="0" h="98924" w="35402">
                  <a:moveTo>
                    <a:pt x="19577" y="1"/>
                  </a:moveTo>
                  <a:lnTo>
                    <a:pt x="0" y="13586"/>
                  </a:lnTo>
                  <a:cubicBezTo>
                    <a:pt x="0" y="13586"/>
                    <a:pt x="9645" y="23784"/>
                    <a:pt x="8652" y="50551"/>
                  </a:cubicBezTo>
                  <a:cubicBezTo>
                    <a:pt x="7890" y="70990"/>
                    <a:pt x="10620" y="94204"/>
                    <a:pt x="14552" y="98924"/>
                  </a:cubicBezTo>
                  <a:lnTo>
                    <a:pt x="35401" y="98924"/>
                  </a:lnTo>
                  <a:cubicBezTo>
                    <a:pt x="35401" y="98924"/>
                    <a:pt x="28191" y="59199"/>
                    <a:pt x="28709" y="36395"/>
                  </a:cubicBezTo>
                  <a:cubicBezTo>
                    <a:pt x="29101" y="19090"/>
                    <a:pt x="23906" y="7081"/>
                    <a:pt x="1957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52374" y="4650133"/>
              <a:ext cx="802826" cy="2196829"/>
            </a:xfrm>
            <a:custGeom>
              <a:rect b="b" l="l" r="r" t="t"/>
              <a:pathLst>
                <a:path extrusionOk="0" h="99924" w="36517">
                  <a:moveTo>
                    <a:pt x="20000" y="1214"/>
                  </a:moveTo>
                  <a:cubicBezTo>
                    <a:pt x="22530" y="5442"/>
                    <a:pt x="24550" y="10079"/>
                    <a:pt x="26009" y="15004"/>
                  </a:cubicBezTo>
                  <a:cubicBezTo>
                    <a:pt x="28025" y="21814"/>
                    <a:pt x="28957" y="29178"/>
                    <a:pt x="28783" y="36881"/>
                  </a:cubicBezTo>
                  <a:cubicBezTo>
                    <a:pt x="28513" y="48690"/>
                    <a:pt x="30351" y="65097"/>
                    <a:pt x="31936" y="76776"/>
                  </a:cubicBezTo>
                  <a:cubicBezTo>
                    <a:pt x="33416" y="87675"/>
                    <a:pt x="34962" y="96601"/>
                    <a:pt x="35371" y="98927"/>
                  </a:cubicBezTo>
                  <a:lnTo>
                    <a:pt x="15367" y="98927"/>
                  </a:lnTo>
                  <a:cubicBezTo>
                    <a:pt x="13621" y="96597"/>
                    <a:pt x="12001" y="90126"/>
                    <a:pt x="10912" y="81074"/>
                  </a:cubicBezTo>
                  <a:cubicBezTo>
                    <a:pt x="9793" y="71794"/>
                    <a:pt x="9362" y="60860"/>
                    <a:pt x="9724" y="51072"/>
                  </a:cubicBezTo>
                  <a:cubicBezTo>
                    <a:pt x="10242" y="37155"/>
                    <a:pt x="7843" y="27771"/>
                    <a:pt x="5739" y="22350"/>
                  </a:cubicBezTo>
                  <a:cubicBezTo>
                    <a:pt x="3950" y="17730"/>
                    <a:pt x="2090" y="15143"/>
                    <a:pt x="1315" y="14181"/>
                  </a:cubicBezTo>
                  <a:lnTo>
                    <a:pt x="20000" y="1214"/>
                  </a:lnTo>
                  <a:close/>
                  <a:moveTo>
                    <a:pt x="20154" y="0"/>
                  </a:moveTo>
                  <a:cubicBezTo>
                    <a:pt x="20056" y="0"/>
                    <a:pt x="19956" y="29"/>
                    <a:pt x="19869" y="90"/>
                  </a:cubicBezTo>
                  <a:lnTo>
                    <a:pt x="288" y="13672"/>
                  </a:lnTo>
                  <a:cubicBezTo>
                    <a:pt x="35" y="13846"/>
                    <a:pt x="0" y="14203"/>
                    <a:pt x="209" y="14429"/>
                  </a:cubicBezTo>
                  <a:cubicBezTo>
                    <a:pt x="235" y="14451"/>
                    <a:pt x="2582" y="16972"/>
                    <a:pt x="4808" y="22711"/>
                  </a:cubicBezTo>
                  <a:cubicBezTo>
                    <a:pt x="6876" y="28046"/>
                    <a:pt x="9236" y="37290"/>
                    <a:pt x="8726" y="51032"/>
                  </a:cubicBezTo>
                  <a:cubicBezTo>
                    <a:pt x="8361" y="60873"/>
                    <a:pt x="8796" y="71864"/>
                    <a:pt x="9920" y="81195"/>
                  </a:cubicBezTo>
                  <a:cubicBezTo>
                    <a:pt x="11483" y="94176"/>
                    <a:pt x="13612" y="98391"/>
                    <a:pt x="14740" y="99745"/>
                  </a:cubicBezTo>
                  <a:cubicBezTo>
                    <a:pt x="14836" y="99858"/>
                    <a:pt x="14975" y="99924"/>
                    <a:pt x="15123" y="99924"/>
                  </a:cubicBezTo>
                  <a:lnTo>
                    <a:pt x="35972" y="99924"/>
                  </a:lnTo>
                  <a:cubicBezTo>
                    <a:pt x="36281" y="99919"/>
                    <a:pt x="36516" y="99641"/>
                    <a:pt x="36460" y="99336"/>
                  </a:cubicBezTo>
                  <a:cubicBezTo>
                    <a:pt x="36442" y="99236"/>
                    <a:pt x="34640" y="89264"/>
                    <a:pt x="32928" y="76636"/>
                  </a:cubicBezTo>
                  <a:cubicBezTo>
                    <a:pt x="31343" y="64993"/>
                    <a:pt x="29514" y="48646"/>
                    <a:pt x="29784" y="36902"/>
                  </a:cubicBezTo>
                  <a:cubicBezTo>
                    <a:pt x="29959" y="29095"/>
                    <a:pt x="29014" y="21632"/>
                    <a:pt x="26967" y="14717"/>
                  </a:cubicBezTo>
                  <a:cubicBezTo>
                    <a:pt x="25434" y="9535"/>
                    <a:pt x="23283" y="4667"/>
                    <a:pt x="20579" y="238"/>
                  </a:cubicBezTo>
                  <a:cubicBezTo>
                    <a:pt x="20486" y="85"/>
                    <a:pt x="20322" y="0"/>
                    <a:pt x="2015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7"/>
            <p:cNvSpPr/>
            <p:nvPr/>
          </p:nvSpPr>
          <p:spPr>
            <a:xfrm>
              <a:off x="13307" y="4661104"/>
              <a:ext cx="482131" cy="298710"/>
            </a:xfrm>
            <a:custGeom>
              <a:rect b="b" l="l" r="r" t="t"/>
              <a:pathLst>
                <a:path extrusionOk="0" h="13587" w="21930">
                  <a:moveTo>
                    <a:pt x="19578" y="1"/>
                  </a:moveTo>
                  <a:lnTo>
                    <a:pt x="1" y="13586"/>
                  </a:lnTo>
                  <a:lnTo>
                    <a:pt x="2352" y="13586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-1819" y="4650089"/>
              <a:ext cx="512382" cy="320739"/>
            </a:xfrm>
            <a:custGeom>
              <a:rect b="b" l="l" r="r" t="t"/>
              <a:pathLst>
                <a:path extrusionOk="0" h="14589" w="23306">
                  <a:moveTo>
                    <a:pt x="21019" y="1002"/>
                  </a:moveTo>
                  <a:lnTo>
                    <a:pt x="2883" y="13587"/>
                  </a:lnTo>
                  <a:lnTo>
                    <a:pt x="2287" y="13587"/>
                  </a:lnTo>
                  <a:lnTo>
                    <a:pt x="20423" y="1002"/>
                  </a:lnTo>
                  <a:close/>
                  <a:moveTo>
                    <a:pt x="20266" y="1"/>
                  </a:moveTo>
                  <a:cubicBezTo>
                    <a:pt x="20162" y="1"/>
                    <a:pt x="20066" y="31"/>
                    <a:pt x="19979" y="92"/>
                  </a:cubicBezTo>
                  <a:lnTo>
                    <a:pt x="401" y="13674"/>
                  </a:lnTo>
                  <a:cubicBezTo>
                    <a:pt x="1" y="13952"/>
                    <a:pt x="197" y="14588"/>
                    <a:pt x="689" y="14588"/>
                  </a:cubicBezTo>
                  <a:lnTo>
                    <a:pt x="3040" y="14588"/>
                  </a:lnTo>
                  <a:cubicBezTo>
                    <a:pt x="3140" y="14588"/>
                    <a:pt x="3240" y="14553"/>
                    <a:pt x="3323" y="14497"/>
                  </a:cubicBezTo>
                  <a:lnTo>
                    <a:pt x="22901" y="915"/>
                  </a:lnTo>
                  <a:cubicBezTo>
                    <a:pt x="23305" y="632"/>
                    <a:pt x="23105" y="1"/>
                    <a:pt x="2261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47"/>
            <p:cNvSpPr/>
            <p:nvPr/>
          </p:nvSpPr>
          <p:spPr>
            <a:xfrm rot="10800000">
              <a:off x="2438400" y="4267319"/>
              <a:ext cx="152400" cy="456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7"/>
            <p:cNvSpPr/>
            <p:nvPr/>
          </p:nvSpPr>
          <p:spPr>
            <a:xfrm rot="-8668145">
              <a:off x="4027507" y="4601571"/>
              <a:ext cx="261936" cy="136028"/>
            </a:xfrm>
            <a:custGeom>
              <a:rect b="b" l="l" r="r" t="t"/>
              <a:pathLst>
                <a:path extrusionOk="0" h="8995" w="15207">
                  <a:moveTo>
                    <a:pt x="5910" y="1"/>
                  </a:moveTo>
                  <a:cubicBezTo>
                    <a:pt x="5696" y="1"/>
                    <a:pt x="5485" y="104"/>
                    <a:pt x="5357" y="298"/>
                  </a:cubicBezTo>
                  <a:lnTo>
                    <a:pt x="297" y="7962"/>
                  </a:lnTo>
                  <a:cubicBezTo>
                    <a:pt x="1" y="8402"/>
                    <a:pt x="319" y="8994"/>
                    <a:pt x="850" y="8994"/>
                  </a:cubicBezTo>
                  <a:cubicBezTo>
                    <a:pt x="1076" y="8994"/>
                    <a:pt x="1285" y="8881"/>
                    <a:pt x="1407" y="8694"/>
                  </a:cubicBezTo>
                  <a:lnTo>
                    <a:pt x="6058" y="1653"/>
                  </a:lnTo>
                  <a:lnTo>
                    <a:pt x="14031" y="8250"/>
                  </a:lnTo>
                  <a:cubicBezTo>
                    <a:pt x="14157" y="8353"/>
                    <a:pt x="14308" y="8403"/>
                    <a:pt x="14458" y="8403"/>
                  </a:cubicBezTo>
                  <a:cubicBezTo>
                    <a:pt x="14650" y="8403"/>
                    <a:pt x="14839" y="8321"/>
                    <a:pt x="14971" y="8162"/>
                  </a:cubicBezTo>
                  <a:cubicBezTo>
                    <a:pt x="15206" y="7879"/>
                    <a:pt x="15167" y="7457"/>
                    <a:pt x="14884" y="7222"/>
                  </a:cubicBezTo>
                  <a:lnTo>
                    <a:pt x="6336" y="155"/>
                  </a:lnTo>
                  <a:cubicBezTo>
                    <a:pt x="6211" y="51"/>
                    <a:pt x="6060" y="1"/>
                    <a:pt x="5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3292795" y="5627375"/>
              <a:ext cx="129074" cy="77453"/>
            </a:xfrm>
            <a:custGeom>
              <a:rect b="b" l="l" r="r" t="t"/>
              <a:pathLst>
                <a:path extrusionOk="0" h="3523" w="5871">
                  <a:moveTo>
                    <a:pt x="4111" y="0"/>
                  </a:moveTo>
                  <a:lnTo>
                    <a:pt x="1" y="1084"/>
                  </a:lnTo>
                  <a:lnTo>
                    <a:pt x="1651" y="3523"/>
                  </a:lnTo>
                  <a:lnTo>
                    <a:pt x="5870" y="2382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47"/>
            <p:cNvSpPr/>
            <p:nvPr/>
          </p:nvSpPr>
          <p:spPr>
            <a:xfrm>
              <a:off x="3494026" y="5920217"/>
              <a:ext cx="149168" cy="89325"/>
            </a:xfrm>
            <a:custGeom>
              <a:rect b="b" l="l" r="r" t="t"/>
              <a:pathLst>
                <a:path extrusionOk="0" h="4063" w="6785">
                  <a:moveTo>
                    <a:pt x="4782" y="0"/>
                  </a:moveTo>
                  <a:lnTo>
                    <a:pt x="1" y="1293"/>
                  </a:lnTo>
                  <a:lnTo>
                    <a:pt x="1869" y="4063"/>
                  </a:lnTo>
                  <a:lnTo>
                    <a:pt x="6785" y="2717"/>
                  </a:lnTo>
                  <a:lnTo>
                    <a:pt x="4782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47"/>
            <p:cNvSpPr/>
            <p:nvPr/>
          </p:nvSpPr>
          <p:spPr>
            <a:xfrm>
              <a:off x="3217166" y="5519955"/>
              <a:ext cx="114234" cy="59272"/>
            </a:xfrm>
            <a:custGeom>
              <a:rect b="b" l="l" r="r" t="t"/>
              <a:pathLst>
                <a:path extrusionOk="0" h="2696" w="5196">
                  <a:moveTo>
                    <a:pt x="3950" y="0"/>
                  </a:moveTo>
                  <a:lnTo>
                    <a:pt x="1" y="876"/>
                  </a:lnTo>
                  <a:lnTo>
                    <a:pt x="1229" y="2696"/>
                  </a:lnTo>
                  <a:lnTo>
                    <a:pt x="5195" y="168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3384891" y="5760715"/>
              <a:ext cx="151653" cy="100449"/>
            </a:xfrm>
            <a:custGeom>
              <a:rect b="b" l="l" r="r" t="t"/>
              <a:pathLst>
                <a:path extrusionOk="0" h="4569" w="6898">
                  <a:moveTo>
                    <a:pt x="4394" y="1"/>
                  </a:moveTo>
                  <a:lnTo>
                    <a:pt x="1" y="1211"/>
                  </a:lnTo>
                  <a:lnTo>
                    <a:pt x="2269" y="4569"/>
                  </a:lnTo>
                  <a:lnTo>
                    <a:pt x="6898" y="3389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3561322" y="5821900"/>
              <a:ext cx="132526" cy="81476"/>
            </a:xfrm>
            <a:custGeom>
              <a:rect b="b" l="l" r="r" t="t"/>
              <a:pathLst>
                <a:path extrusionOk="0" h="3706" w="6028">
                  <a:moveTo>
                    <a:pt x="3968" y="0"/>
                  </a:moveTo>
                  <a:lnTo>
                    <a:pt x="1" y="1010"/>
                  </a:lnTo>
                  <a:lnTo>
                    <a:pt x="1986" y="3706"/>
                  </a:lnTo>
                  <a:lnTo>
                    <a:pt x="6027" y="2613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3443570" y="5848040"/>
              <a:ext cx="146200" cy="87786"/>
            </a:xfrm>
            <a:custGeom>
              <a:rect b="b" l="l" r="r" t="t"/>
              <a:pathLst>
                <a:path extrusionOk="0" h="3993" w="6650">
                  <a:moveTo>
                    <a:pt x="4656" y="0"/>
                  </a:moveTo>
                  <a:lnTo>
                    <a:pt x="1" y="1184"/>
                  </a:lnTo>
                  <a:lnTo>
                    <a:pt x="1895" y="3993"/>
                  </a:lnTo>
                  <a:lnTo>
                    <a:pt x="6650" y="2704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3118562" y="5542644"/>
              <a:ext cx="110497" cy="61778"/>
            </a:xfrm>
            <a:custGeom>
              <a:rect b="b" l="l" r="r" t="t"/>
              <a:pathLst>
                <a:path extrusionOk="0" h="2810" w="5026">
                  <a:moveTo>
                    <a:pt x="3780" y="0"/>
                  </a:moveTo>
                  <a:lnTo>
                    <a:pt x="1" y="832"/>
                  </a:lnTo>
                  <a:lnTo>
                    <a:pt x="1224" y="2809"/>
                  </a:lnTo>
                  <a:lnTo>
                    <a:pt x="5026" y="1838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3337799" y="5692473"/>
              <a:ext cx="134416" cy="82048"/>
            </a:xfrm>
            <a:custGeom>
              <a:rect b="b" l="l" r="r" t="t"/>
              <a:pathLst>
                <a:path extrusionOk="0" h="3732" w="6114">
                  <a:moveTo>
                    <a:pt x="4250" y="0"/>
                  </a:moveTo>
                  <a:lnTo>
                    <a:pt x="0" y="1150"/>
                  </a:lnTo>
                  <a:lnTo>
                    <a:pt x="1746" y="3732"/>
                  </a:lnTo>
                  <a:lnTo>
                    <a:pt x="6114" y="2526"/>
                  </a:lnTo>
                  <a:lnTo>
                    <a:pt x="4250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3252980" y="5569839"/>
              <a:ext cx="120830" cy="68461"/>
            </a:xfrm>
            <a:custGeom>
              <a:rect b="b" l="l" r="r" t="t"/>
              <a:pathLst>
                <a:path extrusionOk="0" h="3114" w="5496">
                  <a:moveTo>
                    <a:pt x="3993" y="0"/>
                  </a:moveTo>
                  <a:lnTo>
                    <a:pt x="0" y="1015"/>
                  </a:lnTo>
                  <a:lnTo>
                    <a:pt x="1415" y="3114"/>
                  </a:lnTo>
                  <a:lnTo>
                    <a:pt x="5495" y="2034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2938196" y="5646985"/>
              <a:ext cx="126392" cy="75277"/>
            </a:xfrm>
            <a:custGeom>
              <a:rect b="b" l="l" r="r" t="t"/>
              <a:pathLst>
                <a:path extrusionOk="0" h="3424" w="5749">
                  <a:moveTo>
                    <a:pt x="4512" y="1"/>
                  </a:moveTo>
                  <a:lnTo>
                    <a:pt x="1" y="1150"/>
                  </a:lnTo>
                  <a:lnTo>
                    <a:pt x="1259" y="3423"/>
                  </a:lnTo>
                  <a:lnTo>
                    <a:pt x="5749" y="223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47"/>
            <p:cNvSpPr/>
            <p:nvPr/>
          </p:nvSpPr>
          <p:spPr>
            <a:xfrm>
              <a:off x="2891477" y="5739477"/>
              <a:ext cx="98735" cy="75365"/>
            </a:xfrm>
            <a:custGeom>
              <a:rect b="b" l="l" r="r" t="t"/>
              <a:pathLst>
                <a:path extrusionOk="0" h="3428" w="4491">
                  <a:moveTo>
                    <a:pt x="3053" y="0"/>
                  </a:moveTo>
                  <a:lnTo>
                    <a:pt x="1" y="806"/>
                  </a:lnTo>
                  <a:lnTo>
                    <a:pt x="1390" y="3427"/>
                  </a:lnTo>
                  <a:lnTo>
                    <a:pt x="4490" y="2591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2902888" y="5586394"/>
              <a:ext cx="127139" cy="72594"/>
            </a:xfrm>
            <a:custGeom>
              <a:rect b="b" l="l" r="r" t="t"/>
              <a:pathLst>
                <a:path extrusionOk="0" h="3302" w="5783">
                  <a:moveTo>
                    <a:pt x="4590" y="0"/>
                  </a:moveTo>
                  <a:lnTo>
                    <a:pt x="0" y="1011"/>
                  </a:lnTo>
                  <a:lnTo>
                    <a:pt x="1272" y="3301"/>
                  </a:lnTo>
                  <a:lnTo>
                    <a:pt x="5783" y="2152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2822356" y="5611963"/>
              <a:ext cx="93656" cy="67494"/>
            </a:xfrm>
            <a:custGeom>
              <a:rect b="b" l="l" r="r" t="t"/>
              <a:pathLst>
                <a:path extrusionOk="0" h="3070" w="4260">
                  <a:moveTo>
                    <a:pt x="2984" y="0"/>
                  </a:moveTo>
                  <a:lnTo>
                    <a:pt x="1" y="662"/>
                  </a:lnTo>
                  <a:lnTo>
                    <a:pt x="1272" y="3070"/>
                  </a:lnTo>
                  <a:lnTo>
                    <a:pt x="4260" y="2308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2874439" y="5536510"/>
              <a:ext cx="121885" cy="58722"/>
            </a:xfrm>
            <a:custGeom>
              <a:rect b="b" l="l" r="r" t="t"/>
              <a:pathLst>
                <a:path extrusionOk="0" h="2671" w="5544">
                  <a:moveTo>
                    <a:pt x="4625" y="1"/>
                  </a:moveTo>
                  <a:lnTo>
                    <a:pt x="1" y="946"/>
                  </a:lnTo>
                  <a:lnTo>
                    <a:pt x="959" y="2670"/>
                  </a:lnTo>
                  <a:lnTo>
                    <a:pt x="5544" y="1655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7"/>
            <p:cNvSpPr/>
            <p:nvPr/>
          </p:nvSpPr>
          <p:spPr>
            <a:xfrm>
              <a:off x="3191136" y="5655120"/>
              <a:ext cx="122940" cy="77871"/>
            </a:xfrm>
            <a:custGeom>
              <a:rect b="b" l="l" r="r" t="t"/>
              <a:pathLst>
                <a:path extrusionOk="0" h="3542" w="5592">
                  <a:moveTo>
                    <a:pt x="3941" y="1"/>
                  </a:moveTo>
                  <a:lnTo>
                    <a:pt x="0" y="1042"/>
                  </a:lnTo>
                  <a:lnTo>
                    <a:pt x="1546" y="3541"/>
                  </a:lnTo>
                  <a:lnTo>
                    <a:pt x="5591" y="2444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47"/>
            <p:cNvSpPr/>
            <p:nvPr/>
          </p:nvSpPr>
          <p:spPr>
            <a:xfrm>
              <a:off x="3277186" y="5791450"/>
              <a:ext cx="142485" cy="98339"/>
            </a:xfrm>
            <a:custGeom>
              <a:rect b="b" l="l" r="r" t="t"/>
              <a:pathLst>
                <a:path extrusionOk="0" h="4473" w="6481">
                  <a:moveTo>
                    <a:pt x="4220" y="1"/>
                  </a:moveTo>
                  <a:lnTo>
                    <a:pt x="1" y="1163"/>
                  </a:lnTo>
                  <a:lnTo>
                    <a:pt x="2052" y="4473"/>
                  </a:lnTo>
                  <a:lnTo>
                    <a:pt x="6480" y="3345"/>
                  </a:lnTo>
                  <a:lnTo>
                    <a:pt x="4220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3018706" y="5564365"/>
              <a:ext cx="111750" cy="65603"/>
            </a:xfrm>
            <a:custGeom>
              <a:rect b="b" l="l" r="r" t="t"/>
              <a:pathLst>
                <a:path extrusionOk="0" h="2984" w="5083">
                  <a:moveTo>
                    <a:pt x="3850" y="1"/>
                  </a:moveTo>
                  <a:lnTo>
                    <a:pt x="1" y="850"/>
                  </a:lnTo>
                  <a:lnTo>
                    <a:pt x="1185" y="2984"/>
                  </a:lnTo>
                  <a:lnTo>
                    <a:pt x="5082" y="1991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2968272" y="5882975"/>
              <a:ext cx="108276" cy="87610"/>
            </a:xfrm>
            <a:custGeom>
              <a:rect b="b" l="l" r="r" t="t"/>
              <a:pathLst>
                <a:path extrusionOk="0" h="3985" w="4925">
                  <a:moveTo>
                    <a:pt x="3179" y="0"/>
                  </a:moveTo>
                  <a:lnTo>
                    <a:pt x="0" y="876"/>
                  </a:lnTo>
                  <a:lnTo>
                    <a:pt x="1650" y="3985"/>
                  </a:lnTo>
                  <a:lnTo>
                    <a:pt x="4925" y="3153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3233149" y="5721757"/>
              <a:ext cx="128107" cy="82246"/>
            </a:xfrm>
            <a:custGeom>
              <a:rect b="b" l="l" r="r" t="t"/>
              <a:pathLst>
                <a:path extrusionOk="0" h="3741" w="5827">
                  <a:moveTo>
                    <a:pt x="4077" y="1"/>
                  </a:moveTo>
                  <a:lnTo>
                    <a:pt x="1" y="1102"/>
                  </a:lnTo>
                  <a:lnTo>
                    <a:pt x="1638" y="3741"/>
                  </a:lnTo>
                  <a:lnTo>
                    <a:pt x="5827" y="2587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3052123" y="5621241"/>
              <a:ext cx="116059" cy="71143"/>
            </a:xfrm>
            <a:custGeom>
              <a:rect b="b" l="l" r="r" t="t"/>
              <a:pathLst>
                <a:path extrusionOk="0" h="3236" w="5279">
                  <a:moveTo>
                    <a:pt x="3933" y="0"/>
                  </a:moveTo>
                  <a:lnTo>
                    <a:pt x="1" y="1002"/>
                  </a:lnTo>
                  <a:lnTo>
                    <a:pt x="1237" y="3236"/>
                  </a:lnTo>
                  <a:lnTo>
                    <a:pt x="5278" y="2169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3231632" y="6176301"/>
              <a:ext cx="134526" cy="88951"/>
            </a:xfrm>
            <a:custGeom>
              <a:rect b="b" l="l" r="r" t="t"/>
              <a:pathLst>
                <a:path extrusionOk="0" h="4046" w="6119">
                  <a:moveTo>
                    <a:pt x="4498" y="0"/>
                  </a:moveTo>
                  <a:lnTo>
                    <a:pt x="0" y="1145"/>
                  </a:lnTo>
                  <a:lnTo>
                    <a:pt x="1607" y="4046"/>
                  </a:lnTo>
                  <a:lnTo>
                    <a:pt x="6118" y="2926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2823895" y="5448921"/>
              <a:ext cx="144771" cy="94887"/>
            </a:xfrm>
            <a:custGeom>
              <a:rect b="b" l="l" r="r" t="t"/>
              <a:pathLst>
                <a:path extrusionOk="0" h="4316" w="6585">
                  <a:moveTo>
                    <a:pt x="4721" y="1"/>
                  </a:moveTo>
                  <a:lnTo>
                    <a:pt x="1" y="780"/>
                  </a:lnTo>
                  <a:lnTo>
                    <a:pt x="1960" y="4316"/>
                  </a:lnTo>
                  <a:lnTo>
                    <a:pt x="6585" y="3371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2973240" y="5709511"/>
              <a:ext cx="129931" cy="83015"/>
            </a:xfrm>
            <a:custGeom>
              <a:rect b="b" l="l" r="r" t="t"/>
              <a:pathLst>
                <a:path extrusionOk="0" h="3776" w="5910">
                  <a:moveTo>
                    <a:pt x="4490" y="0"/>
                  </a:moveTo>
                  <a:lnTo>
                    <a:pt x="1" y="1185"/>
                  </a:lnTo>
                  <a:lnTo>
                    <a:pt x="1437" y="3775"/>
                  </a:lnTo>
                  <a:lnTo>
                    <a:pt x="5909" y="2565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3212483" y="5906719"/>
              <a:ext cx="142749" cy="92887"/>
            </a:xfrm>
            <a:custGeom>
              <a:rect b="b" l="l" r="r" t="t"/>
              <a:pathLst>
                <a:path extrusionOk="0" h="4225" w="6493">
                  <a:moveTo>
                    <a:pt x="4681" y="0"/>
                  </a:moveTo>
                  <a:lnTo>
                    <a:pt x="0" y="1189"/>
                  </a:lnTo>
                  <a:lnTo>
                    <a:pt x="1681" y="4224"/>
                  </a:lnTo>
                  <a:lnTo>
                    <a:pt x="6493" y="2922"/>
                  </a:lnTo>
                  <a:lnTo>
                    <a:pt x="4681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7"/>
            <p:cNvSpPr/>
            <p:nvPr/>
          </p:nvSpPr>
          <p:spPr>
            <a:xfrm>
              <a:off x="3165369" y="5821130"/>
              <a:ext cx="142001" cy="98427"/>
            </a:xfrm>
            <a:custGeom>
              <a:rect b="b" l="l" r="r" t="t"/>
              <a:pathLst>
                <a:path extrusionOk="0" h="4477" w="6459">
                  <a:moveTo>
                    <a:pt x="4416" y="0"/>
                  </a:moveTo>
                  <a:lnTo>
                    <a:pt x="1" y="1215"/>
                  </a:lnTo>
                  <a:lnTo>
                    <a:pt x="1808" y="4477"/>
                  </a:lnTo>
                  <a:lnTo>
                    <a:pt x="6458" y="3297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7"/>
            <p:cNvSpPr/>
            <p:nvPr/>
          </p:nvSpPr>
          <p:spPr>
            <a:xfrm>
              <a:off x="3330412" y="5877896"/>
              <a:ext cx="139891" cy="89061"/>
            </a:xfrm>
            <a:custGeom>
              <a:rect b="b" l="l" r="r" t="t"/>
              <a:pathLst>
                <a:path extrusionOk="0" h="4051" w="6363">
                  <a:moveTo>
                    <a:pt x="4455" y="1"/>
                  </a:moveTo>
                  <a:lnTo>
                    <a:pt x="1" y="1137"/>
                  </a:lnTo>
                  <a:lnTo>
                    <a:pt x="1804" y="4050"/>
                  </a:lnTo>
                  <a:lnTo>
                    <a:pt x="6363" y="2818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3086596" y="5681942"/>
              <a:ext cx="123710" cy="80047"/>
            </a:xfrm>
            <a:custGeom>
              <a:rect b="b" l="l" r="r" t="t"/>
              <a:pathLst>
                <a:path extrusionOk="0" h="3641" w="5627">
                  <a:moveTo>
                    <a:pt x="4076" y="0"/>
                  </a:moveTo>
                  <a:lnTo>
                    <a:pt x="0" y="1076"/>
                  </a:lnTo>
                  <a:lnTo>
                    <a:pt x="1420" y="3640"/>
                  </a:lnTo>
                  <a:lnTo>
                    <a:pt x="5626" y="2504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3153607" y="5596068"/>
              <a:ext cx="115465" cy="68945"/>
            </a:xfrm>
            <a:custGeom>
              <a:rect b="b" l="l" r="r" t="t"/>
              <a:pathLst>
                <a:path extrusionOk="0" h="3136" w="5252">
                  <a:moveTo>
                    <a:pt x="3828" y="0"/>
                  </a:moveTo>
                  <a:lnTo>
                    <a:pt x="0" y="971"/>
                  </a:lnTo>
                  <a:lnTo>
                    <a:pt x="1337" y="3135"/>
                  </a:lnTo>
                  <a:lnTo>
                    <a:pt x="5252" y="2099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7"/>
            <p:cNvSpPr/>
            <p:nvPr/>
          </p:nvSpPr>
          <p:spPr>
            <a:xfrm>
              <a:off x="3125158" y="5750008"/>
              <a:ext cx="129184" cy="84642"/>
            </a:xfrm>
            <a:custGeom>
              <a:rect b="b" l="l" r="r" t="t"/>
              <a:pathLst>
                <a:path extrusionOk="0" h="3850" w="5876">
                  <a:moveTo>
                    <a:pt x="4242" y="0"/>
                  </a:moveTo>
                  <a:lnTo>
                    <a:pt x="1" y="1145"/>
                  </a:lnTo>
                  <a:lnTo>
                    <a:pt x="1499" y="3849"/>
                  </a:lnTo>
                  <a:lnTo>
                    <a:pt x="5875" y="2643"/>
                  </a:lnTo>
                  <a:lnTo>
                    <a:pt x="4242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3378186" y="5952756"/>
              <a:ext cx="141891" cy="89259"/>
            </a:xfrm>
            <a:custGeom>
              <a:rect b="b" l="l" r="r" t="t"/>
              <a:pathLst>
                <a:path extrusionOk="0" h="4060" w="6454">
                  <a:moveTo>
                    <a:pt x="4586" y="1"/>
                  </a:moveTo>
                  <a:lnTo>
                    <a:pt x="1" y="1242"/>
                  </a:lnTo>
                  <a:lnTo>
                    <a:pt x="1747" y="4059"/>
                  </a:lnTo>
                  <a:lnTo>
                    <a:pt x="6454" y="2770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3011626" y="5965595"/>
              <a:ext cx="110299" cy="88380"/>
            </a:xfrm>
            <a:custGeom>
              <a:rect b="b" l="l" r="r" t="t"/>
              <a:pathLst>
                <a:path extrusionOk="0" h="4020" w="5017">
                  <a:moveTo>
                    <a:pt x="3288" y="0"/>
                  </a:moveTo>
                  <a:lnTo>
                    <a:pt x="1" y="836"/>
                  </a:lnTo>
                  <a:lnTo>
                    <a:pt x="1686" y="4019"/>
                  </a:lnTo>
                  <a:lnTo>
                    <a:pt x="5017" y="311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47"/>
            <p:cNvSpPr/>
            <p:nvPr/>
          </p:nvSpPr>
          <p:spPr>
            <a:xfrm>
              <a:off x="2929116" y="5809632"/>
              <a:ext cx="101681" cy="79300"/>
            </a:xfrm>
            <a:custGeom>
              <a:rect b="b" l="l" r="r" t="t"/>
              <a:pathLst>
                <a:path extrusionOk="0" h="3607" w="4625">
                  <a:moveTo>
                    <a:pt x="3114" y="1"/>
                  </a:moveTo>
                  <a:lnTo>
                    <a:pt x="0" y="846"/>
                  </a:lnTo>
                  <a:lnTo>
                    <a:pt x="1463" y="3606"/>
                  </a:lnTo>
                  <a:lnTo>
                    <a:pt x="4625" y="2731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47"/>
            <p:cNvSpPr/>
            <p:nvPr/>
          </p:nvSpPr>
          <p:spPr>
            <a:xfrm>
              <a:off x="3186541" y="6093285"/>
              <a:ext cx="136615" cy="94909"/>
            </a:xfrm>
            <a:custGeom>
              <a:rect b="b" l="l" r="r" t="t"/>
              <a:pathLst>
                <a:path extrusionOk="0" h="4317" w="6214">
                  <a:moveTo>
                    <a:pt x="4459" y="1"/>
                  </a:moveTo>
                  <a:lnTo>
                    <a:pt x="0" y="1225"/>
                  </a:lnTo>
                  <a:lnTo>
                    <a:pt x="1716" y="4316"/>
                  </a:lnTo>
                  <a:lnTo>
                    <a:pt x="6214" y="3171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7"/>
            <p:cNvSpPr/>
            <p:nvPr/>
          </p:nvSpPr>
          <p:spPr>
            <a:xfrm>
              <a:off x="3012198" y="5779095"/>
              <a:ext cx="131272" cy="86577"/>
            </a:xfrm>
            <a:custGeom>
              <a:rect b="b" l="l" r="r" t="t"/>
              <a:pathLst>
                <a:path extrusionOk="0" h="3938" w="5971">
                  <a:moveTo>
                    <a:pt x="4473" y="1"/>
                  </a:moveTo>
                  <a:lnTo>
                    <a:pt x="1" y="1211"/>
                  </a:lnTo>
                  <a:lnTo>
                    <a:pt x="1512" y="3937"/>
                  </a:lnTo>
                  <a:lnTo>
                    <a:pt x="5971" y="2709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3186255" y="5476117"/>
              <a:ext cx="108188" cy="49994"/>
            </a:xfrm>
            <a:custGeom>
              <a:rect b="b" l="l" r="r" t="t"/>
              <a:pathLst>
                <a:path extrusionOk="0" h="2274" w="4921">
                  <a:moveTo>
                    <a:pt x="3884" y="0"/>
                  </a:moveTo>
                  <a:lnTo>
                    <a:pt x="0" y="793"/>
                  </a:lnTo>
                  <a:lnTo>
                    <a:pt x="1002" y="2273"/>
                  </a:lnTo>
                  <a:lnTo>
                    <a:pt x="4921" y="1407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2794325" y="5560364"/>
              <a:ext cx="86181" cy="52654"/>
            </a:xfrm>
            <a:custGeom>
              <a:rect b="b" l="l" r="r" t="t"/>
              <a:pathLst>
                <a:path extrusionOk="0" h="2395" w="3920">
                  <a:moveTo>
                    <a:pt x="2957" y="0"/>
                  </a:moveTo>
                  <a:lnTo>
                    <a:pt x="0" y="605"/>
                  </a:lnTo>
                  <a:lnTo>
                    <a:pt x="949" y="2395"/>
                  </a:lnTo>
                  <a:lnTo>
                    <a:pt x="3919" y="173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47"/>
            <p:cNvSpPr/>
            <p:nvPr/>
          </p:nvSpPr>
          <p:spPr>
            <a:xfrm>
              <a:off x="2857400" y="5676006"/>
              <a:ext cx="93832" cy="67802"/>
            </a:xfrm>
            <a:custGeom>
              <a:rect b="b" l="l" r="r" t="t"/>
              <a:pathLst>
                <a:path extrusionOk="0" h="3084" w="4268">
                  <a:moveTo>
                    <a:pt x="3005" y="0"/>
                  </a:moveTo>
                  <a:lnTo>
                    <a:pt x="1" y="767"/>
                  </a:lnTo>
                  <a:lnTo>
                    <a:pt x="1229" y="3083"/>
                  </a:lnTo>
                  <a:lnTo>
                    <a:pt x="4268" y="2282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47"/>
            <p:cNvSpPr/>
            <p:nvPr/>
          </p:nvSpPr>
          <p:spPr>
            <a:xfrm>
              <a:off x="2744352" y="5468642"/>
              <a:ext cx="107529" cy="91436"/>
            </a:xfrm>
            <a:custGeom>
              <a:rect b="b" l="l" r="r" t="t"/>
              <a:pathLst>
                <a:path extrusionOk="0" h="4159" w="4891">
                  <a:moveTo>
                    <a:pt x="2918" y="1"/>
                  </a:moveTo>
                  <a:lnTo>
                    <a:pt x="0" y="479"/>
                  </a:lnTo>
                  <a:lnTo>
                    <a:pt x="1947" y="4159"/>
                  </a:lnTo>
                  <a:lnTo>
                    <a:pt x="4890" y="3558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3139250" y="6205300"/>
              <a:ext cx="112871" cy="83213"/>
            </a:xfrm>
            <a:custGeom>
              <a:rect b="b" l="l" r="r" t="t"/>
              <a:pathLst>
                <a:path extrusionOk="0" h="3785" w="5134">
                  <a:moveTo>
                    <a:pt x="3532" y="1"/>
                  </a:moveTo>
                  <a:lnTo>
                    <a:pt x="0" y="898"/>
                  </a:lnTo>
                  <a:lnTo>
                    <a:pt x="1524" y="3785"/>
                  </a:lnTo>
                  <a:lnTo>
                    <a:pt x="5134" y="2892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3345252" y="6142796"/>
              <a:ext cx="156357" cy="94206"/>
            </a:xfrm>
            <a:custGeom>
              <a:rect b="b" l="l" r="r" t="t"/>
              <a:pathLst>
                <a:path extrusionOk="0" h="4285" w="7112">
                  <a:moveTo>
                    <a:pt x="5300" y="0"/>
                  </a:moveTo>
                  <a:lnTo>
                    <a:pt x="1" y="1354"/>
                  </a:lnTo>
                  <a:lnTo>
                    <a:pt x="1625" y="4285"/>
                  </a:lnTo>
                  <a:lnTo>
                    <a:pt x="7112" y="2931"/>
                  </a:lnTo>
                  <a:lnTo>
                    <a:pt x="5300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3096731" y="6124218"/>
              <a:ext cx="112805" cy="87522"/>
            </a:xfrm>
            <a:custGeom>
              <a:rect b="b" l="l" r="r" t="t"/>
              <a:pathLst>
                <a:path extrusionOk="0" h="3981" w="5131">
                  <a:moveTo>
                    <a:pt x="3419" y="0"/>
                  </a:moveTo>
                  <a:lnTo>
                    <a:pt x="1" y="937"/>
                  </a:lnTo>
                  <a:lnTo>
                    <a:pt x="1612" y="3980"/>
                  </a:lnTo>
                  <a:lnTo>
                    <a:pt x="5130" y="3083"/>
                  </a:lnTo>
                  <a:lnTo>
                    <a:pt x="3419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3256805" y="5984063"/>
              <a:ext cx="144947" cy="92029"/>
            </a:xfrm>
            <a:custGeom>
              <a:rect b="b" l="l" r="r" t="t"/>
              <a:pathLst>
                <a:path extrusionOk="0" h="4186" w="6593">
                  <a:moveTo>
                    <a:pt x="4847" y="1"/>
                  </a:moveTo>
                  <a:lnTo>
                    <a:pt x="0" y="1311"/>
                  </a:lnTo>
                  <a:lnTo>
                    <a:pt x="1594" y="4185"/>
                  </a:lnTo>
                  <a:lnTo>
                    <a:pt x="6593" y="2818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3424618" y="6026472"/>
              <a:ext cx="152708" cy="99394"/>
            </a:xfrm>
            <a:custGeom>
              <a:rect b="b" l="l" r="r" t="t"/>
              <a:pathLst>
                <a:path extrusionOk="0" h="4521" w="6946">
                  <a:moveTo>
                    <a:pt x="4738" y="1"/>
                  </a:moveTo>
                  <a:lnTo>
                    <a:pt x="1" y="1298"/>
                  </a:lnTo>
                  <a:lnTo>
                    <a:pt x="1999" y="4520"/>
                  </a:lnTo>
                  <a:lnTo>
                    <a:pt x="6946" y="3262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7"/>
            <p:cNvSpPr/>
            <p:nvPr/>
          </p:nvSpPr>
          <p:spPr>
            <a:xfrm>
              <a:off x="3143933" y="6016798"/>
              <a:ext cx="133273" cy="90117"/>
            </a:xfrm>
            <a:custGeom>
              <a:rect b="b" l="l" r="r" t="t"/>
              <a:pathLst>
                <a:path extrusionOk="0" h="4099" w="6062">
                  <a:moveTo>
                    <a:pt x="4468" y="1"/>
                  </a:moveTo>
                  <a:lnTo>
                    <a:pt x="0" y="1211"/>
                  </a:lnTo>
                  <a:lnTo>
                    <a:pt x="1603" y="4098"/>
                  </a:lnTo>
                  <a:lnTo>
                    <a:pt x="6062" y="287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3055663" y="6047336"/>
              <a:ext cx="108870" cy="84093"/>
            </a:xfrm>
            <a:custGeom>
              <a:rect b="b" l="l" r="r" t="t"/>
              <a:pathLst>
                <a:path extrusionOk="0" h="3825" w="4952">
                  <a:moveTo>
                    <a:pt x="3349" y="1"/>
                  </a:moveTo>
                  <a:lnTo>
                    <a:pt x="1" y="907"/>
                  </a:lnTo>
                  <a:lnTo>
                    <a:pt x="1546" y="3824"/>
                  </a:lnTo>
                  <a:lnTo>
                    <a:pt x="4952" y="2892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3052805" y="5851866"/>
              <a:ext cx="137582" cy="96712"/>
            </a:xfrm>
            <a:custGeom>
              <a:rect b="b" l="l" r="r" t="t"/>
              <a:pathLst>
                <a:path extrusionOk="0" h="4399" w="6258">
                  <a:moveTo>
                    <a:pt x="4459" y="0"/>
                  </a:moveTo>
                  <a:lnTo>
                    <a:pt x="0" y="1232"/>
                  </a:lnTo>
                  <a:lnTo>
                    <a:pt x="1755" y="4398"/>
                  </a:lnTo>
                  <a:lnTo>
                    <a:pt x="6257" y="3249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3543800" y="5992593"/>
              <a:ext cx="162381" cy="101681"/>
            </a:xfrm>
            <a:custGeom>
              <a:rect b="b" l="l" r="r" t="t"/>
              <a:pathLst>
                <a:path extrusionOk="0" h="4625" w="7386">
                  <a:moveTo>
                    <a:pt x="4947" y="0"/>
                  </a:moveTo>
                  <a:lnTo>
                    <a:pt x="1" y="1354"/>
                  </a:lnTo>
                  <a:lnTo>
                    <a:pt x="2213" y="4625"/>
                  </a:lnTo>
                  <a:lnTo>
                    <a:pt x="7386" y="3310"/>
                  </a:lnTo>
                  <a:lnTo>
                    <a:pt x="4947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7"/>
            <p:cNvSpPr/>
            <p:nvPr/>
          </p:nvSpPr>
          <p:spPr>
            <a:xfrm>
              <a:off x="3098754" y="5936574"/>
              <a:ext cx="136043" cy="93568"/>
            </a:xfrm>
            <a:custGeom>
              <a:rect b="b" l="l" r="r" t="t"/>
              <a:pathLst>
                <a:path extrusionOk="0" h="4256" w="6188">
                  <a:moveTo>
                    <a:pt x="4503" y="1"/>
                  </a:moveTo>
                  <a:lnTo>
                    <a:pt x="0" y="1150"/>
                  </a:lnTo>
                  <a:lnTo>
                    <a:pt x="1720" y="4255"/>
                  </a:lnTo>
                  <a:lnTo>
                    <a:pt x="6188" y="3049"/>
                  </a:lnTo>
                  <a:lnTo>
                    <a:pt x="4503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3496708" y="5733827"/>
              <a:ext cx="141803" cy="97569"/>
            </a:xfrm>
            <a:custGeom>
              <a:rect b="b" l="l" r="r" t="t"/>
              <a:pathLst>
                <a:path extrusionOk="0" h="4438" w="6450">
                  <a:moveTo>
                    <a:pt x="3741" y="0"/>
                  </a:moveTo>
                  <a:lnTo>
                    <a:pt x="0" y="1032"/>
                  </a:lnTo>
                  <a:lnTo>
                    <a:pt x="2509" y="4437"/>
                  </a:lnTo>
                  <a:lnTo>
                    <a:pt x="6449" y="343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47"/>
            <p:cNvSpPr/>
            <p:nvPr/>
          </p:nvSpPr>
          <p:spPr>
            <a:xfrm>
              <a:off x="3356178" y="5546755"/>
              <a:ext cx="109529" cy="63778"/>
            </a:xfrm>
            <a:custGeom>
              <a:rect b="b" l="l" r="r" t="t"/>
              <a:pathLst>
                <a:path extrusionOk="0" h="2901" w="4982">
                  <a:moveTo>
                    <a:pt x="3418" y="1"/>
                  </a:moveTo>
                  <a:lnTo>
                    <a:pt x="0" y="872"/>
                  </a:lnTo>
                  <a:lnTo>
                    <a:pt x="1498" y="2901"/>
                  </a:lnTo>
                  <a:lnTo>
                    <a:pt x="4982" y="1982"/>
                  </a:lnTo>
                  <a:lnTo>
                    <a:pt x="3418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7"/>
            <p:cNvSpPr/>
            <p:nvPr/>
          </p:nvSpPr>
          <p:spPr>
            <a:xfrm>
              <a:off x="3319705" y="5499949"/>
              <a:ext cx="101681" cy="53160"/>
            </a:xfrm>
            <a:custGeom>
              <a:rect b="b" l="l" r="r" t="t"/>
              <a:pathLst>
                <a:path extrusionOk="0" h="2418" w="4625">
                  <a:moveTo>
                    <a:pt x="3401" y="0"/>
                  </a:moveTo>
                  <a:lnTo>
                    <a:pt x="0" y="754"/>
                  </a:lnTo>
                  <a:lnTo>
                    <a:pt x="1232" y="2417"/>
                  </a:lnTo>
                  <a:lnTo>
                    <a:pt x="4625" y="1555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3667775" y="5963199"/>
              <a:ext cx="150224" cy="98229"/>
            </a:xfrm>
            <a:custGeom>
              <a:rect b="b" l="l" r="r" t="t"/>
              <a:pathLst>
                <a:path extrusionOk="0" h="4468" w="6833">
                  <a:moveTo>
                    <a:pt x="4194" y="0"/>
                  </a:moveTo>
                  <a:lnTo>
                    <a:pt x="1" y="1150"/>
                  </a:lnTo>
                  <a:lnTo>
                    <a:pt x="2444" y="4468"/>
                  </a:lnTo>
                  <a:lnTo>
                    <a:pt x="6833" y="3349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3398478" y="5602861"/>
              <a:ext cx="117774" cy="72770"/>
            </a:xfrm>
            <a:custGeom>
              <a:rect b="b" l="l" r="r" t="t"/>
              <a:pathLst>
                <a:path extrusionOk="0" h="3310" w="5357">
                  <a:moveTo>
                    <a:pt x="3511" y="0"/>
                  </a:moveTo>
                  <a:lnTo>
                    <a:pt x="1" y="928"/>
                  </a:lnTo>
                  <a:lnTo>
                    <a:pt x="1756" y="3310"/>
                  </a:lnTo>
                  <a:lnTo>
                    <a:pt x="5357" y="2339"/>
                  </a:lnTo>
                  <a:lnTo>
                    <a:pt x="3511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3614372" y="5891879"/>
              <a:ext cx="135757" cy="83873"/>
            </a:xfrm>
            <a:custGeom>
              <a:rect b="b" l="l" r="r" t="t"/>
              <a:pathLst>
                <a:path extrusionOk="0" h="3815" w="6175">
                  <a:moveTo>
                    <a:pt x="4063" y="0"/>
                  </a:moveTo>
                  <a:lnTo>
                    <a:pt x="0" y="1102"/>
                  </a:lnTo>
                  <a:lnTo>
                    <a:pt x="2003" y="3815"/>
                  </a:lnTo>
                  <a:lnTo>
                    <a:pt x="6175" y="267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3287541" y="5457825"/>
              <a:ext cx="96800" cy="45685"/>
            </a:xfrm>
            <a:custGeom>
              <a:rect b="b" l="l" r="r" t="t"/>
              <a:pathLst>
                <a:path extrusionOk="0" h="2078" w="4403">
                  <a:moveTo>
                    <a:pt x="3349" y="0"/>
                  </a:moveTo>
                  <a:lnTo>
                    <a:pt x="0" y="684"/>
                  </a:lnTo>
                  <a:lnTo>
                    <a:pt x="1032" y="2078"/>
                  </a:lnTo>
                  <a:lnTo>
                    <a:pt x="4402" y="1333"/>
                  </a:lnTo>
                  <a:lnTo>
                    <a:pt x="3349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3446450" y="5666816"/>
              <a:ext cx="122654" cy="76991"/>
            </a:xfrm>
            <a:custGeom>
              <a:rect b="b" l="l" r="r" t="t"/>
              <a:pathLst>
                <a:path extrusionOk="0" h="3502" w="5579">
                  <a:moveTo>
                    <a:pt x="3623" y="0"/>
                  </a:moveTo>
                  <a:lnTo>
                    <a:pt x="0" y="980"/>
                  </a:lnTo>
                  <a:lnTo>
                    <a:pt x="1860" y="3501"/>
                  </a:lnTo>
                  <a:lnTo>
                    <a:pt x="5578" y="2478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8" name="Google Shape;938;p47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3: Lập trình hướng đối tượng (Phần 1)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939" name="Google Shape;939;p47"/>
          <p:cNvSpPr txBox="1"/>
          <p:nvPr/>
        </p:nvSpPr>
        <p:spPr>
          <a:xfrm>
            <a:off x="291650" y="842050"/>
            <a:ext cx="8696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Mô tả đối tượng</a:t>
            </a:r>
            <a:endParaRPr b="1" sz="4000">
              <a:solidFill>
                <a:srgbClr val="E2262D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940" name="Google Shape;940;p47"/>
          <p:cNvPicPr preferRelativeResize="0"/>
          <p:nvPr/>
        </p:nvPicPr>
        <p:blipFill rotWithShape="1">
          <a:blip r:embed="rId3">
            <a:alphaModFix/>
          </a:blip>
          <a:srcRect b="18579" l="9564" r="9035" t="20261"/>
          <a:stretch/>
        </p:blipFill>
        <p:spPr>
          <a:xfrm>
            <a:off x="3694975" y="2055275"/>
            <a:ext cx="8290025" cy="30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p47"/>
          <p:cNvSpPr/>
          <p:nvPr/>
        </p:nvSpPr>
        <p:spPr>
          <a:xfrm>
            <a:off x="7959275" y="2055275"/>
            <a:ext cx="3429000" cy="556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1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8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Đáp án tham khảo</a:t>
            </a:r>
            <a:endParaRPr sz="280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942" name="Google Shape;942;p47"/>
          <p:cNvSpPr txBox="1"/>
          <p:nvPr/>
        </p:nvSpPr>
        <p:spPr>
          <a:xfrm>
            <a:off x="6090175" y="5117613"/>
            <a:ext cx="5101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11F26"/>
                </a:solidFill>
                <a:highlight>
                  <a:srgbClr val="FFF2CC"/>
                </a:highlight>
                <a:latin typeface="Exo"/>
                <a:ea typeface="Exo"/>
                <a:cs typeface="Exo"/>
                <a:sym typeface="Exo"/>
              </a:rPr>
              <a:t>Yêu cầu một cấu trúc đặc biệt để quản lý đối tượng</a:t>
            </a:r>
            <a:endParaRPr b="1">
              <a:solidFill>
                <a:srgbClr val="E11F26"/>
              </a:solidFill>
              <a:highlight>
                <a:srgbClr val="FFF2CC"/>
              </a:highlight>
            </a:endParaRPr>
          </a:p>
        </p:txBody>
      </p:sp>
      <p:pic>
        <p:nvPicPr>
          <p:cNvPr id="943" name="Google Shape;94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5000" y="5117613"/>
            <a:ext cx="856625" cy="856625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p47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48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3: Lập trình hướng đối tượng (Phần 1)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950" name="Google Shape;950;p48"/>
          <p:cNvSpPr txBox="1"/>
          <p:nvPr/>
        </p:nvSpPr>
        <p:spPr>
          <a:xfrm>
            <a:off x="291650" y="2528825"/>
            <a:ext cx="10875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Lớp (class)</a:t>
            </a:r>
            <a:r>
              <a:rPr lang="en-US" sz="3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cho phép lập trình viên thiết kế </a:t>
            </a:r>
            <a:r>
              <a:rPr b="1" lang="en-US" sz="3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cấu trúc để mô tả</a:t>
            </a:r>
            <a:r>
              <a:rPr lang="en-US" sz="3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đối tượng. Lớp còn được gọi là </a:t>
            </a:r>
            <a:r>
              <a:rPr b="1" lang="en-US" sz="30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bản vẽ</a:t>
            </a:r>
            <a:r>
              <a:rPr lang="en-US" sz="3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để tạo nên đối tượng.</a:t>
            </a:r>
            <a:endParaRPr sz="30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951" name="Google Shape;951;p48"/>
          <p:cNvSpPr txBox="1"/>
          <p:nvPr/>
        </p:nvSpPr>
        <p:spPr>
          <a:xfrm>
            <a:off x="291650" y="842050"/>
            <a:ext cx="8696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Mô tả đối tượng bằng </a:t>
            </a:r>
            <a:r>
              <a:rPr b="1" lang="en-US" sz="38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Lớp</a:t>
            </a:r>
            <a:endParaRPr b="1" sz="4000">
              <a:solidFill>
                <a:srgbClr val="E11F26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952" name="Google Shape;952;p48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49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3: Lập trình hướng đối tượng (Phần 1)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958" name="Google Shape;958;p49"/>
          <p:cNvSpPr txBox="1"/>
          <p:nvPr/>
        </p:nvSpPr>
        <p:spPr>
          <a:xfrm>
            <a:off x="291650" y="2528825"/>
            <a:ext cx="10875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Lớp (class)</a:t>
            </a:r>
            <a:r>
              <a:rPr lang="en-US" sz="3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cho phép lập trình viên thiết kế </a:t>
            </a:r>
            <a:r>
              <a:rPr b="1" lang="en-US" sz="3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cấu trúc để mô tả</a:t>
            </a:r>
            <a:r>
              <a:rPr lang="en-US" sz="3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đối tượng. Lớp còn được gọi là </a:t>
            </a:r>
            <a:r>
              <a:rPr b="1" lang="en-US" sz="30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bản vẽ</a:t>
            </a:r>
            <a:r>
              <a:rPr lang="en-US" sz="3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để tạo nên đối tượng.</a:t>
            </a:r>
            <a:endParaRPr sz="30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959" name="Google Shape;959;p49"/>
          <p:cNvSpPr txBox="1"/>
          <p:nvPr/>
        </p:nvSpPr>
        <p:spPr>
          <a:xfrm>
            <a:off x="291650" y="842050"/>
            <a:ext cx="8696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Mô tả đối tượng bằng </a:t>
            </a:r>
            <a:r>
              <a:rPr b="1" lang="en-US" sz="38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Lớp</a:t>
            </a:r>
            <a:endParaRPr b="1" sz="4000">
              <a:solidFill>
                <a:srgbClr val="E11F26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960" name="Google Shape;960;p49"/>
          <p:cNvGrpSpPr/>
          <p:nvPr/>
        </p:nvGrpSpPr>
        <p:grpSpPr>
          <a:xfrm>
            <a:off x="491587" y="4138750"/>
            <a:ext cx="10475725" cy="1477500"/>
            <a:chOff x="527162" y="4883825"/>
            <a:chExt cx="10475725" cy="1477500"/>
          </a:xfrm>
        </p:grpSpPr>
        <p:sp>
          <p:nvSpPr>
            <p:cNvPr id="961" name="Google Shape;961;p49"/>
            <p:cNvSpPr/>
            <p:nvPr/>
          </p:nvSpPr>
          <p:spPr>
            <a:xfrm>
              <a:off x="527162" y="4883825"/>
              <a:ext cx="1257000" cy="556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E1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2800">
                  <a:solidFill>
                    <a:srgbClr val="FFFFFF"/>
                  </a:solidFill>
                  <a:latin typeface="Exo"/>
                  <a:ea typeface="Exo"/>
                  <a:cs typeface="Exo"/>
                  <a:sym typeface="Exo"/>
                </a:rPr>
                <a:t>Ví dụ</a:t>
              </a:r>
              <a:endParaRPr sz="28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962" name="Google Shape;962;p49"/>
            <p:cNvSpPr txBox="1"/>
            <p:nvPr/>
          </p:nvSpPr>
          <p:spPr>
            <a:xfrm>
              <a:off x="1949188" y="4883825"/>
              <a:ext cx="9053700" cy="1477500"/>
            </a:xfrm>
            <a:prstGeom prst="rect">
              <a:avLst/>
            </a:prstGeom>
            <a:noFill/>
            <a:ln cap="flat" cmpd="sng" w="9525">
              <a:solidFill>
                <a:srgbClr val="E11F26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114300" marR="629222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Lớp Dog mô tả đối tượng chó.</a:t>
              </a:r>
              <a:endPara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114300" marR="629222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Đối tượng chó bạn muốn mô tả có 02 đặc điểm: </a:t>
              </a:r>
              <a:r>
                <a:rPr b="1" lang="en-US" sz="28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name</a:t>
              </a:r>
              <a:r>
                <a:rPr lang="en-US" sz="28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và </a:t>
              </a:r>
              <a:r>
                <a:rPr b="1" lang="en-US" sz="28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age</a:t>
              </a:r>
              <a:r>
                <a:rPr lang="en-US" sz="28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.</a:t>
              </a:r>
              <a:endPara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963" name="Google Shape;963;p49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50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3: Lập trình hướng đối tượng (Phần 1)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969" name="Google Shape;969;p50"/>
          <p:cNvSpPr txBox="1"/>
          <p:nvPr/>
        </p:nvSpPr>
        <p:spPr>
          <a:xfrm>
            <a:off x="291650" y="1648300"/>
            <a:ext cx="1087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Trong Python, để định nghĩa </a:t>
            </a:r>
            <a:r>
              <a:rPr b="1"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lớp Dog</a:t>
            </a:r>
            <a:r>
              <a:rPr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, ta làm như sau:</a:t>
            </a:r>
            <a:endParaRPr sz="2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970" name="Google Shape;970;p50"/>
          <p:cNvSpPr txBox="1"/>
          <p:nvPr/>
        </p:nvSpPr>
        <p:spPr>
          <a:xfrm>
            <a:off x="291650" y="842050"/>
            <a:ext cx="8696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Mô tả đối tượng bằng </a:t>
            </a:r>
            <a:r>
              <a:rPr b="1" lang="en-US" sz="38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Lớp</a:t>
            </a:r>
            <a:endParaRPr b="1" sz="4000">
              <a:solidFill>
                <a:srgbClr val="E11F26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971" name="Google Shape;971;p50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pic>
        <p:nvPicPr>
          <p:cNvPr id="972" name="Google Shape;972;p50"/>
          <p:cNvPicPr preferRelativeResize="0"/>
          <p:nvPr/>
        </p:nvPicPr>
        <p:blipFill rotWithShape="1">
          <a:blip r:embed="rId4">
            <a:alphaModFix/>
          </a:blip>
          <a:srcRect b="18718" l="13297" r="11446" t="16084"/>
          <a:stretch/>
        </p:blipFill>
        <p:spPr>
          <a:xfrm>
            <a:off x="400775" y="2162588"/>
            <a:ext cx="6788125" cy="39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51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3: Lập trình hướng đối tượng (Phần 1)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978" name="Google Shape;978;p51"/>
          <p:cNvSpPr txBox="1"/>
          <p:nvPr/>
        </p:nvSpPr>
        <p:spPr>
          <a:xfrm>
            <a:off x="291650" y="842050"/>
            <a:ext cx="8696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Mô tả đối tượng bằng </a:t>
            </a:r>
            <a:r>
              <a:rPr b="1" lang="en-US" sz="38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Lớp</a:t>
            </a:r>
            <a:endParaRPr b="1" sz="4000">
              <a:solidFill>
                <a:srgbClr val="E11F26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979" name="Google Shape;979;p51"/>
          <p:cNvPicPr preferRelativeResize="0"/>
          <p:nvPr/>
        </p:nvPicPr>
        <p:blipFill rotWithShape="1">
          <a:blip r:embed="rId3">
            <a:alphaModFix/>
          </a:blip>
          <a:srcRect b="18718" l="13297" r="11446" t="16084"/>
          <a:stretch/>
        </p:blipFill>
        <p:spPr>
          <a:xfrm>
            <a:off x="400775" y="1519138"/>
            <a:ext cx="6788125" cy="3950450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Google Shape;980;p51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981" name="Google Shape;981;p51"/>
          <p:cNvSpPr txBox="1"/>
          <p:nvPr/>
        </p:nvSpPr>
        <p:spPr>
          <a:xfrm>
            <a:off x="7188900" y="2452475"/>
            <a:ext cx="41793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Trong đó: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Char char="●"/>
            </a:pP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là hàm khởi tạo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Char char="●"/>
            </a:pP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là đối tượng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Exo"/>
              <a:buChar char="●"/>
            </a:pP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self.name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và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self.age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là thuộc t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ính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982" name="Google Shape;982;p51"/>
          <p:cNvSpPr txBox="1"/>
          <p:nvPr/>
        </p:nvSpPr>
        <p:spPr>
          <a:xfrm>
            <a:off x="2294825" y="53873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Định nghĩa lớp Dog</a:t>
            </a:r>
            <a:endParaRPr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52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3: Lập trình hướng đối tượng (Phần 1)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988" name="Google Shape;988;p52"/>
          <p:cNvSpPr txBox="1"/>
          <p:nvPr/>
        </p:nvSpPr>
        <p:spPr>
          <a:xfrm>
            <a:off x="291650" y="842050"/>
            <a:ext cx="8696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Mô tả đối tượng bằng </a:t>
            </a:r>
            <a:r>
              <a:rPr b="1" lang="en-US" sz="38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Lớp</a:t>
            </a:r>
            <a:endParaRPr b="1" sz="4000">
              <a:solidFill>
                <a:srgbClr val="E11F26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989" name="Google Shape;989;p52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990" name="Google Shape;990;p52"/>
          <p:cNvSpPr txBox="1"/>
          <p:nvPr/>
        </p:nvSpPr>
        <p:spPr>
          <a:xfrm>
            <a:off x="5940675" y="3268988"/>
            <a:ext cx="56199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Trong đó: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Char char="●"/>
            </a:pP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my_dog 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là đối tượng tạo từ lớp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Dog</a:t>
            </a:r>
            <a:endParaRPr b="1"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Exo"/>
              <a:buChar char="●"/>
            </a:pP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“Lu”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và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lần lượt là giá trị sẽ được gán cho hai thuộc tính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và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endParaRPr b="1"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91" name="Google Shape;991;p52"/>
          <p:cNvPicPr preferRelativeResize="0"/>
          <p:nvPr/>
        </p:nvPicPr>
        <p:blipFill rotWithShape="1">
          <a:blip r:embed="rId4">
            <a:alphaModFix/>
          </a:blip>
          <a:srcRect b="19295" l="15912" r="16318" t="19740"/>
          <a:stretch/>
        </p:blipFill>
        <p:spPr>
          <a:xfrm>
            <a:off x="631425" y="1704449"/>
            <a:ext cx="5043839" cy="3996275"/>
          </a:xfrm>
          <a:prstGeom prst="rect">
            <a:avLst/>
          </a:prstGeom>
          <a:noFill/>
          <a:ln>
            <a:noFill/>
          </a:ln>
        </p:spPr>
      </p:pic>
      <p:sp>
        <p:nvSpPr>
          <p:cNvPr id="992" name="Google Shape;992;p52"/>
          <p:cNvSpPr txBox="1"/>
          <p:nvPr/>
        </p:nvSpPr>
        <p:spPr>
          <a:xfrm>
            <a:off x="863900" y="5613175"/>
            <a:ext cx="457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Tạo đối tượng my_dog từ lớp Dog</a:t>
            </a:r>
            <a:endParaRPr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53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3: Lập trình hướng đối tượng (Phần 1)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998" name="Google Shape;998;p53"/>
          <p:cNvSpPr txBox="1"/>
          <p:nvPr/>
        </p:nvSpPr>
        <p:spPr>
          <a:xfrm>
            <a:off x="291650" y="842050"/>
            <a:ext cx="8696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Mô tả đối tượng bằng </a:t>
            </a:r>
            <a:r>
              <a:rPr b="1" lang="en-US" sz="38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Lớp</a:t>
            </a:r>
            <a:endParaRPr b="1" sz="4000">
              <a:solidFill>
                <a:srgbClr val="E11F26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999" name="Google Shape;999;p53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1000" name="Google Shape;1000;p53"/>
          <p:cNvSpPr txBox="1"/>
          <p:nvPr/>
        </p:nvSpPr>
        <p:spPr>
          <a:xfrm>
            <a:off x="5858775" y="2958575"/>
            <a:ext cx="56199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Trong đó: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Char char="●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D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ấu</a:t>
            </a:r>
            <a:r>
              <a:rPr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có tác dụng truy cập vào thuộc tính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của đối tượng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my_dog</a:t>
            </a:r>
            <a:endParaRPr b="1"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01" name="Google Shape;1001;p53"/>
          <p:cNvPicPr preferRelativeResize="0"/>
          <p:nvPr/>
        </p:nvPicPr>
        <p:blipFill rotWithShape="1">
          <a:blip r:embed="rId4">
            <a:alphaModFix/>
          </a:blip>
          <a:srcRect b="26738" l="19908" r="14902" t="23863"/>
          <a:stretch/>
        </p:blipFill>
        <p:spPr>
          <a:xfrm>
            <a:off x="870250" y="2285727"/>
            <a:ext cx="4988525" cy="250135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53"/>
          <p:cNvSpPr txBox="1"/>
          <p:nvPr/>
        </p:nvSpPr>
        <p:spPr>
          <a:xfrm>
            <a:off x="870238" y="4787075"/>
            <a:ext cx="457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Truy cập thuộc tính của đối tượng</a:t>
            </a:r>
            <a:endParaRPr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54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3: Lập trình hướng đối tượng (Phần 1)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1008" name="Google Shape;1008;p54"/>
          <p:cNvSpPr txBox="1"/>
          <p:nvPr/>
        </p:nvSpPr>
        <p:spPr>
          <a:xfrm>
            <a:off x="291650" y="842050"/>
            <a:ext cx="8696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Mô tả đối tượng bằng </a:t>
            </a:r>
            <a:r>
              <a:rPr b="1" lang="en-US" sz="38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Lớp</a:t>
            </a:r>
            <a:endParaRPr b="1" sz="4000">
              <a:solidFill>
                <a:srgbClr val="E11F26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009" name="Google Shape;1009;p54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1010" name="Google Shape;1010;p54"/>
          <p:cNvSpPr txBox="1"/>
          <p:nvPr/>
        </p:nvSpPr>
        <p:spPr>
          <a:xfrm>
            <a:off x="3597513" y="5580325"/>
            <a:ext cx="457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Định nghĩa phương thức</a:t>
            </a:r>
            <a:endParaRPr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1011" name="Google Shape;1011;p54"/>
          <p:cNvPicPr preferRelativeResize="0"/>
          <p:nvPr/>
        </p:nvPicPr>
        <p:blipFill rotWithShape="1">
          <a:blip r:embed="rId4">
            <a:alphaModFix/>
          </a:blip>
          <a:srcRect b="14874" l="9648" r="7460" t="13235"/>
          <a:stretch/>
        </p:blipFill>
        <p:spPr>
          <a:xfrm>
            <a:off x="1777650" y="1295400"/>
            <a:ext cx="8218626" cy="440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75000"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7"/>
          <p:cNvSpPr/>
          <p:nvPr/>
        </p:nvSpPr>
        <p:spPr>
          <a:xfrm>
            <a:off x="2543314" y="2759817"/>
            <a:ext cx="6928839" cy="3847268"/>
          </a:xfrm>
          <a:custGeom>
            <a:rect b="b" l="l" r="r" t="t"/>
            <a:pathLst>
              <a:path extrusionOk="0" h="6106774" w="11743795">
                <a:moveTo>
                  <a:pt x="0" y="0"/>
                </a:moveTo>
                <a:lnTo>
                  <a:pt x="11743796" y="0"/>
                </a:lnTo>
                <a:lnTo>
                  <a:pt x="11743796" y="6106774"/>
                </a:lnTo>
                <a:lnTo>
                  <a:pt x="0" y="61067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ue text on a black background&#10;&#10;Description automatically generated with low confidence" id="170" name="Google Shape;170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0774" y="250075"/>
            <a:ext cx="4572000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7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6" name="Google Shape;1016;p55"/>
          <p:cNvPicPr preferRelativeResize="0"/>
          <p:nvPr/>
        </p:nvPicPr>
        <p:blipFill rotWithShape="1">
          <a:blip r:embed="rId3">
            <a:alphaModFix/>
          </a:blip>
          <a:srcRect b="14617" l="9530" r="11964" t="15909"/>
          <a:stretch/>
        </p:blipFill>
        <p:spPr>
          <a:xfrm>
            <a:off x="2154050" y="1436500"/>
            <a:ext cx="7195781" cy="46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7" name="Google Shape;1017;p55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3: Lập trình hướng đối tượng (Phần 1)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1018" name="Google Shape;1018;p55"/>
          <p:cNvSpPr txBox="1"/>
          <p:nvPr/>
        </p:nvSpPr>
        <p:spPr>
          <a:xfrm>
            <a:off x="291650" y="842050"/>
            <a:ext cx="8696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Mô tả đối tượng bằng </a:t>
            </a:r>
            <a:r>
              <a:rPr b="1" lang="en-US" sz="38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Lớp</a:t>
            </a:r>
            <a:endParaRPr b="1" sz="4000">
              <a:solidFill>
                <a:srgbClr val="E11F26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019" name="Google Shape;1019;p55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1020" name="Google Shape;1020;p55"/>
          <p:cNvSpPr txBox="1"/>
          <p:nvPr/>
        </p:nvSpPr>
        <p:spPr>
          <a:xfrm>
            <a:off x="3542388" y="5798475"/>
            <a:ext cx="457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Sử dụng phương thức</a:t>
            </a:r>
            <a:endParaRPr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oogle Shape;1026;p56"/>
          <p:cNvGrpSpPr/>
          <p:nvPr/>
        </p:nvGrpSpPr>
        <p:grpSpPr>
          <a:xfrm>
            <a:off x="516100" y="1677388"/>
            <a:ext cx="7176900" cy="3937088"/>
            <a:chOff x="768275" y="1853350"/>
            <a:chExt cx="7176900" cy="3937088"/>
          </a:xfrm>
        </p:grpSpPr>
        <p:sp>
          <p:nvSpPr>
            <p:cNvPr id="1027" name="Google Shape;1027;p56"/>
            <p:cNvSpPr/>
            <p:nvPr/>
          </p:nvSpPr>
          <p:spPr>
            <a:xfrm>
              <a:off x="768275" y="2097138"/>
              <a:ext cx="7176900" cy="36933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952500" sx="105000" rotWithShape="0" algn="ctr" sy="105000">
                <a:srgbClr val="000000">
                  <a:alpha val="1373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114300" marR="12725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400">
                  <a:latin typeface="Exo"/>
                  <a:ea typeface="Exo"/>
                  <a:cs typeface="Exo"/>
                  <a:sym typeface="Exo"/>
                </a:rPr>
                <a:t>Lớp </a:t>
              </a:r>
              <a:r>
                <a:rPr b="1" lang="en-US" sz="2400">
                  <a:latin typeface="Roboto Mono"/>
                  <a:ea typeface="Roboto Mono"/>
                  <a:cs typeface="Roboto Mono"/>
                  <a:sym typeface="Roboto Mono"/>
                </a:rPr>
                <a:t>Car</a:t>
              </a:r>
              <a:r>
                <a:rPr lang="en-US" sz="2400">
                  <a:latin typeface="Exo"/>
                  <a:ea typeface="Exo"/>
                  <a:cs typeface="Exo"/>
                  <a:sym typeface="Exo"/>
                </a:rPr>
                <a:t> có hai đặc điểm sau:</a:t>
              </a:r>
              <a:endParaRPr sz="2400">
                <a:latin typeface="Exo"/>
                <a:ea typeface="Exo"/>
                <a:cs typeface="Exo"/>
                <a:sym typeface="Exo"/>
              </a:endParaRPr>
            </a:p>
            <a:p>
              <a:pPr indent="-381000" lvl="0" marL="914400" marR="127250" rtl="0" algn="just">
                <a:spcBef>
                  <a:spcPts val="0"/>
                </a:spcBef>
                <a:spcAft>
                  <a:spcPts val="0"/>
                </a:spcAft>
                <a:buSzPts val="2400"/>
                <a:buFont typeface="Exo"/>
                <a:buChar char="●"/>
              </a:pPr>
              <a:r>
                <a:rPr b="1" lang="en-US" sz="2400">
                  <a:latin typeface="Roboto Mono"/>
                  <a:ea typeface="Roboto Mono"/>
                  <a:cs typeface="Roboto Mono"/>
                  <a:sym typeface="Roboto Mono"/>
                </a:rPr>
                <a:t>color</a:t>
              </a:r>
              <a:r>
                <a:rPr lang="en-US" sz="2400">
                  <a:latin typeface="Exo"/>
                  <a:ea typeface="Exo"/>
                  <a:cs typeface="Exo"/>
                  <a:sym typeface="Exo"/>
                </a:rPr>
                <a:t>: xâu mô tả màu của chiếc xe</a:t>
              </a:r>
              <a:endParaRPr sz="2400">
                <a:latin typeface="Exo"/>
                <a:ea typeface="Exo"/>
                <a:cs typeface="Exo"/>
                <a:sym typeface="Exo"/>
              </a:endParaRPr>
            </a:p>
            <a:p>
              <a:pPr indent="-381000" lvl="0" marL="914400" marR="127250" rtl="0" algn="just">
                <a:spcBef>
                  <a:spcPts val="0"/>
                </a:spcBef>
                <a:spcAft>
                  <a:spcPts val="0"/>
                </a:spcAft>
                <a:buSzPts val="2400"/>
                <a:buFont typeface="Exo"/>
                <a:buChar char="●"/>
              </a:pPr>
              <a:r>
                <a:rPr b="1" lang="en-US" sz="2400">
                  <a:latin typeface="Roboto Mono"/>
                  <a:ea typeface="Roboto Mono"/>
                  <a:cs typeface="Roboto Mono"/>
                  <a:sym typeface="Roboto Mono"/>
                </a:rPr>
                <a:t>mileage</a:t>
              </a:r>
              <a:r>
                <a:rPr lang="en-US" sz="2400">
                  <a:latin typeface="Exo"/>
                  <a:ea typeface="Exo"/>
                  <a:cs typeface="Exo"/>
                  <a:sym typeface="Exo"/>
                </a:rPr>
                <a:t>: số km chiếc xe đã chạy được</a:t>
              </a:r>
              <a:endParaRPr sz="2400">
                <a:latin typeface="Exo"/>
                <a:ea typeface="Exo"/>
                <a:cs typeface="Exo"/>
                <a:sym typeface="Exo"/>
              </a:endParaRPr>
            </a:p>
            <a:p>
              <a:pPr indent="0" lvl="0" marL="114300" marR="12725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400">
                <a:latin typeface="Exo"/>
                <a:ea typeface="Exo"/>
                <a:cs typeface="Exo"/>
                <a:sym typeface="Exo"/>
              </a:endParaRPr>
            </a:p>
            <a:p>
              <a:pPr indent="0" lvl="0" marL="114300" marR="12725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400">
                  <a:highlight>
                    <a:srgbClr val="FFF2CC"/>
                  </a:highlight>
                  <a:latin typeface="Exo"/>
                  <a:ea typeface="Exo"/>
                  <a:cs typeface="Exo"/>
                  <a:sym typeface="Exo"/>
                </a:rPr>
                <a:t>Hãy khởi tạo 02 đối tượng </a:t>
              </a:r>
              <a:r>
                <a:rPr b="1" lang="en-US" sz="2400">
                  <a:highlight>
                    <a:srgbClr val="FFF2CC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Car</a:t>
              </a:r>
              <a:r>
                <a:rPr lang="en-US" sz="2400">
                  <a:highlight>
                    <a:srgbClr val="FFF2CC"/>
                  </a:highlight>
                  <a:latin typeface="Exo"/>
                  <a:ea typeface="Exo"/>
                  <a:cs typeface="Exo"/>
                  <a:sym typeface="Exo"/>
                </a:rPr>
                <a:t> như sau:</a:t>
              </a:r>
              <a:endParaRPr sz="2400">
                <a:highlight>
                  <a:srgbClr val="FFF2CC"/>
                </a:highlight>
                <a:latin typeface="Exo"/>
                <a:ea typeface="Exo"/>
                <a:cs typeface="Exo"/>
                <a:sym typeface="Exo"/>
              </a:endParaRPr>
            </a:p>
            <a:p>
              <a:pPr indent="-381000" lvl="0" marL="914400" marR="127250" rtl="0" algn="just">
                <a:spcBef>
                  <a:spcPts val="0"/>
                </a:spcBef>
                <a:spcAft>
                  <a:spcPts val="0"/>
                </a:spcAft>
                <a:buSzPts val="2400"/>
                <a:buFont typeface="Exo"/>
                <a:buChar char="●"/>
              </a:pPr>
              <a:r>
                <a:rPr lang="en-US" sz="2400">
                  <a:highlight>
                    <a:srgbClr val="FFF2CC"/>
                  </a:highlight>
                  <a:latin typeface="Exo"/>
                  <a:ea typeface="Exo"/>
                  <a:cs typeface="Exo"/>
                  <a:sym typeface="Exo"/>
                </a:rPr>
                <a:t>Một chiếc xe xanh chạy được 20k km</a:t>
              </a:r>
              <a:endParaRPr sz="2400">
                <a:highlight>
                  <a:srgbClr val="FFF2CC"/>
                </a:highlight>
                <a:latin typeface="Exo"/>
                <a:ea typeface="Exo"/>
                <a:cs typeface="Exo"/>
                <a:sym typeface="Exo"/>
              </a:endParaRPr>
            </a:p>
            <a:p>
              <a:pPr indent="-381000" lvl="0" marL="914400" marR="127250" rtl="0" algn="just">
                <a:spcBef>
                  <a:spcPts val="0"/>
                </a:spcBef>
                <a:spcAft>
                  <a:spcPts val="0"/>
                </a:spcAft>
                <a:buSzPts val="2400"/>
                <a:buFont typeface="Exo"/>
                <a:buChar char="●"/>
              </a:pPr>
              <a:r>
                <a:rPr lang="en-US" sz="2400">
                  <a:highlight>
                    <a:srgbClr val="FFF2CC"/>
                  </a:highlight>
                  <a:latin typeface="Exo"/>
                  <a:ea typeface="Exo"/>
                  <a:cs typeface="Exo"/>
                  <a:sym typeface="Exo"/>
                </a:rPr>
                <a:t>Một chiếc xe đỏ chạy được 30k km</a:t>
              </a:r>
              <a:endParaRPr sz="2400">
                <a:highlight>
                  <a:srgbClr val="FFF2CC"/>
                </a:highlight>
                <a:latin typeface="Exo"/>
                <a:ea typeface="Exo"/>
                <a:cs typeface="Exo"/>
                <a:sym typeface="Exo"/>
              </a:endParaRPr>
            </a:p>
            <a:p>
              <a:pPr indent="0" lvl="0" marL="114300" marR="127250" rtl="0" algn="just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2400">
                  <a:highlight>
                    <a:srgbClr val="FFF2CC"/>
                  </a:highlight>
                  <a:latin typeface="Exo"/>
                  <a:ea typeface="Exo"/>
                  <a:cs typeface="Exo"/>
                  <a:sym typeface="Exo"/>
                </a:rPr>
                <a:t>In ra màn hình mô tả của chúng.</a:t>
              </a:r>
              <a:endParaRPr sz="2400">
                <a:highlight>
                  <a:srgbClr val="FFF2CC"/>
                </a:highlight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028" name="Google Shape;1028;p56"/>
            <p:cNvSpPr/>
            <p:nvPr/>
          </p:nvSpPr>
          <p:spPr>
            <a:xfrm>
              <a:off x="1073075" y="1853350"/>
              <a:ext cx="1471500" cy="46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E1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24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Đề bài</a:t>
              </a:r>
              <a:endParaRPr sz="24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pic>
        <p:nvPicPr>
          <p:cNvPr id="1029" name="Google Shape;1029;p56"/>
          <p:cNvPicPr preferRelativeResize="0"/>
          <p:nvPr/>
        </p:nvPicPr>
        <p:blipFill rotWithShape="1">
          <a:blip r:embed="rId3">
            <a:alphaModFix amt="23000"/>
          </a:blip>
          <a:srcRect b="0" l="6349" r="18513" t="0"/>
          <a:stretch/>
        </p:blipFill>
        <p:spPr>
          <a:xfrm>
            <a:off x="0" y="3845375"/>
            <a:ext cx="12192000" cy="30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56"/>
          <p:cNvSpPr/>
          <p:nvPr/>
        </p:nvSpPr>
        <p:spPr>
          <a:xfrm flipH="1">
            <a:off x="6797883" y="2819458"/>
            <a:ext cx="4635209" cy="3945816"/>
          </a:xfrm>
          <a:custGeom>
            <a:rect b="b" l="l" r="r" t="t"/>
            <a:pathLst>
              <a:path extrusionOk="0" h="204367" w="240073">
                <a:moveTo>
                  <a:pt x="98444" y="0"/>
                </a:moveTo>
                <a:cubicBezTo>
                  <a:pt x="66611" y="0"/>
                  <a:pt x="32985" y="23173"/>
                  <a:pt x="18273" y="58560"/>
                </a:cubicBezTo>
                <a:cubicBezTo>
                  <a:pt x="0" y="102473"/>
                  <a:pt x="9686" y="134990"/>
                  <a:pt x="9686" y="134990"/>
                </a:cubicBezTo>
                <a:cubicBezTo>
                  <a:pt x="9686" y="134990"/>
                  <a:pt x="19372" y="174100"/>
                  <a:pt x="57750" y="192861"/>
                </a:cubicBezTo>
                <a:cubicBezTo>
                  <a:pt x="75386" y="201502"/>
                  <a:pt x="94579" y="204367"/>
                  <a:pt x="113787" y="204367"/>
                </a:cubicBezTo>
                <a:cubicBezTo>
                  <a:pt x="136375" y="204367"/>
                  <a:pt x="158984" y="200405"/>
                  <a:pt x="179108" y="197216"/>
                </a:cubicBezTo>
                <a:cubicBezTo>
                  <a:pt x="216346" y="191315"/>
                  <a:pt x="240073" y="163925"/>
                  <a:pt x="237549" y="131408"/>
                </a:cubicBezTo>
                <a:cubicBezTo>
                  <a:pt x="235026" y="98851"/>
                  <a:pt x="204951" y="96002"/>
                  <a:pt x="182038" y="63525"/>
                </a:cubicBezTo>
                <a:cubicBezTo>
                  <a:pt x="159085" y="31090"/>
                  <a:pt x="157905" y="18962"/>
                  <a:pt x="120952" y="4230"/>
                </a:cubicBezTo>
                <a:cubicBezTo>
                  <a:pt x="113750" y="1358"/>
                  <a:pt x="106150" y="0"/>
                  <a:pt x="984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56"/>
          <p:cNvSpPr/>
          <p:nvPr/>
        </p:nvSpPr>
        <p:spPr>
          <a:xfrm flipH="1">
            <a:off x="6843455" y="2819400"/>
            <a:ext cx="4452136" cy="3940603"/>
          </a:xfrm>
          <a:custGeom>
            <a:rect b="b" l="l" r="r" t="t"/>
            <a:pathLst>
              <a:path extrusionOk="0" h="204097" w="230591">
                <a:moveTo>
                  <a:pt x="87011" y="99545"/>
                </a:moveTo>
                <a:cubicBezTo>
                  <a:pt x="86604" y="100766"/>
                  <a:pt x="86115" y="101947"/>
                  <a:pt x="85708" y="103005"/>
                </a:cubicBezTo>
                <a:lnTo>
                  <a:pt x="120749" y="103005"/>
                </a:lnTo>
                <a:cubicBezTo>
                  <a:pt x="120830" y="103005"/>
                  <a:pt x="120911" y="103045"/>
                  <a:pt x="120993" y="103086"/>
                </a:cubicBezTo>
                <a:cubicBezTo>
                  <a:pt x="121034" y="103167"/>
                  <a:pt x="121074" y="103249"/>
                  <a:pt x="121074" y="103330"/>
                </a:cubicBezTo>
                <a:lnTo>
                  <a:pt x="121074" y="156766"/>
                </a:lnTo>
                <a:cubicBezTo>
                  <a:pt x="121074" y="156847"/>
                  <a:pt x="121034" y="156928"/>
                  <a:pt x="120993" y="157010"/>
                </a:cubicBezTo>
                <a:cubicBezTo>
                  <a:pt x="120911" y="157051"/>
                  <a:pt x="120830" y="157091"/>
                  <a:pt x="120749" y="157091"/>
                </a:cubicBezTo>
                <a:lnTo>
                  <a:pt x="89697" y="157091"/>
                </a:lnTo>
                <a:cubicBezTo>
                  <a:pt x="90470" y="159940"/>
                  <a:pt x="91284" y="162870"/>
                  <a:pt x="92057" y="165556"/>
                </a:cubicBezTo>
                <a:cubicBezTo>
                  <a:pt x="92993" y="165068"/>
                  <a:pt x="93807" y="164783"/>
                  <a:pt x="94580" y="164254"/>
                </a:cubicBezTo>
                <a:cubicBezTo>
                  <a:pt x="95110" y="163888"/>
                  <a:pt x="95598" y="163806"/>
                  <a:pt x="96046" y="163806"/>
                </a:cubicBezTo>
                <a:cubicBezTo>
                  <a:pt x="96493" y="163806"/>
                  <a:pt x="96859" y="163888"/>
                  <a:pt x="97104" y="164010"/>
                </a:cubicBezTo>
                <a:cubicBezTo>
                  <a:pt x="97389" y="163725"/>
                  <a:pt x="98040" y="163237"/>
                  <a:pt x="98894" y="162992"/>
                </a:cubicBezTo>
                <a:lnTo>
                  <a:pt x="99139" y="162992"/>
                </a:lnTo>
                <a:cubicBezTo>
                  <a:pt x="99546" y="162992"/>
                  <a:pt x="99871" y="163155"/>
                  <a:pt x="100156" y="163359"/>
                </a:cubicBezTo>
                <a:cubicBezTo>
                  <a:pt x="100441" y="163603"/>
                  <a:pt x="100726" y="163888"/>
                  <a:pt x="100970" y="164173"/>
                </a:cubicBezTo>
                <a:cubicBezTo>
                  <a:pt x="101255" y="164498"/>
                  <a:pt x="101458" y="164824"/>
                  <a:pt x="101621" y="165027"/>
                </a:cubicBezTo>
                <a:cubicBezTo>
                  <a:pt x="101906" y="164946"/>
                  <a:pt x="102435" y="164783"/>
                  <a:pt x="103290" y="164702"/>
                </a:cubicBezTo>
                <a:lnTo>
                  <a:pt x="103656" y="164702"/>
                </a:lnTo>
                <a:cubicBezTo>
                  <a:pt x="105040" y="164702"/>
                  <a:pt x="106586" y="165353"/>
                  <a:pt x="107726" y="166207"/>
                </a:cubicBezTo>
                <a:cubicBezTo>
                  <a:pt x="108133" y="166533"/>
                  <a:pt x="108295" y="166940"/>
                  <a:pt x="108295" y="167347"/>
                </a:cubicBezTo>
                <a:cubicBezTo>
                  <a:pt x="108295" y="167428"/>
                  <a:pt x="108295" y="167510"/>
                  <a:pt x="108255" y="167591"/>
                </a:cubicBezTo>
                <a:lnTo>
                  <a:pt x="121725" y="167591"/>
                </a:lnTo>
                <a:cubicBezTo>
                  <a:pt x="121929" y="167306"/>
                  <a:pt x="122132" y="167062"/>
                  <a:pt x="122377" y="166859"/>
                </a:cubicBezTo>
                <a:cubicBezTo>
                  <a:pt x="122946" y="166248"/>
                  <a:pt x="123557" y="165963"/>
                  <a:pt x="124167" y="165963"/>
                </a:cubicBezTo>
                <a:cubicBezTo>
                  <a:pt x="124330" y="165963"/>
                  <a:pt x="124493" y="166004"/>
                  <a:pt x="124656" y="166045"/>
                </a:cubicBezTo>
                <a:cubicBezTo>
                  <a:pt x="125510" y="166207"/>
                  <a:pt x="126243" y="166248"/>
                  <a:pt x="126528" y="166289"/>
                </a:cubicBezTo>
                <a:lnTo>
                  <a:pt x="126568" y="166289"/>
                </a:lnTo>
                <a:cubicBezTo>
                  <a:pt x="127016" y="166045"/>
                  <a:pt x="129051" y="164824"/>
                  <a:pt x="130638" y="164091"/>
                </a:cubicBezTo>
                <a:cubicBezTo>
                  <a:pt x="131208" y="163806"/>
                  <a:pt x="131737" y="163603"/>
                  <a:pt x="132103" y="163521"/>
                </a:cubicBezTo>
                <a:lnTo>
                  <a:pt x="132347" y="163521"/>
                </a:lnTo>
                <a:cubicBezTo>
                  <a:pt x="132795" y="163521"/>
                  <a:pt x="133243" y="163725"/>
                  <a:pt x="133690" y="164010"/>
                </a:cubicBezTo>
                <a:cubicBezTo>
                  <a:pt x="134138" y="164295"/>
                  <a:pt x="134586" y="164661"/>
                  <a:pt x="134993" y="165068"/>
                </a:cubicBezTo>
                <a:cubicBezTo>
                  <a:pt x="135685" y="165719"/>
                  <a:pt x="136254" y="166370"/>
                  <a:pt x="136376" y="166492"/>
                </a:cubicBezTo>
                <a:cubicBezTo>
                  <a:pt x="136498" y="166614"/>
                  <a:pt x="137068" y="167062"/>
                  <a:pt x="137719" y="167591"/>
                </a:cubicBezTo>
                <a:lnTo>
                  <a:pt x="176056" y="167591"/>
                </a:lnTo>
                <a:lnTo>
                  <a:pt x="176056" y="99545"/>
                </a:lnTo>
                <a:close/>
                <a:moveTo>
                  <a:pt x="88801" y="89371"/>
                </a:moveTo>
                <a:cubicBezTo>
                  <a:pt x="89086" y="89982"/>
                  <a:pt x="89331" y="90714"/>
                  <a:pt x="89331" y="91569"/>
                </a:cubicBezTo>
                <a:cubicBezTo>
                  <a:pt x="89331" y="92016"/>
                  <a:pt x="89208" y="92708"/>
                  <a:pt x="88964" y="93563"/>
                </a:cubicBezTo>
                <a:cubicBezTo>
                  <a:pt x="88761" y="94418"/>
                  <a:pt x="88435" y="95435"/>
                  <a:pt x="88069" y="96534"/>
                </a:cubicBezTo>
                <a:cubicBezTo>
                  <a:pt x="87825" y="97307"/>
                  <a:pt x="87540" y="98080"/>
                  <a:pt x="87296" y="98854"/>
                </a:cubicBezTo>
                <a:lnTo>
                  <a:pt x="176748" y="98854"/>
                </a:lnTo>
                <a:lnTo>
                  <a:pt x="176748" y="167591"/>
                </a:lnTo>
                <a:lnTo>
                  <a:pt x="185009" y="167591"/>
                </a:lnTo>
                <a:lnTo>
                  <a:pt x="185009" y="89371"/>
                </a:lnTo>
                <a:close/>
                <a:moveTo>
                  <a:pt x="91365" y="0"/>
                </a:moveTo>
                <a:cubicBezTo>
                  <a:pt x="59500" y="0"/>
                  <a:pt x="25884" y="23157"/>
                  <a:pt x="11151" y="58563"/>
                </a:cubicBezTo>
                <a:cubicBezTo>
                  <a:pt x="2279" y="79889"/>
                  <a:pt x="0" y="98528"/>
                  <a:pt x="0" y="112080"/>
                </a:cubicBezTo>
                <a:cubicBezTo>
                  <a:pt x="0" y="126406"/>
                  <a:pt x="2564" y="134993"/>
                  <a:pt x="2564" y="134993"/>
                </a:cubicBezTo>
                <a:cubicBezTo>
                  <a:pt x="2564" y="134993"/>
                  <a:pt x="7896" y="156481"/>
                  <a:pt x="26250" y="175242"/>
                </a:cubicBezTo>
                <a:cubicBezTo>
                  <a:pt x="26657" y="171783"/>
                  <a:pt x="27064" y="168039"/>
                  <a:pt x="27430" y="164254"/>
                </a:cubicBezTo>
                <a:cubicBezTo>
                  <a:pt x="28692" y="152167"/>
                  <a:pt x="29872" y="139795"/>
                  <a:pt x="29994" y="136417"/>
                </a:cubicBezTo>
                <a:cubicBezTo>
                  <a:pt x="30157" y="132999"/>
                  <a:pt x="30320" y="129092"/>
                  <a:pt x="31215" y="125388"/>
                </a:cubicBezTo>
                <a:cubicBezTo>
                  <a:pt x="32110" y="121725"/>
                  <a:pt x="33738" y="118266"/>
                  <a:pt x="36831" y="115824"/>
                </a:cubicBezTo>
                <a:cubicBezTo>
                  <a:pt x="41186" y="112406"/>
                  <a:pt x="46680" y="108539"/>
                  <a:pt x="49447" y="106627"/>
                </a:cubicBezTo>
                <a:lnTo>
                  <a:pt x="52662" y="101255"/>
                </a:lnTo>
                <a:cubicBezTo>
                  <a:pt x="52662" y="101255"/>
                  <a:pt x="52988" y="101173"/>
                  <a:pt x="53680" y="101173"/>
                </a:cubicBezTo>
                <a:cubicBezTo>
                  <a:pt x="54250" y="101173"/>
                  <a:pt x="55104" y="101255"/>
                  <a:pt x="56203" y="101458"/>
                </a:cubicBezTo>
                <a:cubicBezTo>
                  <a:pt x="56285" y="101295"/>
                  <a:pt x="56407" y="101173"/>
                  <a:pt x="56529" y="100970"/>
                </a:cubicBezTo>
                <a:cubicBezTo>
                  <a:pt x="57343" y="99790"/>
                  <a:pt x="58319" y="98162"/>
                  <a:pt x="58889" y="96290"/>
                </a:cubicBezTo>
                <a:cubicBezTo>
                  <a:pt x="59174" y="95435"/>
                  <a:pt x="59296" y="94418"/>
                  <a:pt x="59296" y="93359"/>
                </a:cubicBezTo>
                <a:cubicBezTo>
                  <a:pt x="59296" y="90551"/>
                  <a:pt x="58482" y="87621"/>
                  <a:pt x="58279" y="86929"/>
                </a:cubicBezTo>
                <a:cubicBezTo>
                  <a:pt x="58238" y="86848"/>
                  <a:pt x="58238" y="86807"/>
                  <a:pt x="58238" y="86807"/>
                </a:cubicBezTo>
                <a:lnTo>
                  <a:pt x="58238" y="86726"/>
                </a:lnTo>
                <a:cubicBezTo>
                  <a:pt x="58238" y="86726"/>
                  <a:pt x="58034" y="85423"/>
                  <a:pt x="58034" y="83551"/>
                </a:cubicBezTo>
                <a:cubicBezTo>
                  <a:pt x="58034" y="81354"/>
                  <a:pt x="58279" y="78383"/>
                  <a:pt x="59255" y="75534"/>
                </a:cubicBezTo>
                <a:cubicBezTo>
                  <a:pt x="60232" y="72726"/>
                  <a:pt x="61941" y="70081"/>
                  <a:pt x="64994" y="68656"/>
                </a:cubicBezTo>
                <a:cubicBezTo>
                  <a:pt x="68290" y="67110"/>
                  <a:pt x="72156" y="66540"/>
                  <a:pt x="75778" y="66540"/>
                </a:cubicBezTo>
                <a:cubicBezTo>
                  <a:pt x="80052" y="66540"/>
                  <a:pt x="83999" y="67354"/>
                  <a:pt x="86238" y="68290"/>
                </a:cubicBezTo>
                <a:cubicBezTo>
                  <a:pt x="87011" y="68575"/>
                  <a:pt x="87581" y="68900"/>
                  <a:pt x="87947" y="69267"/>
                </a:cubicBezTo>
                <a:cubicBezTo>
                  <a:pt x="89005" y="70325"/>
                  <a:pt x="89493" y="71871"/>
                  <a:pt x="89738" y="73133"/>
                </a:cubicBezTo>
                <a:cubicBezTo>
                  <a:pt x="89982" y="74313"/>
                  <a:pt x="90022" y="75290"/>
                  <a:pt x="90022" y="75412"/>
                </a:cubicBezTo>
                <a:cubicBezTo>
                  <a:pt x="90022" y="75493"/>
                  <a:pt x="90063" y="76226"/>
                  <a:pt x="90063" y="77203"/>
                </a:cubicBezTo>
                <a:cubicBezTo>
                  <a:pt x="90063" y="78017"/>
                  <a:pt x="90022" y="78953"/>
                  <a:pt x="89941" y="79889"/>
                </a:cubicBezTo>
                <a:cubicBezTo>
                  <a:pt x="89860" y="80865"/>
                  <a:pt x="89697" y="81761"/>
                  <a:pt x="89453" y="82493"/>
                </a:cubicBezTo>
                <a:cubicBezTo>
                  <a:pt x="89046" y="83633"/>
                  <a:pt x="88598" y="84528"/>
                  <a:pt x="88232" y="85301"/>
                </a:cubicBezTo>
                <a:cubicBezTo>
                  <a:pt x="87865" y="86075"/>
                  <a:pt x="87621" y="86685"/>
                  <a:pt x="87662" y="87092"/>
                </a:cubicBezTo>
                <a:cubicBezTo>
                  <a:pt x="87662" y="87255"/>
                  <a:pt x="87703" y="87499"/>
                  <a:pt x="87865" y="87784"/>
                </a:cubicBezTo>
                <a:cubicBezTo>
                  <a:pt x="88028" y="88028"/>
                  <a:pt x="88191" y="88354"/>
                  <a:pt x="88395" y="88679"/>
                </a:cubicBezTo>
                <a:lnTo>
                  <a:pt x="185701" y="88679"/>
                </a:lnTo>
                <a:lnTo>
                  <a:pt x="185701" y="167591"/>
                </a:lnTo>
                <a:lnTo>
                  <a:pt x="218300" y="167591"/>
                </a:lnTo>
                <a:cubicBezTo>
                  <a:pt x="218462" y="167591"/>
                  <a:pt x="218584" y="167713"/>
                  <a:pt x="218625" y="167835"/>
                </a:cubicBezTo>
                <a:cubicBezTo>
                  <a:pt x="218625" y="167876"/>
                  <a:pt x="218625" y="167917"/>
                  <a:pt x="218625" y="167957"/>
                </a:cubicBezTo>
                <a:lnTo>
                  <a:pt x="218625" y="169382"/>
                </a:lnTo>
                <a:cubicBezTo>
                  <a:pt x="218625" y="169504"/>
                  <a:pt x="218584" y="169585"/>
                  <a:pt x="218503" y="169667"/>
                </a:cubicBezTo>
                <a:lnTo>
                  <a:pt x="190829" y="190911"/>
                </a:lnTo>
                <a:cubicBezTo>
                  <a:pt x="190788" y="190992"/>
                  <a:pt x="190707" y="190992"/>
                  <a:pt x="190626" y="190992"/>
                </a:cubicBezTo>
                <a:lnTo>
                  <a:pt x="185701" y="190992"/>
                </a:lnTo>
                <a:lnTo>
                  <a:pt x="185701" y="193882"/>
                </a:lnTo>
                <a:cubicBezTo>
                  <a:pt x="213294" y="184684"/>
                  <a:pt x="230590" y="162423"/>
                  <a:pt x="230590" y="136132"/>
                </a:cubicBezTo>
                <a:cubicBezTo>
                  <a:pt x="230590" y="134545"/>
                  <a:pt x="230549" y="132999"/>
                  <a:pt x="230427" y="131411"/>
                </a:cubicBezTo>
                <a:cubicBezTo>
                  <a:pt x="227904" y="98854"/>
                  <a:pt x="197829" y="96005"/>
                  <a:pt x="174916" y="63528"/>
                </a:cubicBezTo>
                <a:cubicBezTo>
                  <a:pt x="151963" y="31093"/>
                  <a:pt x="150783" y="18965"/>
                  <a:pt x="113830" y="4233"/>
                </a:cubicBezTo>
                <a:cubicBezTo>
                  <a:pt x="106667" y="1343"/>
                  <a:pt x="99057" y="0"/>
                  <a:pt x="91365" y="0"/>
                </a:cubicBezTo>
                <a:close/>
                <a:moveTo>
                  <a:pt x="176748" y="190992"/>
                </a:moveTo>
                <a:lnTo>
                  <a:pt x="176748" y="196323"/>
                </a:lnTo>
                <a:cubicBezTo>
                  <a:pt x="179597" y="195713"/>
                  <a:pt x="182364" y="194980"/>
                  <a:pt x="185009" y="194126"/>
                </a:cubicBezTo>
                <a:lnTo>
                  <a:pt x="185009" y="190992"/>
                </a:lnTo>
                <a:close/>
                <a:moveTo>
                  <a:pt x="75697" y="190992"/>
                </a:moveTo>
                <a:cubicBezTo>
                  <a:pt x="75697" y="191643"/>
                  <a:pt x="75575" y="192172"/>
                  <a:pt x="75371" y="192620"/>
                </a:cubicBezTo>
                <a:cubicBezTo>
                  <a:pt x="75331" y="192701"/>
                  <a:pt x="75290" y="192783"/>
                  <a:pt x="75209" y="192905"/>
                </a:cubicBezTo>
                <a:lnTo>
                  <a:pt x="76226" y="197056"/>
                </a:lnTo>
                <a:cubicBezTo>
                  <a:pt x="76674" y="197137"/>
                  <a:pt x="77813" y="197259"/>
                  <a:pt x="79360" y="197422"/>
                </a:cubicBezTo>
                <a:lnTo>
                  <a:pt x="79360" y="190992"/>
                </a:lnTo>
                <a:close/>
                <a:moveTo>
                  <a:pt x="80052" y="190992"/>
                </a:moveTo>
                <a:lnTo>
                  <a:pt x="80052" y="197504"/>
                </a:lnTo>
                <a:cubicBezTo>
                  <a:pt x="81679" y="197707"/>
                  <a:pt x="83714" y="197951"/>
                  <a:pt x="85953" y="198236"/>
                </a:cubicBezTo>
                <a:cubicBezTo>
                  <a:pt x="85179" y="196730"/>
                  <a:pt x="83836" y="194166"/>
                  <a:pt x="82209" y="190992"/>
                </a:cubicBezTo>
                <a:close/>
                <a:moveTo>
                  <a:pt x="110656" y="190992"/>
                </a:moveTo>
                <a:cubicBezTo>
                  <a:pt x="106749" y="193800"/>
                  <a:pt x="101784" y="197300"/>
                  <a:pt x="98121" y="199783"/>
                </a:cubicBezTo>
                <a:cubicBezTo>
                  <a:pt x="104144" y="200597"/>
                  <a:pt x="109679" y="201411"/>
                  <a:pt x="112162" y="202021"/>
                </a:cubicBezTo>
                <a:cubicBezTo>
                  <a:pt x="114074" y="202469"/>
                  <a:pt x="115824" y="203242"/>
                  <a:pt x="117412" y="204097"/>
                </a:cubicBezTo>
                <a:cubicBezTo>
                  <a:pt x="136336" y="203120"/>
                  <a:pt x="155056" y="199905"/>
                  <a:pt x="171986" y="197219"/>
                </a:cubicBezTo>
                <a:cubicBezTo>
                  <a:pt x="173370" y="197015"/>
                  <a:pt x="174713" y="196771"/>
                  <a:pt x="176056" y="196486"/>
                </a:cubicBezTo>
                <a:lnTo>
                  <a:pt x="176056" y="190992"/>
                </a:lnTo>
                <a:close/>
              </a:path>
            </a:pathLst>
          </a:custGeom>
          <a:solidFill>
            <a:srgbClr val="E226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56"/>
          <p:cNvSpPr/>
          <p:nvPr/>
        </p:nvSpPr>
        <p:spPr>
          <a:xfrm flipH="1">
            <a:off x="6635460" y="5115265"/>
            <a:ext cx="685976" cy="1735764"/>
          </a:xfrm>
          <a:custGeom>
            <a:rect b="b" l="l" r="r" t="t"/>
            <a:pathLst>
              <a:path extrusionOk="0" h="89901" w="35529">
                <a:moveTo>
                  <a:pt x="7122" y="6430"/>
                </a:moveTo>
                <a:cubicBezTo>
                  <a:pt x="8221" y="11843"/>
                  <a:pt x="12698" y="13959"/>
                  <a:pt x="12779" y="13959"/>
                </a:cubicBezTo>
                <a:lnTo>
                  <a:pt x="12576" y="14407"/>
                </a:lnTo>
                <a:cubicBezTo>
                  <a:pt x="12535" y="14366"/>
                  <a:pt x="7814" y="12169"/>
                  <a:pt x="6675" y="6512"/>
                </a:cubicBezTo>
                <a:lnTo>
                  <a:pt x="7122" y="6430"/>
                </a:lnTo>
                <a:close/>
                <a:moveTo>
                  <a:pt x="18314" y="31785"/>
                </a:moveTo>
                <a:lnTo>
                  <a:pt x="18314" y="31785"/>
                </a:lnTo>
                <a:cubicBezTo>
                  <a:pt x="18311" y="31785"/>
                  <a:pt x="18308" y="31785"/>
                  <a:pt x="18306" y="31785"/>
                </a:cubicBezTo>
                <a:lnTo>
                  <a:pt x="18306" y="31785"/>
                </a:lnTo>
                <a:cubicBezTo>
                  <a:pt x="18309" y="31787"/>
                  <a:pt x="18312" y="31788"/>
                  <a:pt x="18315" y="31789"/>
                </a:cubicBezTo>
                <a:lnTo>
                  <a:pt x="18315" y="31789"/>
                </a:lnTo>
                <a:cubicBezTo>
                  <a:pt x="18315" y="31788"/>
                  <a:pt x="18314" y="31786"/>
                  <a:pt x="18314" y="31785"/>
                </a:cubicBezTo>
                <a:close/>
                <a:moveTo>
                  <a:pt x="6919" y="39599"/>
                </a:moveTo>
                <a:cubicBezTo>
                  <a:pt x="10012" y="45622"/>
                  <a:pt x="17012" y="48267"/>
                  <a:pt x="17093" y="48267"/>
                </a:cubicBezTo>
                <a:lnTo>
                  <a:pt x="16930" y="48715"/>
                </a:lnTo>
                <a:cubicBezTo>
                  <a:pt x="16849" y="48674"/>
                  <a:pt x="9686" y="45988"/>
                  <a:pt x="6512" y="39843"/>
                </a:cubicBezTo>
                <a:lnTo>
                  <a:pt x="6919" y="39599"/>
                </a:lnTo>
                <a:close/>
                <a:moveTo>
                  <a:pt x="31052" y="0"/>
                </a:moveTo>
                <a:cubicBezTo>
                  <a:pt x="31052" y="0"/>
                  <a:pt x="29913" y="2930"/>
                  <a:pt x="27878" y="6512"/>
                </a:cubicBezTo>
                <a:cubicBezTo>
                  <a:pt x="25843" y="10134"/>
                  <a:pt x="19535" y="15750"/>
                  <a:pt x="18395" y="21855"/>
                </a:cubicBezTo>
                <a:cubicBezTo>
                  <a:pt x="18110" y="23564"/>
                  <a:pt x="17988" y="25110"/>
                  <a:pt x="17988" y="26453"/>
                </a:cubicBezTo>
                <a:cubicBezTo>
                  <a:pt x="16930" y="22913"/>
                  <a:pt x="15628" y="19576"/>
                  <a:pt x="14326" y="16483"/>
                </a:cubicBezTo>
                <a:cubicBezTo>
                  <a:pt x="13959" y="15669"/>
                  <a:pt x="13674" y="14733"/>
                  <a:pt x="13430" y="13797"/>
                </a:cubicBezTo>
                <a:lnTo>
                  <a:pt x="13227" y="13675"/>
                </a:lnTo>
                <a:cubicBezTo>
                  <a:pt x="13268" y="13634"/>
                  <a:pt x="17337" y="6756"/>
                  <a:pt x="17337" y="4803"/>
                </a:cubicBezTo>
                <a:lnTo>
                  <a:pt x="17785" y="4803"/>
                </a:lnTo>
                <a:cubicBezTo>
                  <a:pt x="17785" y="6634"/>
                  <a:pt x="14692" y="12087"/>
                  <a:pt x="13837" y="13552"/>
                </a:cubicBezTo>
                <a:cubicBezTo>
                  <a:pt x="15262" y="12698"/>
                  <a:pt x="17581" y="10948"/>
                  <a:pt x="18436" y="8262"/>
                </a:cubicBezTo>
                <a:cubicBezTo>
                  <a:pt x="19738" y="4233"/>
                  <a:pt x="17826" y="570"/>
                  <a:pt x="17826" y="570"/>
                </a:cubicBezTo>
                <a:cubicBezTo>
                  <a:pt x="17826" y="570"/>
                  <a:pt x="14366" y="5617"/>
                  <a:pt x="13430" y="8832"/>
                </a:cubicBezTo>
                <a:cubicBezTo>
                  <a:pt x="12861" y="10866"/>
                  <a:pt x="12698" y="12454"/>
                  <a:pt x="12657" y="13349"/>
                </a:cubicBezTo>
                <a:cubicBezTo>
                  <a:pt x="12006" y="11680"/>
                  <a:pt x="10988" y="9401"/>
                  <a:pt x="9849" y="7896"/>
                </a:cubicBezTo>
                <a:cubicBezTo>
                  <a:pt x="7814" y="5169"/>
                  <a:pt x="6471" y="1140"/>
                  <a:pt x="6471" y="1140"/>
                </a:cubicBezTo>
                <a:cubicBezTo>
                  <a:pt x="6471" y="1140"/>
                  <a:pt x="3989" y="5413"/>
                  <a:pt x="5779" y="9890"/>
                </a:cubicBezTo>
                <a:cubicBezTo>
                  <a:pt x="7285" y="13593"/>
                  <a:pt x="11477" y="15018"/>
                  <a:pt x="12942" y="15425"/>
                </a:cubicBezTo>
                <a:cubicBezTo>
                  <a:pt x="13105" y="15913"/>
                  <a:pt x="13308" y="16401"/>
                  <a:pt x="13471" y="16849"/>
                </a:cubicBezTo>
                <a:cubicBezTo>
                  <a:pt x="15262" y="21041"/>
                  <a:pt x="17052" y="25762"/>
                  <a:pt x="18110" y="30727"/>
                </a:cubicBezTo>
                <a:cubicBezTo>
                  <a:pt x="17052" y="29302"/>
                  <a:pt x="15058" y="26860"/>
                  <a:pt x="13186" y="25477"/>
                </a:cubicBezTo>
                <a:cubicBezTo>
                  <a:pt x="10460" y="23483"/>
                  <a:pt x="8018" y="19983"/>
                  <a:pt x="8018" y="19983"/>
                </a:cubicBezTo>
                <a:lnTo>
                  <a:pt x="8018" y="19983"/>
                </a:lnTo>
                <a:cubicBezTo>
                  <a:pt x="8017" y="19983"/>
                  <a:pt x="6878" y="24826"/>
                  <a:pt x="9890" y="28610"/>
                </a:cubicBezTo>
                <a:cubicBezTo>
                  <a:pt x="12110" y="31377"/>
                  <a:pt x="15862" y="31799"/>
                  <a:pt x="17735" y="31799"/>
                </a:cubicBezTo>
                <a:cubicBezTo>
                  <a:pt x="17952" y="31799"/>
                  <a:pt x="18144" y="31794"/>
                  <a:pt x="18306" y="31785"/>
                </a:cubicBezTo>
                <a:lnTo>
                  <a:pt x="18306" y="31785"/>
                </a:lnTo>
                <a:cubicBezTo>
                  <a:pt x="16823" y="31118"/>
                  <a:pt x="12173" y="28894"/>
                  <a:pt x="10093" y="25843"/>
                </a:cubicBezTo>
                <a:lnTo>
                  <a:pt x="10459" y="25599"/>
                </a:lnTo>
                <a:cubicBezTo>
                  <a:pt x="12616" y="28692"/>
                  <a:pt x="17785" y="31052"/>
                  <a:pt x="18762" y="31500"/>
                </a:cubicBezTo>
                <a:cubicBezTo>
                  <a:pt x="19535" y="30279"/>
                  <a:pt x="24419" y="22750"/>
                  <a:pt x="26128" y="17988"/>
                </a:cubicBezTo>
                <a:lnTo>
                  <a:pt x="26575" y="18151"/>
                </a:lnTo>
                <a:cubicBezTo>
                  <a:pt x="24703" y="23320"/>
                  <a:pt x="19128" y="31826"/>
                  <a:pt x="19047" y="31907"/>
                </a:cubicBezTo>
                <a:lnTo>
                  <a:pt x="18965" y="32070"/>
                </a:lnTo>
                <a:lnTo>
                  <a:pt x="18762" y="31988"/>
                </a:lnTo>
                <a:cubicBezTo>
                  <a:pt x="18726" y="31970"/>
                  <a:pt x="18567" y="31903"/>
                  <a:pt x="18315" y="31789"/>
                </a:cubicBezTo>
                <a:lnTo>
                  <a:pt x="18315" y="31789"/>
                </a:lnTo>
                <a:cubicBezTo>
                  <a:pt x="19372" y="37241"/>
                  <a:pt x="19494" y="42937"/>
                  <a:pt x="17704" y="48471"/>
                </a:cubicBezTo>
                <a:cubicBezTo>
                  <a:pt x="17581" y="47372"/>
                  <a:pt x="16971" y="44482"/>
                  <a:pt x="13430" y="41227"/>
                </a:cubicBezTo>
                <a:cubicBezTo>
                  <a:pt x="8954" y="37116"/>
                  <a:pt x="1" y="23972"/>
                  <a:pt x="0" y="23971"/>
                </a:cubicBezTo>
                <a:lnTo>
                  <a:pt x="0" y="23971"/>
                </a:lnTo>
                <a:cubicBezTo>
                  <a:pt x="0" y="23972"/>
                  <a:pt x="733" y="39477"/>
                  <a:pt x="5006" y="44604"/>
                </a:cubicBezTo>
                <a:cubicBezTo>
                  <a:pt x="8275" y="48486"/>
                  <a:pt x="14023" y="48949"/>
                  <a:pt x="16528" y="48949"/>
                </a:cubicBezTo>
                <a:cubicBezTo>
                  <a:pt x="17017" y="48949"/>
                  <a:pt x="17382" y="48932"/>
                  <a:pt x="17581" y="48918"/>
                </a:cubicBezTo>
                <a:lnTo>
                  <a:pt x="17581" y="48918"/>
                </a:lnTo>
                <a:cubicBezTo>
                  <a:pt x="17500" y="49163"/>
                  <a:pt x="17419" y="49407"/>
                  <a:pt x="17297" y="49651"/>
                </a:cubicBezTo>
                <a:cubicBezTo>
                  <a:pt x="14488" y="57221"/>
                  <a:pt x="13878" y="62552"/>
                  <a:pt x="13837" y="65360"/>
                </a:cubicBezTo>
                <a:lnTo>
                  <a:pt x="8506" y="65360"/>
                </a:lnTo>
                <a:lnTo>
                  <a:pt x="8506" y="89900"/>
                </a:lnTo>
                <a:lnTo>
                  <a:pt x="23157" y="89900"/>
                </a:lnTo>
                <a:lnTo>
                  <a:pt x="23157" y="65360"/>
                </a:lnTo>
                <a:lnTo>
                  <a:pt x="14733" y="65360"/>
                </a:lnTo>
                <a:cubicBezTo>
                  <a:pt x="14773" y="64180"/>
                  <a:pt x="14895" y="62593"/>
                  <a:pt x="15262" y="60558"/>
                </a:cubicBezTo>
                <a:lnTo>
                  <a:pt x="15262" y="60558"/>
                </a:lnTo>
                <a:cubicBezTo>
                  <a:pt x="15140" y="60598"/>
                  <a:pt x="15099" y="60598"/>
                  <a:pt x="15099" y="60598"/>
                </a:cubicBezTo>
                <a:lnTo>
                  <a:pt x="14977" y="60151"/>
                </a:lnTo>
                <a:cubicBezTo>
                  <a:pt x="15058" y="60151"/>
                  <a:pt x="24256" y="57546"/>
                  <a:pt x="30645" y="50953"/>
                </a:cubicBezTo>
                <a:lnTo>
                  <a:pt x="30971" y="51279"/>
                </a:lnTo>
                <a:cubicBezTo>
                  <a:pt x="25802" y="56610"/>
                  <a:pt x="18884" y="59337"/>
                  <a:pt x="16198" y="60273"/>
                </a:cubicBezTo>
                <a:cubicBezTo>
                  <a:pt x="18843" y="59907"/>
                  <a:pt x="25314" y="58971"/>
                  <a:pt x="28325" y="57017"/>
                </a:cubicBezTo>
                <a:cubicBezTo>
                  <a:pt x="32151" y="54535"/>
                  <a:pt x="35529" y="47087"/>
                  <a:pt x="35529" y="47087"/>
                </a:cubicBezTo>
                <a:lnTo>
                  <a:pt x="35529" y="47087"/>
                </a:lnTo>
                <a:cubicBezTo>
                  <a:pt x="35528" y="47087"/>
                  <a:pt x="23157" y="49814"/>
                  <a:pt x="19535" y="54290"/>
                </a:cubicBezTo>
                <a:cubicBezTo>
                  <a:pt x="17093" y="57383"/>
                  <a:pt x="15872" y="59093"/>
                  <a:pt x="15384" y="59866"/>
                </a:cubicBezTo>
                <a:cubicBezTo>
                  <a:pt x="15872" y="57180"/>
                  <a:pt x="16686" y="53883"/>
                  <a:pt x="18151" y="49976"/>
                </a:cubicBezTo>
                <a:cubicBezTo>
                  <a:pt x="19128" y="47413"/>
                  <a:pt x="19657" y="44808"/>
                  <a:pt x="19860" y="42203"/>
                </a:cubicBezTo>
                <a:lnTo>
                  <a:pt x="19860" y="42203"/>
                </a:lnTo>
                <a:cubicBezTo>
                  <a:pt x="19738" y="42285"/>
                  <a:pt x="19657" y="42325"/>
                  <a:pt x="19657" y="42325"/>
                </a:cubicBezTo>
                <a:lnTo>
                  <a:pt x="19453" y="41918"/>
                </a:lnTo>
                <a:cubicBezTo>
                  <a:pt x="19535" y="41878"/>
                  <a:pt x="27878" y="37442"/>
                  <a:pt x="30238" y="33250"/>
                </a:cubicBezTo>
                <a:lnTo>
                  <a:pt x="30645" y="33494"/>
                </a:lnTo>
                <a:cubicBezTo>
                  <a:pt x="28529" y="37279"/>
                  <a:pt x="21895" y="41104"/>
                  <a:pt x="20105" y="42081"/>
                </a:cubicBezTo>
                <a:cubicBezTo>
                  <a:pt x="21814" y="41918"/>
                  <a:pt x="27186" y="41104"/>
                  <a:pt x="30360" y="37157"/>
                </a:cubicBezTo>
                <a:cubicBezTo>
                  <a:pt x="34186" y="32436"/>
                  <a:pt x="33494" y="26576"/>
                  <a:pt x="33494" y="26576"/>
                </a:cubicBezTo>
                <a:lnTo>
                  <a:pt x="33494" y="26576"/>
                </a:lnTo>
                <a:cubicBezTo>
                  <a:pt x="33493" y="26576"/>
                  <a:pt x="26290" y="31541"/>
                  <a:pt x="23360" y="35366"/>
                </a:cubicBezTo>
                <a:cubicBezTo>
                  <a:pt x="21488" y="37808"/>
                  <a:pt x="20471" y="39884"/>
                  <a:pt x="19942" y="41064"/>
                </a:cubicBezTo>
                <a:cubicBezTo>
                  <a:pt x="20105" y="37930"/>
                  <a:pt x="19820" y="34796"/>
                  <a:pt x="19250" y="31744"/>
                </a:cubicBezTo>
                <a:cubicBezTo>
                  <a:pt x="21651" y="29872"/>
                  <a:pt x="30523" y="22587"/>
                  <a:pt x="31500" y="17134"/>
                </a:cubicBezTo>
                <a:cubicBezTo>
                  <a:pt x="32599" y="10826"/>
                  <a:pt x="31052" y="0"/>
                  <a:pt x="31052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56"/>
          <p:cNvSpPr/>
          <p:nvPr/>
        </p:nvSpPr>
        <p:spPr>
          <a:xfrm flipH="1">
            <a:off x="7710234" y="4531476"/>
            <a:ext cx="2053217" cy="2326650"/>
          </a:xfrm>
          <a:custGeom>
            <a:rect b="b" l="l" r="r" t="t"/>
            <a:pathLst>
              <a:path extrusionOk="0" h="120505" w="106343">
                <a:moveTo>
                  <a:pt x="105650" y="692"/>
                </a:moveTo>
                <a:lnTo>
                  <a:pt x="105650" y="119813"/>
                </a:lnTo>
                <a:lnTo>
                  <a:pt x="693" y="119813"/>
                </a:lnTo>
                <a:lnTo>
                  <a:pt x="693" y="692"/>
                </a:lnTo>
                <a:close/>
                <a:moveTo>
                  <a:pt x="1" y="0"/>
                </a:moveTo>
                <a:lnTo>
                  <a:pt x="1" y="367"/>
                </a:lnTo>
                <a:lnTo>
                  <a:pt x="1" y="120505"/>
                </a:lnTo>
                <a:lnTo>
                  <a:pt x="106342" y="120505"/>
                </a:lnTo>
                <a:lnTo>
                  <a:pt x="106342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56"/>
          <p:cNvSpPr/>
          <p:nvPr/>
        </p:nvSpPr>
        <p:spPr>
          <a:xfrm flipH="1">
            <a:off x="7883113" y="4727900"/>
            <a:ext cx="1880338" cy="2130216"/>
          </a:xfrm>
          <a:custGeom>
            <a:rect b="b" l="l" r="r" t="t"/>
            <a:pathLst>
              <a:path extrusionOk="0" h="110331" w="97389">
                <a:moveTo>
                  <a:pt x="96697" y="692"/>
                </a:moveTo>
                <a:lnTo>
                  <a:pt x="96697" y="109639"/>
                </a:lnTo>
                <a:lnTo>
                  <a:pt x="693" y="109639"/>
                </a:lnTo>
                <a:lnTo>
                  <a:pt x="693" y="692"/>
                </a:lnTo>
                <a:close/>
                <a:moveTo>
                  <a:pt x="1" y="1"/>
                </a:moveTo>
                <a:lnTo>
                  <a:pt x="1" y="326"/>
                </a:lnTo>
                <a:lnTo>
                  <a:pt x="1" y="110331"/>
                </a:lnTo>
                <a:lnTo>
                  <a:pt x="97389" y="110331"/>
                </a:lnTo>
                <a:lnTo>
                  <a:pt x="97389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56"/>
          <p:cNvSpPr/>
          <p:nvPr/>
        </p:nvSpPr>
        <p:spPr>
          <a:xfrm flipH="1">
            <a:off x="7716630" y="4538543"/>
            <a:ext cx="173671" cy="2312517"/>
          </a:xfrm>
          <a:custGeom>
            <a:rect b="b" l="l" r="r" t="t"/>
            <a:pathLst>
              <a:path extrusionOk="0" h="119773" w="8995">
                <a:moveTo>
                  <a:pt x="8995" y="1"/>
                </a:moveTo>
                <a:lnTo>
                  <a:pt x="1" y="10134"/>
                </a:lnTo>
                <a:lnTo>
                  <a:pt x="1" y="119772"/>
                </a:lnTo>
                <a:lnTo>
                  <a:pt x="8995" y="119772"/>
                </a:lnTo>
                <a:lnTo>
                  <a:pt x="8995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Google Shape;1036;p56"/>
          <p:cNvSpPr/>
          <p:nvPr/>
        </p:nvSpPr>
        <p:spPr>
          <a:xfrm flipH="1">
            <a:off x="7716634" y="6425053"/>
            <a:ext cx="84876" cy="425904"/>
          </a:xfrm>
          <a:custGeom>
            <a:rect b="b" l="l" r="r" t="t"/>
            <a:pathLst>
              <a:path extrusionOk="0" h="22059" w="4396">
                <a:moveTo>
                  <a:pt x="0" y="1"/>
                </a:moveTo>
                <a:lnTo>
                  <a:pt x="0" y="22058"/>
                </a:lnTo>
                <a:lnTo>
                  <a:pt x="4396" y="22058"/>
                </a:lnTo>
                <a:lnTo>
                  <a:pt x="43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56"/>
          <p:cNvSpPr/>
          <p:nvPr/>
        </p:nvSpPr>
        <p:spPr>
          <a:xfrm flipH="1">
            <a:off x="7710340" y="6418759"/>
            <a:ext cx="97464" cy="439265"/>
          </a:xfrm>
          <a:custGeom>
            <a:rect b="b" l="l" r="r" t="t"/>
            <a:pathLst>
              <a:path extrusionOk="0" h="22751" w="5048">
                <a:moveTo>
                  <a:pt x="4355" y="652"/>
                </a:moveTo>
                <a:lnTo>
                  <a:pt x="4355" y="22059"/>
                </a:lnTo>
                <a:lnTo>
                  <a:pt x="693" y="22059"/>
                </a:lnTo>
                <a:lnTo>
                  <a:pt x="693" y="652"/>
                </a:lnTo>
                <a:close/>
                <a:moveTo>
                  <a:pt x="326" y="1"/>
                </a:moveTo>
                <a:cubicBezTo>
                  <a:pt x="245" y="1"/>
                  <a:pt x="164" y="1"/>
                  <a:pt x="123" y="82"/>
                </a:cubicBezTo>
                <a:cubicBezTo>
                  <a:pt x="41" y="164"/>
                  <a:pt x="1" y="245"/>
                  <a:pt x="1" y="327"/>
                </a:cubicBezTo>
                <a:lnTo>
                  <a:pt x="1" y="22384"/>
                </a:lnTo>
                <a:cubicBezTo>
                  <a:pt x="1" y="22466"/>
                  <a:pt x="41" y="22588"/>
                  <a:pt x="123" y="22629"/>
                </a:cubicBezTo>
                <a:cubicBezTo>
                  <a:pt x="164" y="22710"/>
                  <a:pt x="245" y="22751"/>
                  <a:pt x="326" y="22751"/>
                </a:cubicBezTo>
                <a:lnTo>
                  <a:pt x="4722" y="22751"/>
                </a:lnTo>
                <a:cubicBezTo>
                  <a:pt x="4803" y="22751"/>
                  <a:pt x="4884" y="22710"/>
                  <a:pt x="4966" y="22629"/>
                </a:cubicBezTo>
                <a:cubicBezTo>
                  <a:pt x="5007" y="22547"/>
                  <a:pt x="5047" y="22466"/>
                  <a:pt x="5047" y="22384"/>
                </a:cubicBezTo>
                <a:lnTo>
                  <a:pt x="5047" y="327"/>
                </a:lnTo>
                <a:cubicBezTo>
                  <a:pt x="5047" y="245"/>
                  <a:pt x="5007" y="164"/>
                  <a:pt x="4966" y="82"/>
                </a:cubicBezTo>
                <a:cubicBezTo>
                  <a:pt x="4884" y="1"/>
                  <a:pt x="4803" y="1"/>
                  <a:pt x="47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Google Shape;1038;p56"/>
          <p:cNvSpPr/>
          <p:nvPr/>
        </p:nvSpPr>
        <p:spPr>
          <a:xfrm flipH="1">
            <a:off x="7350472" y="6129626"/>
            <a:ext cx="366186" cy="721348"/>
          </a:xfrm>
          <a:custGeom>
            <a:rect b="b" l="l" r="r" t="t"/>
            <a:pathLst>
              <a:path extrusionOk="0" h="37361" w="18966">
                <a:moveTo>
                  <a:pt x="18965" y="0"/>
                </a:moveTo>
                <a:lnTo>
                  <a:pt x="1" y="15303"/>
                </a:lnTo>
                <a:lnTo>
                  <a:pt x="1" y="37360"/>
                </a:lnTo>
                <a:lnTo>
                  <a:pt x="18965" y="37360"/>
                </a:lnTo>
                <a:lnTo>
                  <a:pt x="18965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p56"/>
          <p:cNvSpPr/>
          <p:nvPr/>
        </p:nvSpPr>
        <p:spPr>
          <a:xfrm flipH="1">
            <a:off x="7344177" y="6123274"/>
            <a:ext cx="379547" cy="734766"/>
          </a:xfrm>
          <a:custGeom>
            <a:rect b="b" l="l" r="r" t="t"/>
            <a:pathLst>
              <a:path extrusionOk="0" h="38056" w="19658">
                <a:moveTo>
                  <a:pt x="19006" y="1062"/>
                </a:moveTo>
                <a:lnTo>
                  <a:pt x="19006" y="37364"/>
                </a:lnTo>
                <a:lnTo>
                  <a:pt x="692" y="37364"/>
                </a:lnTo>
                <a:lnTo>
                  <a:pt x="692" y="15794"/>
                </a:lnTo>
                <a:lnTo>
                  <a:pt x="19006" y="1062"/>
                </a:lnTo>
                <a:close/>
                <a:moveTo>
                  <a:pt x="19343" y="0"/>
                </a:moveTo>
                <a:cubicBezTo>
                  <a:pt x="19260" y="0"/>
                  <a:pt x="19178" y="35"/>
                  <a:pt x="19128" y="85"/>
                </a:cubicBezTo>
                <a:lnTo>
                  <a:pt x="163" y="15347"/>
                </a:lnTo>
                <a:cubicBezTo>
                  <a:pt x="82" y="15428"/>
                  <a:pt x="0" y="15509"/>
                  <a:pt x="0" y="15632"/>
                </a:cubicBezTo>
                <a:lnTo>
                  <a:pt x="0" y="37689"/>
                </a:lnTo>
                <a:cubicBezTo>
                  <a:pt x="0" y="37771"/>
                  <a:pt x="41" y="37893"/>
                  <a:pt x="122" y="37934"/>
                </a:cubicBezTo>
                <a:cubicBezTo>
                  <a:pt x="163" y="38015"/>
                  <a:pt x="285" y="38056"/>
                  <a:pt x="367" y="38056"/>
                </a:cubicBezTo>
                <a:lnTo>
                  <a:pt x="19331" y="38056"/>
                </a:lnTo>
                <a:cubicBezTo>
                  <a:pt x="19413" y="38056"/>
                  <a:pt x="19494" y="38015"/>
                  <a:pt x="19576" y="37934"/>
                </a:cubicBezTo>
                <a:cubicBezTo>
                  <a:pt x="19616" y="37852"/>
                  <a:pt x="19657" y="37771"/>
                  <a:pt x="19657" y="37689"/>
                </a:cubicBezTo>
                <a:lnTo>
                  <a:pt x="19657" y="329"/>
                </a:lnTo>
                <a:cubicBezTo>
                  <a:pt x="19657" y="207"/>
                  <a:pt x="19576" y="85"/>
                  <a:pt x="19494" y="45"/>
                </a:cubicBezTo>
                <a:cubicBezTo>
                  <a:pt x="19448" y="13"/>
                  <a:pt x="19395" y="0"/>
                  <a:pt x="193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p56"/>
          <p:cNvSpPr/>
          <p:nvPr/>
        </p:nvSpPr>
        <p:spPr>
          <a:xfrm flipH="1">
            <a:off x="10583719" y="6425053"/>
            <a:ext cx="84876" cy="425904"/>
          </a:xfrm>
          <a:custGeom>
            <a:rect b="b" l="l" r="r" t="t"/>
            <a:pathLst>
              <a:path extrusionOk="0" h="22059" w="4396">
                <a:moveTo>
                  <a:pt x="1" y="1"/>
                </a:moveTo>
                <a:lnTo>
                  <a:pt x="1" y="22058"/>
                </a:lnTo>
                <a:lnTo>
                  <a:pt x="4396" y="22058"/>
                </a:lnTo>
                <a:lnTo>
                  <a:pt x="43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1041;p56"/>
          <p:cNvSpPr/>
          <p:nvPr/>
        </p:nvSpPr>
        <p:spPr>
          <a:xfrm flipH="1">
            <a:off x="10577425" y="6418759"/>
            <a:ext cx="97445" cy="439265"/>
          </a:xfrm>
          <a:custGeom>
            <a:rect b="b" l="l" r="r" t="t"/>
            <a:pathLst>
              <a:path extrusionOk="0" h="22751" w="5047">
                <a:moveTo>
                  <a:pt x="4355" y="652"/>
                </a:moveTo>
                <a:lnTo>
                  <a:pt x="4355" y="22059"/>
                </a:lnTo>
                <a:lnTo>
                  <a:pt x="692" y="22059"/>
                </a:lnTo>
                <a:lnTo>
                  <a:pt x="692" y="652"/>
                </a:lnTo>
                <a:close/>
                <a:moveTo>
                  <a:pt x="326" y="1"/>
                </a:moveTo>
                <a:cubicBezTo>
                  <a:pt x="244" y="1"/>
                  <a:pt x="163" y="1"/>
                  <a:pt x="82" y="82"/>
                </a:cubicBezTo>
                <a:cubicBezTo>
                  <a:pt x="41" y="164"/>
                  <a:pt x="0" y="245"/>
                  <a:pt x="0" y="327"/>
                </a:cubicBezTo>
                <a:lnTo>
                  <a:pt x="0" y="22384"/>
                </a:lnTo>
                <a:cubicBezTo>
                  <a:pt x="0" y="22466"/>
                  <a:pt x="41" y="22588"/>
                  <a:pt x="82" y="22629"/>
                </a:cubicBezTo>
                <a:cubicBezTo>
                  <a:pt x="163" y="22710"/>
                  <a:pt x="244" y="22751"/>
                  <a:pt x="326" y="22751"/>
                </a:cubicBezTo>
                <a:lnTo>
                  <a:pt x="4721" y="22751"/>
                </a:lnTo>
                <a:cubicBezTo>
                  <a:pt x="4802" y="22751"/>
                  <a:pt x="4884" y="22710"/>
                  <a:pt x="4924" y="22629"/>
                </a:cubicBezTo>
                <a:cubicBezTo>
                  <a:pt x="5006" y="22547"/>
                  <a:pt x="5047" y="22466"/>
                  <a:pt x="5047" y="22384"/>
                </a:cubicBezTo>
                <a:lnTo>
                  <a:pt x="5047" y="327"/>
                </a:lnTo>
                <a:cubicBezTo>
                  <a:pt x="5047" y="245"/>
                  <a:pt x="5006" y="164"/>
                  <a:pt x="4924" y="82"/>
                </a:cubicBezTo>
                <a:cubicBezTo>
                  <a:pt x="4884" y="1"/>
                  <a:pt x="4802" y="1"/>
                  <a:pt x="47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1042;p56"/>
          <p:cNvSpPr/>
          <p:nvPr/>
        </p:nvSpPr>
        <p:spPr>
          <a:xfrm flipH="1">
            <a:off x="10217557" y="6129626"/>
            <a:ext cx="366167" cy="721348"/>
          </a:xfrm>
          <a:custGeom>
            <a:rect b="b" l="l" r="r" t="t"/>
            <a:pathLst>
              <a:path extrusionOk="0" h="37361" w="18965">
                <a:moveTo>
                  <a:pt x="18965" y="0"/>
                </a:moveTo>
                <a:lnTo>
                  <a:pt x="0" y="15303"/>
                </a:lnTo>
                <a:lnTo>
                  <a:pt x="0" y="37360"/>
                </a:lnTo>
                <a:lnTo>
                  <a:pt x="18965" y="37360"/>
                </a:lnTo>
                <a:lnTo>
                  <a:pt x="189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1043;p56"/>
          <p:cNvSpPr/>
          <p:nvPr/>
        </p:nvSpPr>
        <p:spPr>
          <a:xfrm flipH="1">
            <a:off x="10211262" y="6123274"/>
            <a:ext cx="379547" cy="734766"/>
          </a:xfrm>
          <a:custGeom>
            <a:rect b="b" l="l" r="r" t="t"/>
            <a:pathLst>
              <a:path extrusionOk="0" h="38056" w="19658">
                <a:moveTo>
                  <a:pt x="18966" y="1062"/>
                </a:moveTo>
                <a:lnTo>
                  <a:pt x="18966" y="37364"/>
                </a:lnTo>
                <a:lnTo>
                  <a:pt x="693" y="37364"/>
                </a:lnTo>
                <a:lnTo>
                  <a:pt x="693" y="15794"/>
                </a:lnTo>
                <a:lnTo>
                  <a:pt x="18966" y="1062"/>
                </a:lnTo>
                <a:close/>
                <a:moveTo>
                  <a:pt x="19314" y="0"/>
                </a:moveTo>
                <a:cubicBezTo>
                  <a:pt x="19239" y="0"/>
                  <a:pt x="19163" y="35"/>
                  <a:pt x="19088" y="85"/>
                </a:cubicBezTo>
                <a:lnTo>
                  <a:pt x="123" y="15347"/>
                </a:lnTo>
                <a:cubicBezTo>
                  <a:pt x="41" y="15428"/>
                  <a:pt x="1" y="15509"/>
                  <a:pt x="1" y="15632"/>
                </a:cubicBezTo>
                <a:lnTo>
                  <a:pt x="1" y="37689"/>
                </a:lnTo>
                <a:cubicBezTo>
                  <a:pt x="1" y="37771"/>
                  <a:pt x="41" y="37893"/>
                  <a:pt x="123" y="37934"/>
                </a:cubicBezTo>
                <a:cubicBezTo>
                  <a:pt x="164" y="38015"/>
                  <a:pt x="245" y="38056"/>
                  <a:pt x="367" y="38056"/>
                </a:cubicBezTo>
                <a:lnTo>
                  <a:pt x="19332" y="38056"/>
                </a:lnTo>
                <a:cubicBezTo>
                  <a:pt x="19413" y="38056"/>
                  <a:pt x="19495" y="38015"/>
                  <a:pt x="19576" y="37934"/>
                </a:cubicBezTo>
                <a:cubicBezTo>
                  <a:pt x="19617" y="37852"/>
                  <a:pt x="19657" y="37771"/>
                  <a:pt x="19657" y="37689"/>
                </a:cubicBezTo>
                <a:lnTo>
                  <a:pt x="19657" y="329"/>
                </a:lnTo>
                <a:cubicBezTo>
                  <a:pt x="19657" y="207"/>
                  <a:pt x="19576" y="85"/>
                  <a:pt x="19454" y="45"/>
                </a:cubicBezTo>
                <a:cubicBezTo>
                  <a:pt x="19407" y="13"/>
                  <a:pt x="19361" y="0"/>
                  <a:pt x="193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p56"/>
          <p:cNvSpPr/>
          <p:nvPr/>
        </p:nvSpPr>
        <p:spPr>
          <a:xfrm flipH="1">
            <a:off x="7080780" y="6062053"/>
            <a:ext cx="3913881" cy="438473"/>
          </a:xfrm>
          <a:custGeom>
            <a:rect b="b" l="l" r="r" t="t"/>
            <a:pathLst>
              <a:path extrusionOk="0" h="22710" w="202713">
                <a:moveTo>
                  <a:pt x="202713" y="0"/>
                </a:moveTo>
                <a:lnTo>
                  <a:pt x="0" y="21285"/>
                </a:lnTo>
                <a:lnTo>
                  <a:pt x="82" y="22709"/>
                </a:lnTo>
                <a:lnTo>
                  <a:pt x="175039" y="22709"/>
                </a:lnTo>
                <a:lnTo>
                  <a:pt x="202713" y="1425"/>
                </a:lnTo>
                <a:lnTo>
                  <a:pt x="20271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56"/>
          <p:cNvSpPr/>
          <p:nvPr/>
        </p:nvSpPr>
        <p:spPr>
          <a:xfrm flipH="1">
            <a:off x="7074486" y="6055450"/>
            <a:ext cx="3926470" cy="451371"/>
          </a:xfrm>
          <a:custGeom>
            <a:rect b="b" l="l" r="r" t="t"/>
            <a:pathLst>
              <a:path extrusionOk="0" h="23378" w="203365">
                <a:moveTo>
                  <a:pt x="202713" y="709"/>
                </a:moveTo>
                <a:lnTo>
                  <a:pt x="202713" y="1604"/>
                </a:lnTo>
                <a:lnTo>
                  <a:pt x="175214" y="22726"/>
                </a:lnTo>
                <a:lnTo>
                  <a:pt x="733" y="22726"/>
                </a:lnTo>
                <a:lnTo>
                  <a:pt x="693" y="21912"/>
                </a:lnTo>
                <a:lnTo>
                  <a:pt x="202713" y="709"/>
                </a:lnTo>
                <a:close/>
                <a:moveTo>
                  <a:pt x="203071" y="1"/>
                </a:moveTo>
                <a:cubicBezTo>
                  <a:pt x="203044" y="1"/>
                  <a:pt x="203020" y="6"/>
                  <a:pt x="202998" y="17"/>
                </a:cubicBezTo>
                <a:lnTo>
                  <a:pt x="286" y="21261"/>
                </a:lnTo>
                <a:cubicBezTo>
                  <a:pt x="123" y="21302"/>
                  <a:pt x="1" y="21464"/>
                  <a:pt x="1" y="21627"/>
                </a:cubicBezTo>
                <a:lnTo>
                  <a:pt x="82" y="23051"/>
                </a:lnTo>
                <a:cubicBezTo>
                  <a:pt x="82" y="23255"/>
                  <a:pt x="204" y="23377"/>
                  <a:pt x="408" y="23377"/>
                </a:cubicBezTo>
                <a:lnTo>
                  <a:pt x="175365" y="23377"/>
                </a:lnTo>
                <a:cubicBezTo>
                  <a:pt x="175446" y="23377"/>
                  <a:pt x="175527" y="23377"/>
                  <a:pt x="175568" y="23296"/>
                </a:cubicBezTo>
                <a:lnTo>
                  <a:pt x="203242" y="2052"/>
                </a:lnTo>
                <a:cubicBezTo>
                  <a:pt x="203323" y="1970"/>
                  <a:pt x="203364" y="1889"/>
                  <a:pt x="203364" y="1767"/>
                </a:cubicBezTo>
                <a:lnTo>
                  <a:pt x="203364" y="342"/>
                </a:lnTo>
                <a:cubicBezTo>
                  <a:pt x="203364" y="220"/>
                  <a:pt x="203323" y="139"/>
                  <a:pt x="203283" y="98"/>
                </a:cubicBezTo>
                <a:cubicBezTo>
                  <a:pt x="203223" y="39"/>
                  <a:pt x="203142" y="1"/>
                  <a:pt x="2030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56"/>
          <p:cNvSpPr/>
          <p:nvPr/>
        </p:nvSpPr>
        <p:spPr>
          <a:xfrm flipH="1">
            <a:off x="7080780" y="6062053"/>
            <a:ext cx="3912317" cy="410188"/>
          </a:xfrm>
          <a:custGeom>
            <a:rect b="b" l="l" r="r" t="t"/>
            <a:pathLst>
              <a:path extrusionOk="0" h="21245" w="202632">
                <a:moveTo>
                  <a:pt x="44157" y="0"/>
                </a:moveTo>
                <a:lnTo>
                  <a:pt x="1" y="21244"/>
                </a:lnTo>
                <a:lnTo>
                  <a:pt x="174958" y="21244"/>
                </a:lnTo>
                <a:lnTo>
                  <a:pt x="20263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p56"/>
          <p:cNvSpPr/>
          <p:nvPr/>
        </p:nvSpPr>
        <p:spPr>
          <a:xfrm flipH="1">
            <a:off x="7073714" y="6054987"/>
            <a:ext cx="3926450" cy="424321"/>
          </a:xfrm>
          <a:custGeom>
            <a:rect b="b" l="l" r="r" t="t"/>
            <a:pathLst>
              <a:path extrusionOk="0" h="21977" w="203364">
                <a:moveTo>
                  <a:pt x="201980" y="692"/>
                </a:moveTo>
                <a:lnTo>
                  <a:pt x="175226" y="21285"/>
                </a:lnTo>
                <a:lnTo>
                  <a:pt x="1832" y="21285"/>
                </a:lnTo>
                <a:lnTo>
                  <a:pt x="44564" y="692"/>
                </a:lnTo>
                <a:close/>
                <a:moveTo>
                  <a:pt x="44523" y="0"/>
                </a:moveTo>
                <a:lnTo>
                  <a:pt x="44360" y="41"/>
                </a:lnTo>
                <a:lnTo>
                  <a:pt x="204" y="21326"/>
                </a:lnTo>
                <a:cubicBezTo>
                  <a:pt x="82" y="21407"/>
                  <a:pt x="1" y="21570"/>
                  <a:pt x="41" y="21692"/>
                </a:cubicBezTo>
                <a:cubicBezTo>
                  <a:pt x="82" y="21855"/>
                  <a:pt x="204" y="21977"/>
                  <a:pt x="367" y="21977"/>
                </a:cubicBezTo>
                <a:lnTo>
                  <a:pt x="175324" y="21977"/>
                </a:lnTo>
                <a:cubicBezTo>
                  <a:pt x="175405" y="21977"/>
                  <a:pt x="175486" y="21936"/>
                  <a:pt x="175527" y="21895"/>
                </a:cubicBezTo>
                <a:lnTo>
                  <a:pt x="203201" y="611"/>
                </a:lnTo>
                <a:cubicBezTo>
                  <a:pt x="203323" y="529"/>
                  <a:pt x="203364" y="407"/>
                  <a:pt x="203323" y="244"/>
                </a:cubicBezTo>
                <a:cubicBezTo>
                  <a:pt x="203282" y="122"/>
                  <a:pt x="203160" y="0"/>
                  <a:pt x="2029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p56"/>
          <p:cNvSpPr/>
          <p:nvPr/>
        </p:nvSpPr>
        <p:spPr>
          <a:xfrm flipH="1">
            <a:off x="7586174" y="6238051"/>
            <a:ext cx="583839" cy="165041"/>
          </a:xfrm>
          <a:custGeom>
            <a:rect b="b" l="l" r="r" t="t"/>
            <a:pathLst>
              <a:path extrusionOk="0" h="8548" w="30239">
                <a:moveTo>
                  <a:pt x="10704" y="1"/>
                </a:moveTo>
                <a:lnTo>
                  <a:pt x="0" y="8547"/>
                </a:lnTo>
                <a:lnTo>
                  <a:pt x="18558" y="8547"/>
                </a:lnTo>
                <a:lnTo>
                  <a:pt x="30238" y="1"/>
                </a:ln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56"/>
          <p:cNvSpPr/>
          <p:nvPr/>
        </p:nvSpPr>
        <p:spPr>
          <a:xfrm flipH="1">
            <a:off x="7579105" y="6231776"/>
            <a:ext cx="597973" cy="178382"/>
          </a:xfrm>
          <a:custGeom>
            <a:rect b="b" l="l" r="r" t="t"/>
            <a:pathLst>
              <a:path extrusionOk="0" h="9239" w="30971">
                <a:moveTo>
                  <a:pt x="29546" y="651"/>
                </a:moveTo>
                <a:lnTo>
                  <a:pt x="18831" y="8546"/>
                </a:lnTo>
                <a:lnTo>
                  <a:pt x="1343" y="8546"/>
                </a:lnTo>
                <a:lnTo>
                  <a:pt x="11192" y="651"/>
                </a:lnTo>
                <a:close/>
                <a:moveTo>
                  <a:pt x="11070" y="0"/>
                </a:moveTo>
                <a:cubicBezTo>
                  <a:pt x="10988" y="0"/>
                  <a:pt x="10907" y="0"/>
                  <a:pt x="10866" y="41"/>
                </a:cubicBezTo>
                <a:lnTo>
                  <a:pt x="163" y="8628"/>
                </a:lnTo>
                <a:cubicBezTo>
                  <a:pt x="41" y="8709"/>
                  <a:pt x="0" y="8872"/>
                  <a:pt x="82" y="8994"/>
                </a:cubicBezTo>
                <a:cubicBezTo>
                  <a:pt x="122" y="9116"/>
                  <a:pt x="244" y="9238"/>
                  <a:pt x="366" y="9238"/>
                </a:cubicBezTo>
                <a:lnTo>
                  <a:pt x="18924" y="9238"/>
                </a:lnTo>
                <a:cubicBezTo>
                  <a:pt x="18965" y="9238"/>
                  <a:pt x="19046" y="9198"/>
                  <a:pt x="19128" y="9157"/>
                </a:cubicBezTo>
                <a:lnTo>
                  <a:pt x="30808" y="611"/>
                </a:lnTo>
                <a:cubicBezTo>
                  <a:pt x="30889" y="529"/>
                  <a:pt x="30971" y="366"/>
                  <a:pt x="30889" y="204"/>
                </a:cubicBezTo>
                <a:cubicBezTo>
                  <a:pt x="30849" y="81"/>
                  <a:pt x="30726" y="0"/>
                  <a:pt x="306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p56"/>
          <p:cNvSpPr/>
          <p:nvPr/>
        </p:nvSpPr>
        <p:spPr>
          <a:xfrm flipH="1">
            <a:off x="7080964" y="6062053"/>
            <a:ext cx="534335" cy="438473"/>
          </a:xfrm>
          <a:custGeom>
            <a:rect b="b" l="l" r="r" t="t"/>
            <a:pathLst>
              <a:path extrusionOk="0" h="22710" w="27675">
                <a:moveTo>
                  <a:pt x="27675" y="0"/>
                </a:moveTo>
                <a:lnTo>
                  <a:pt x="1" y="21244"/>
                </a:lnTo>
                <a:lnTo>
                  <a:pt x="1" y="22709"/>
                </a:lnTo>
                <a:lnTo>
                  <a:pt x="27675" y="1425"/>
                </a:lnTo>
                <a:lnTo>
                  <a:pt x="276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p56"/>
          <p:cNvSpPr/>
          <p:nvPr/>
        </p:nvSpPr>
        <p:spPr>
          <a:xfrm flipH="1">
            <a:off x="7074670" y="6055257"/>
            <a:ext cx="546924" cy="451622"/>
          </a:xfrm>
          <a:custGeom>
            <a:rect b="b" l="l" r="r" t="t"/>
            <a:pathLst>
              <a:path extrusionOk="0" h="23391" w="28327">
                <a:moveTo>
                  <a:pt x="27675" y="1044"/>
                </a:moveTo>
                <a:lnTo>
                  <a:pt x="27675" y="1614"/>
                </a:lnTo>
                <a:lnTo>
                  <a:pt x="652" y="22370"/>
                </a:lnTo>
                <a:lnTo>
                  <a:pt x="652" y="22370"/>
                </a:lnTo>
                <a:lnTo>
                  <a:pt x="652" y="21800"/>
                </a:lnTo>
                <a:lnTo>
                  <a:pt x="27675" y="1044"/>
                </a:lnTo>
                <a:close/>
                <a:moveTo>
                  <a:pt x="27999" y="0"/>
                </a:moveTo>
                <a:cubicBezTo>
                  <a:pt x="27920" y="0"/>
                  <a:pt x="27845" y="20"/>
                  <a:pt x="27797" y="68"/>
                </a:cubicBezTo>
                <a:lnTo>
                  <a:pt x="123" y="21352"/>
                </a:lnTo>
                <a:cubicBezTo>
                  <a:pt x="42" y="21393"/>
                  <a:pt x="1" y="21515"/>
                  <a:pt x="1" y="21596"/>
                </a:cubicBezTo>
                <a:lnTo>
                  <a:pt x="1" y="23061"/>
                </a:lnTo>
                <a:cubicBezTo>
                  <a:pt x="1" y="23184"/>
                  <a:pt x="82" y="23306"/>
                  <a:pt x="164" y="23346"/>
                </a:cubicBezTo>
                <a:cubicBezTo>
                  <a:pt x="210" y="23377"/>
                  <a:pt x="263" y="23391"/>
                  <a:pt x="315" y="23391"/>
                </a:cubicBezTo>
                <a:cubicBezTo>
                  <a:pt x="398" y="23391"/>
                  <a:pt x="480" y="23356"/>
                  <a:pt x="530" y="23306"/>
                </a:cubicBezTo>
                <a:lnTo>
                  <a:pt x="28204" y="2062"/>
                </a:lnTo>
                <a:cubicBezTo>
                  <a:pt x="28285" y="1980"/>
                  <a:pt x="28326" y="1899"/>
                  <a:pt x="28326" y="1777"/>
                </a:cubicBezTo>
                <a:lnTo>
                  <a:pt x="28326" y="352"/>
                </a:lnTo>
                <a:cubicBezTo>
                  <a:pt x="28326" y="230"/>
                  <a:pt x="28245" y="108"/>
                  <a:pt x="28163" y="27"/>
                </a:cubicBezTo>
                <a:cubicBezTo>
                  <a:pt x="28113" y="10"/>
                  <a:pt x="28055" y="0"/>
                  <a:pt x="279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56"/>
          <p:cNvSpPr/>
          <p:nvPr/>
        </p:nvSpPr>
        <p:spPr>
          <a:xfrm flipH="1">
            <a:off x="7360666" y="6073830"/>
            <a:ext cx="706423" cy="219082"/>
          </a:xfrm>
          <a:custGeom>
            <a:rect b="b" l="l" r="r" t="t"/>
            <a:pathLst>
              <a:path extrusionOk="0" h="11347" w="36588">
                <a:moveTo>
                  <a:pt x="33128" y="1"/>
                </a:moveTo>
                <a:cubicBezTo>
                  <a:pt x="32599" y="1"/>
                  <a:pt x="32274" y="42"/>
                  <a:pt x="32233" y="42"/>
                </a:cubicBezTo>
                <a:lnTo>
                  <a:pt x="367" y="42"/>
                </a:lnTo>
                <a:cubicBezTo>
                  <a:pt x="164" y="42"/>
                  <a:pt x="1" y="204"/>
                  <a:pt x="1" y="367"/>
                </a:cubicBezTo>
                <a:cubicBezTo>
                  <a:pt x="1" y="571"/>
                  <a:pt x="164" y="733"/>
                  <a:pt x="367" y="733"/>
                </a:cubicBezTo>
                <a:lnTo>
                  <a:pt x="32274" y="733"/>
                </a:lnTo>
                <a:lnTo>
                  <a:pt x="32314" y="693"/>
                </a:lnTo>
                <a:lnTo>
                  <a:pt x="33128" y="693"/>
                </a:lnTo>
                <a:cubicBezTo>
                  <a:pt x="33698" y="693"/>
                  <a:pt x="34430" y="733"/>
                  <a:pt x="35000" y="896"/>
                </a:cubicBezTo>
                <a:cubicBezTo>
                  <a:pt x="35285" y="1018"/>
                  <a:pt x="35529" y="1140"/>
                  <a:pt x="35692" y="1263"/>
                </a:cubicBezTo>
                <a:cubicBezTo>
                  <a:pt x="35814" y="1385"/>
                  <a:pt x="35896" y="1547"/>
                  <a:pt x="35896" y="1751"/>
                </a:cubicBezTo>
                <a:cubicBezTo>
                  <a:pt x="35896" y="1873"/>
                  <a:pt x="35855" y="1995"/>
                  <a:pt x="35814" y="2158"/>
                </a:cubicBezTo>
                <a:cubicBezTo>
                  <a:pt x="35611" y="2687"/>
                  <a:pt x="35285" y="3053"/>
                  <a:pt x="34675" y="3379"/>
                </a:cubicBezTo>
                <a:cubicBezTo>
                  <a:pt x="33739" y="3867"/>
                  <a:pt x="32274" y="4193"/>
                  <a:pt x="30198" y="4356"/>
                </a:cubicBezTo>
                <a:cubicBezTo>
                  <a:pt x="28082" y="4559"/>
                  <a:pt x="25355" y="4640"/>
                  <a:pt x="21936" y="4762"/>
                </a:cubicBezTo>
                <a:cubicBezTo>
                  <a:pt x="17256" y="4925"/>
                  <a:pt x="14326" y="6431"/>
                  <a:pt x="12535" y="7896"/>
                </a:cubicBezTo>
                <a:cubicBezTo>
                  <a:pt x="10745" y="9402"/>
                  <a:pt x="10094" y="10867"/>
                  <a:pt x="10094" y="10867"/>
                </a:cubicBezTo>
                <a:cubicBezTo>
                  <a:pt x="10012" y="11071"/>
                  <a:pt x="10094" y="11274"/>
                  <a:pt x="10256" y="11315"/>
                </a:cubicBezTo>
                <a:cubicBezTo>
                  <a:pt x="10311" y="11337"/>
                  <a:pt x="10365" y="11347"/>
                  <a:pt x="10417" y="11347"/>
                </a:cubicBezTo>
                <a:cubicBezTo>
                  <a:pt x="10557" y="11347"/>
                  <a:pt x="10674" y="11271"/>
                  <a:pt x="10704" y="11152"/>
                </a:cubicBezTo>
                <a:cubicBezTo>
                  <a:pt x="10785" y="11030"/>
                  <a:pt x="11396" y="9646"/>
                  <a:pt x="13105" y="8303"/>
                </a:cubicBezTo>
                <a:cubicBezTo>
                  <a:pt x="14814" y="6960"/>
                  <a:pt x="17582" y="5576"/>
                  <a:pt x="21936" y="5454"/>
                </a:cubicBezTo>
                <a:cubicBezTo>
                  <a:pt x="26535" y="5292"/>
                  <a:pt x="29872" y="5169"/>
                  <a:pt x="32192" y="4803"/>
                </a:cubicBezTo>
                <a:cubicBezTo>
                  <a:pt x="33372" y="4640"/>
                  <a:pt x="34268" y="4356"/>
                  <a:pt x="35000" y="3989"/>
                </a:cubicBezTo>
                <a:cubicBezTo>
                  <a:pt x="35692" y="3623"/>
                  <a:pt x="36180" y="3094"/>
                  <a:pt x="36425" y="2402"/>
                </a:cubicBezTo>
                <a:cubicBezTo>
                  <a:pt x="36547" y="2199"/>
                  <a:pt x="36587" y="1954"/>
                  <a:pt x="36587" y="1751"/>
                </a:cubicBezTo>
                <a:cubicBezTo>
                  <a:pt x="36587" y="1344"/>
                  <a:pt x="36384" y="1018"/>
                  <a:pt x="36140" y="774"/>
                </a:cubicBezTo>
                <a:cubicBezTo>
                  <a:pt x="35773" y="408"/>
                  <a:pt x="35244" y="245"/>
                  <a:pt x="34675" y="123"/>
                </a:cubicBezTo>
                <a:cubicBezTo>
                  <a:pt x="34146" y="42"/>
                  <a:pt x="33576" y="1"/>
                  <a:pt x="33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56"/>
          <p:cNvSpPr/>
          <p:nvPr/>
        </p:nvSpPr>
        <p:spPr>
          <a:xfrm flipH="1">
            <a:off x="7784992" y="6247279"/>
            <a:ext cx="202729" cy="136156"/>
          </a:xfrm>
          <a:custGeom>
            <a:rect b="b" l="l" r="r" t="t"/>
            <a:pathLst>
              <a:path extrusionOk="0" h="7052" w="10500">
                <a:moveTo>
                  <a:pt x="6975" y="1"/>
                </a:moveTo>
                <a:cubicBezTo>
                  <a:pt x="5952" y="1"/>
                  <a:pt x="4660" y="133"/>
                  <a:pt x="3581" y="662"/>
                </a:cubicBezTo>
                <a:cubicBezTo>
                  <a:pt x="2279" y="1354"/>
                  <a:pt x="1058" y="3714"/>
                  <a:pt x="366" y="5342"/>
                </a:cubicBezTo>
                <a:cubicBezTo>
                  <a:pt x="0" y="6156"/>
                  <a:pt x="611" y="7052"/>
                  <a:pt x="1506" y="7052"/>
                </a:cubicBezTo>
                <a:lnTo>
                  <a:pt x="5535" y="7052"/>
                </a:lnTo>
                <a:cubicBezTo>
                  <a:pt x="5861" y="7052"/>
                  <a:pt x="6227" y="6930"/>
                  <a:pt x="6430" y="6645"/>
                </a:cubicBezTo>
                <a:lnTo>
                  <a:pt x="10500" y="2087"/>
                </a:lnTo>
                <a:cubicBezTo>
                  <a:pt x="10500" y="2087"/>
                  <a:pt x="10337" y="337"/>
                  <a:pt x="8750" y="133"/>
                </a:cubicBezTo>
                <a:cubicBezTo>
                  <a:pt x="8750" y="133"/>
                  <a:pt x="7997" y="1"/>
                  <a:pt x="69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p56"/>
          <p:cNvSpPr/>
          <p:nvPr/>
        </p:nvSpPr>
        <p:spPr>
          <a:xfrm flipH="1">
            <a:off x="7815639" y="6270736"/>
            <a:ext cx="55799" cy="92271"/>
          </a:xfrm>
          <a:custGeom>
            <a:rect b="b" l="l" r="r" t="t"/>
            <a:pathLst>
              <a:path extrusionOk="0" h="4779" w="2890">
                <a:moveTo>
                  <a:pt x="2677" y="1"/>
                </a:moveTo>
                <a:cubicBezTo>
                  <a:pt x="2651" y="1"/>
                  <a:pt x="2627" y="6"/>
                  <a:pt x="2605" y="17"/>
                </a:cubicBezTo>
                <a:cubicBezTo>
                  <a:pt x="244" y="1360"/>
                  <a:pt x="0" y="3435"/>
                  <a:pt x="0" y="4249"/>
                </a:cubicBezTo>
                <a:cubicBezTo>
                  <a:pt x="0" y="4494"/>
                  <a:pt x="0" y="4616"/>
                  <a:pt x="0" y="4616"/>
                </a:cubicBezTo>
                <a:cubicBezTo>
                  <a:pt x="41" y="4738"/>
                  <a:pt x="122" y="4778"/>
                  <a:pt x="204" y="4778"/>
                </a:cubicBezTo>
                <a:cubicBezTo>
                  <a:pt x="285" y="4738"/>
                  <a:pt x="367" y="4656"/>
                  <a:pt x="367" y="4575"/>
                </a:cubicBezTo>
                <a:lnTo>
                  <a:pt x="326" y="4494"/>
                </a:lnTo>
                <a:cubicBezTo>
                  <a:pt x="326" y="4453"/>
                  <a:pt x="326" y="4372"/>
                  <a:pt x="326" y="4249"/>
                </a:cubicBezTo>
                <a:cubicBezTo>
                  <a:pt x="326" y="3476"/>
                  <a:pt x="570" y="1563"/>
                  <a:pt x="2768" y="302"/>
                </a:cubicBezTo>
                <a:cubicBezTo>
                  <a:pt x="2849" y="261"/>
                  <a:pt x="2890" y="180"/>
                  <a:pt x="2849" y="98"/>
                </a:cubicBezTo>
                <a:cubicBezTo>
                  <a:pt x="2819" y="39"/>
                  <a:pt x="2746" y="1"/>
                  <a:pt x="26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p56"/>
          <p:cNvSpPr/>
          <p:nvPr/>
        </p:nvSpPr>
        <p:spPr>
          <a:xfrm flipH="1">
            <a:off x="7976631" y="6182274"/>
            <a:ext cx="1562093" cy="244375"/>
          </a:xfrm>
          <a:custGeom>
            <a:rect b="b" l="l" r="r" t="t"/>
            <a:pathLst>
              <a:path extrusionOk="0" h="12657" w="80906">
                <a:moveTo>
                  <a:pt x="15831" y="0"/>
                </a:moveTo>
                <a:lnTo>
                  <a:pt x="0" y="12657"/>
                </a:lnTo>
                <a:lnTo>
                  <a:pt x="65075" y="12657"/>
                </a:lnTo>
                <a:lnTo>
                  <a:pt x="8090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56"/>
          <p:cNvSpPr/>
          <p:nvPr/>
        </p:nvSpPr>
        <p:spPr>
          <a:xfrm flipH="1">
            <a:off x="7969545" y="6175980"/>
            <a:ext cx="1576264" cy="256964"/>
          </a:xfrm>
          <a:custGeom>
            <a:rect b="b" l="l" r="r" t="t"/>
            <a:pathLst>
              <a:path extrusionOk="0" h="13309" w="81640">
                <a:moveTo>
                  <a:pt x="80296" y="692"/>
                </a:moveTo>
                <a:lnTo>
                  <a:pt x="65340" y="12617"/>
                </a:lnTo>
                <a:lnTo>
                  <a:pt x="1344" y="12617"/>
                </a:lnTo>
                <a:lnTo>
                  <a:pt x="16320" y="692"/>
                </a:lnTo>
                <a:close/>
                <a:moveTo>
                  <a:pt x="16198" y="1"/>
                </a:moveTo>
                <a:cubicBezTo>
                  <a:pt x="16117" y="1"/>
                  <a:pt x="16035" y="41"/>
                  <a:pt x="15995" y="82"/>
                </a:cubicBezTo>
                <a:lnTo>
                  <a:pt x="164" y="12698"/>
                </a:lnTo>
                <a:cubicBezTo>
                  <a:pt x="42" y="12779"/>
                  <a:pt x="1" y="12942"/>
                  <a:pt x="42" y="13064"/>
                </a:cubicBezTo>
                <a:cubicBezTo>
                  <a:pt x="82" y="13227"/>
                  <a:pt x="204" y="13309"/>
                  <a:pt x="367" y="13309"/>
                </a:cubicBezTo>
                <a:lnTo>
                  <a:pt x="65442" y="13309"/>
                </a:lnTo>
                <a:cubicBezTo>
                  <a:pt x="65523" y="13309"/>
                  <a:pt x="65605" y="13268"/>
                  <a:pt x="65645" y="13227"/>
                </a:cubicBezTo>
                <a:lnTo>
                  <a:pt x="81476" y="611"/>
                </a:lnTo>
                <a:cubicBezTo>
                  <a:pt x="81598" y="530"/>
                  <a:pt x="81639" y="367"/>
                  <a:pt x="81598" y="245"/>
                </a:cubicBezTo>
                <a:cubicBezTo>
                  <a:pt x="81558" y="82"/>
                  <a:pt x="81436" y="1"/>
                  <a:pt x="812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56"/>
          <p:cNvSpPr/>
          <p:nvPr/>
        </p:nvSpPr>
        <p:spPr>
          <a:xfrm flipH="1">
            <a:off x="7969614" y="6175903"/>
            <a:ext cx="319037" cy="272487"/>
          </a:xfrm>
          <a:custGeom>
            <a:rect b="b" l="l" r="r" t="t"/>
            <a:pathLst>
              <a:path extrusionOk="0" h="14113" w="16524">
                <a:moveTo>
                  <a:pt x="16180" y="1"/>
                </a:moveTo>
                <a:cubicBezTo>
                  <a:pt x="16104" y="1"/>
                  <a:pt x="16029" y="36"/>
                  <a:pt x="15953" y="86"/>
                </a:cubicBezTo>
                <a:lnTo>
                  <a:pt x="122" y="12702"/>
                </a:lnTo>
                <a:cubicBezTo>
                  <a:pt x="41" y="12783"/>
                  <a:pt x="0" y="12865"/>
                  <a:pt x="0" y="12987"/>
                </a:cubicBezTo>
                <a:lnTo>
                  <a:pt x="0" y="13760"/>
                </a:lnTo>
                <a:cubicBezTo>
                  <a:pt x="0" y="13882"/>
                  <a:pt x="82" y="14004"/>
                  <a:pt x="204" y="14086"/>
                </a:cubicBezTo>
                <a:cubicBezTo>
                  <a:pt x="254" y="14103"/>
                  <a:pt x="305" y="14113"/>
                  <a:pt x="352" y="14113"/>
                </a:cubicBezTo>
                <a:cubicBezTo>
                  <a:pt x="420" y="14113"/>
                  <a:pt x="482" y="14093"/>
                  <a:pt x="529" y="14045"/>
                </a:cubicBezTo>
                <a:lnTo>
                  <a:pt x="16360" y="1388"/>
                </a:lnTo>
                <a:cubicBezTo>
                  <a:pt x="16442" y="1348"/>
                  <a:pt x="16523" y="1225"/>
                  <a:pt x="16523" y="1144"/>
                </a:cubicBezTo>
                <a:lnTo>
                  <a:pt x="16523" y="330"/>
                </a:lnTo>
                <a:cubicBezTo>
                  <a:pt x="16523" y="208"/>
                  <a:pt x="16442" y="86"/>
                  <a:pt x="16320" y="45"/>
                </a:cubicBezTo>
                <a:cubicBezTo>
                  <a:pt x="16273" y="14"/>
                  <a:pt x="16226" y="1"/>
                  <a:pt x="161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p56"/>
          <p:cNvSpPr/>
          <p:nvPr/>
        </p:nvSpPr>
        <p:spPr>
          <a:xfrm flipH="1">
            <a:off x="8282288" y="6426617"/>
            <a:ext cx="1256436" cy="14961"/>
          </a:xfrm>
          <a:custGeom>
            <a:rect b="b" l="l" r="r" t="t"/>
            <a:pathLst>
              <a:path extrusionOk="0" h="775" w="65075">
                <a:moveTo>
                  <a:pt x="0" y="1"/>
                </a:moveTo>
                <a:lnTo>
                  <a:pt x="0" y="774"/>
                </a:lnTo>
                <a:lnTo>
                  <a:pt x="65075" y="774"/>
                </a:lnTo>
                <a:lnTo>
                  <a:pt x="650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56"/>
          <p:cNvSpPr/>
          <p:nvPr/>
        </p:nvSpPr>
        <p:spPr>
          <a:xfrm flipH="1">
            <a:off x="8275202" y="6419551"/>
            <a:ext cx="1270607" cy="29096"/>
          </a:xfrm>
          <a:custGeom>
            <a:rect b="b" l="l" r="r" t="t"/>
            <a:pathLst>
              <a:path extrusionOk="0" h="1507" w="65809">
                <a:moveTo>
                  <a:pt x="65116" y="693"/>
                </a:moveTo>
                <a:lnTo>
                  <a:pt x="65116" y="815"/>
                </a:lnTo>
                <a:lnTo>
                  <a:pt x="693" y="815"/>
                </a:lnTo>
                <a:lnTo>
                  <a:pt x="693" y="693"/>
                </a:lnTo>
                <a:close/>
                <a:moveTo>
                  <a:pt x="367" y="1"/>
                </a:moveTo>
                <a:cubicBezTo>
                  <a:pt x="286" y="1"/>
                  <a:pt x="164" y="41"/>
                  <a:pt x="123" y="123"/>
                </a:cubicBezTo>
                <a:cubicBezTo>
                  <a:pt x="42" y="163"/>
                  <a:pt x="1" y="286"/>
                  <a:pt x="1" y="367"/>
                </a:cubicBezTo>
                <a:lnTo>
                  <a:pt x="1" y="1140"/>
                </a:lnTo>
                <a:cubicBezTo>
                  <a:pt x="1" y="1222"/>
                  <a:pt x="42" y="1344"/>
                  <a:pt x="123" y="1384"/>
                </a:cubicBezTo>
                <a:cubicBezTo>
                  <a:pt x="164" y="1466"/>
                  <a:pt x="286" y="1506"/>
                  <a:pt x="367" y="1506"/>
                </a:cubicBezTo>
                <a:lnTo>
                  <a:pt x="65442" y="1506"/>
                </a:lnTo>
                <a:cubicBezTo>
                  <a:pt x="65523" y="1506"/>
                  <a:pt x="65645" y="1466"/>
                  <a:pt x="65686" y="1384"/>
                </a:cubicBezTo>
                <a:cubicBezTo>
                  <a:pt x="65767" y="1344"/>
                  <a:pt x="65808" y="1222"/>
                  <a:pt x="65808" y="1140"/>
                </a:cubicBezTo>
                <a:lnTo>
                  <a:pt x="65808" y="367"/>
                </a:lnTo>
                <a:cubicBezTo>
                  <a:pt x="65808" y="286"/>
                  <a:pt x="65767" y="163"/>
                  <a:pt x="65686" y="123"/>
                </a:cubicBezTo>
                <a:cubicBezTo>
                  <a:pt x="65645" y="41"/>
                  <a:pt x="65523" y="1"/>
                  <a:pt x="654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56"/>
          <p:cNvSpPr/>
          <p:nvPr/>
        </p:nvSpPr>
        <p:spPr>
          <a:xfrm flipH="1">
            <a:off x="9038989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59" y="1710"/>
                </a:lnTo>
                <a:lnTo>
                  <a:pt x="1343" y="1710"/>
                </a:lnTo>
                <a:lnTo>
                  <a:pt x="2587" y="692"/>
                </a:lnTo>
                <a:close/>
                <a:moveTo>
                  <a:pt x="2442" y="0"/>
                </a:moveTo>
                <a:cubicBezTo>
                  <a:pt x="2361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81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56"/>
          <p:cNvSpPr/>
          <p:nvPr/>
        </p:nvSpPr>
        <p:spPr>
          <a:xfrm flipH="1">
            <a:off x="8955701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43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41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56"/>
          <p:cNvSpPr/>
          <p:nvPr/>
        </p:nvSpPr>
        <p:spPr>
          <a:xfrm flipH="1">
            <a:off x="9122277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56"/>
          <p:cNvSpPr/>
          <p:nvPr/>
        </p:nvSpPr>
        <p:spPr>
          <a:xfrm flipH="1">
            <a:off x="9081424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45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1064;p56"/>
          <p:cNvSpPr/>
          <p:nvPr/>
        </p:nvSpPr>
        <p:spPr>
          <a:xfrm flipH="1">
            <a:off x="8958056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59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p56"/>
          <p:cNvSpPr/>
          <p:nvPr/>
        </p:nvSpPr>
        <p:spPr>
          <a:xfrm flipH="1">
            <a:off x="9041344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05" y="692"/>
                </a:moveTo>
                <a:lnTo>
                  <a:pt x="4558" y="1710"/>
                </a:lnTo>
                <a:lnTo>
                  <a:pt x="1343" y="1710"/>
                </a:lnTo>
                <a:lnTo>
                  <a:pt x="2564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1066;p56"/>
          <p:cNvSpPr/>
          <p:nvPr/>
        </p:nvSpPr>
        <p:spPr>
          <a:xfrm flipH="1">
            <a:off x="8873204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p56"/>
          <p:cNvSpPr/>
          <p:nvPr/>
        </p:nvSpPr>
        <p:spPr>
          <a:xfrm flipH="1">
            <a:off x="8458347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p56"/>
          <p:cNvSpPr/>
          <p:nvPr/>
        </p:nvSpPr>
        <p:spPr>
          <a:xfrm flipH="1">
            <a:off x="8875560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77" y="1710"/>
                </a:lnTo>
                <a:lnTo>
                  <a:pt x="134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7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p56"/>
          <p:cNvSpPr/>
          <p:nvPr/>
        </p:nvSpPr>
        <p:spPr>
          <a:xfrm flipH="1">
            <a:off x="8789916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56"/>
          <p:cNvSpPr/>
          <p:nvPr/>
        </p:nvSpPr>
        <p:spPr>
          <a:xfrm flipH="1">
            <a:off x="8292563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59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41" y="1872"/>
                  <a:pt x="1" y="2035"/>
                  <a:pt x="82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7001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p56"/>
          <p:cNvSpPr/>
          <p:nvPr/>
        </p:nvSpPr>
        <p:spPr>
          <a:xfrm flipH="1">
            <a:off x="8251710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59" y="1669"/>
                </a:lnTo>
                <a:lnTo>
                  <a:pt x="1338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p56"/>
          <p:cNvSpPr/>
          <p:nvPr/>
        </p:nvSpPr>
        <p:spPr>
          <a:xfrm flipH="1">
            <a:off x="8375059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59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8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p56"/>
          <p:cNvSpPr/>
          <p:nvPr/>
        </p:nvSpPr>
        <p:spPr>
          <a:xfrm flipH="1">
            <a:off x="8540844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43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41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p56"/>
          <p:cNvSpPr/>
          <p:nvPr/>
        </p:nvSpPr>
        <p:spPr>
          <a:xfrm flipH="1">
            <a:off x="8707420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41" y="1872"/>
                  <a:pt x="1" y="2035"/>
                  <a:pt x="82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7001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p56"/>
          <p:cNvSpPr/>
          <p:nvPr/>
        </p:nvSpPr>
        <p:spPr>
          <a:xfrm flipH="1">
            <a:off x="8624132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8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42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p56"/>
          <p:cNvSpPr/>
          <p:nvPr/>
        </p:nvSpPr>
        <p:spPr>
          <a:xfrm flipH="1">
            <a:off x="8543199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56"/>
          <p:cNvSpPr/>
          <p:nvPr/>
        </p:nvSpPr>
        <p:spPr>
          <a:xfrm flipH="1">
            <a:off x="8417495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1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56"/>
          <p:cNvSpPr/>
          <p:nvPr/>
        </p:nvSpPr>
        <p:spPr>
          <a:xfrm flipH="1">
            <a:off x="8584051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820" y="693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p56"/>
          <p:cNvSpPr/>
          <p:nvPr/>
        </p:nvSpPr>
        <p:spPr>
          <a:xfrm flipH="1">
            <a:off x="8749855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84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3" y="2361"/>
                  <a:pt x="4844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p56"/>
          <p:cNvSpPr/>
          <p:nvPr/>
        </p:nvSpPr>
        <p:spPr>
          <a:xfrm flipH="1">
            <a:off x="8500783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4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63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p56"/>
          <p:cNvSpPr/>
          <p:nvPr/>
        </p:nvSpPr>
        <p:spPr>
          <a:xfrm flipH="1">
            <a:off x="8792271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4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81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p56"/>
          <p:cNvSpPr/>
          <p:nvPr/>
        </p:nvSpPr>
        <p:spPr>
          <a:xfrm flipH="1">
            <a:off x="8998928" y="6282050"/>
            <a:ext cx="137508" cy="45604"/>
          </a:xfrm>
          <a:custGeom>
            <a:rect b="b" l="l" r="r" t="t"/>
            <a:pathLst>
              <a:path extrusionOk="0" h="2362" w="7122">
                <a:moveTo>
                  <a:pt x="5820" y="693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p56"/>
          <p:cNvSpPr/>
          <p:nvPr/>
        </p:nvSpPr>
        <p:spPr>
          <a:xfrm flipH="1">
            <a:off x="8832352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1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1084;p56"/>
          <p:cNvSpPr/>
          <p:nvPr/>
        </p:nvSpPr>
        <p:spPr>
          <a:xfrm flipH="1">
            <a:off x="8915640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43" y="1"/>
                </a:moveTo>
                <a:cubicBezTo>
                  <a:pt x="2361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2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p56"/>
          <p:cNvSpPr/>
          <p:nvPr/>
        </p:nvSpPr>
        <p:spPr>
          <a:xfrm flipH="1">
            <a:off x="8666567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1086;p56"/>
          <p:cNvSpPr/>
          <p:nvPr/>
        </p:nvSpPr>
        <p:spPr>
          <a:xfrm flipH="1">
            <a:off x="8626487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77" y="1710"/>
                </a:lnTo>
                <a:lnTo>
                  <a:pt x="134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p56"/>
          <p:cNvSpPr/>
          <p:nvPr/>
        </p:nvSpPr>
        <p:spPr>
          <a:xfrm flipH="1">
            <a:off x="8211630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3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p56"/>
          <p:cNvSpPr/>
          <p:nvPr/>
        </p:nvSpPr>
        <p:spPr>
          <a:xfrm flipH="1">
            <a:off x="8708983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2" y="2361"/>
                  <a:pt x="4843" y="2320"/>
                </a:cubicBezTo>
                <a:lnTo>
                  <a:pt x="6959" y="611"/>
                </a:lnTo>
                <a:cubicBezTo>
                  <a:pt x="7082" y="529"/>
                  <a:pt x="7122" y="367"/>
                  <a:pt x="7041" y="245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56"/>
          <p:cNvSpPr/>
          <p:nvPr/>
        </p:nvSpPr>
        <p:spPr>
          <a:xfrm flipH="1">
            <a:off x="8377415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4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56"/>
          <p:cNvSpPr/>
          <p:nvPr/>
        </p:nvSpPr>
        <p:spPr>
          <a:xfrm flipH="1">
            <a:off x="8294126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43" y="2320"/>
                </a:cubicBezTo>
                <a:lnTo>
                  <a:pt x="6959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56"/>
          <p:cNvSpPr/>
          <p:nvPr/>
        </p:nvSpPr>
        <p:spPr>
          <a:xfrm flipH="1">
            <a:off x="8334979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820" y="693"/>
                </a:moveTo>
                <a:lnTo>
                  <a:pt x="4558" y="1669"/>
                </a:lnTo>
                <a:lnTo>
                  <a:pt x="1352" y="1669"/>
                </a:lnTo>
                <a:lnTo>
                  <a:pt x="2605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56"/>
          <p:cNvSpPr/>
          <p:nvPr/>
        </p:nvSpPr>
        <p:spPr>
          <a:xfrm flipH="1">
            <a:off x="8460703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77" y="1710"/>
                </a:lnTo>
                <a:lnTo>
                  <a:pt x="1344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41" y="1872"/>
                  <a:pt x="1" y="2035"/>
                  <a:pt x="82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23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1093;p56"/>
          <p:cNvSpPr/>
          <p:nvPr/>
        </p:nvSpPr>
        <p:spPr>
          <a:xfrm flipH="1">
            <a:off x="8664212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80" y="692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2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2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1094;p56"/>
          <p:cNvSpPr/>
          <p:nvPr/>
        </p:nvSpPr>
        <p:spPr>
          <a:xfrm flipH="1">
            <a:off x="8581696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9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p56"/>
          <p:cNvSpPr/>
          <p:nvPr/>
        </p:nvSpPr>
        <p:spPr>
          <a:xfrm flipH="1">
            <a:off x="8747481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42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80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1096;p56"/>
          <p:cNvSpPr/>
          <p:nvPr/>
        </p:nvSpPr>
        <p:spPr>
          <a:xfrm flipH="1">
            <a:off x="8498408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17" y="1669"/>
                </a:lnTo>
                <a:lnTo>
                  <a:pt x="1302" y="1669"/>
                </a:lnTo>
                <a:lnTo>
                  <a:pt x="2542" y="692"/>
                </a:lnTo>
                <a:close/>
                <a:moveTo>
                  <a:pt x="2442" y="1"/>
                </a:moveTo>
                <a:cubicBezTo>
                  <a:pt x="2360" y="1"/>
                  <a:pt x="2279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40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1097;p56"/>
          <p:cNvSpPr/>
          <p:nvPr/>
        </p:nvSpPr>
        <p:spPr>
          <a:xfrm flipH="1">
            <a:off x="8830769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2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1098;p56"/>
          <p:cNvSpPr/>
          <p:nvPr/>
        </p:nvSpPr>
        <p:spPr>
          <a:xfrm flipH="1">
            <a:off x="8913284" y="6347267"/>
            <a:ext cx="137508" cy="45585"/>
          </a:xfrm>
          <a:custGeom>
            <a:rect b="b" l="l" r="r" t="t"/>
            <a:pathLst>
              <a:path extrusionOk="0" h="2361" w="7122">
                <a:moveTo>
                  <a:pt x="5779" y="692"/>
                </a:moveTo>
                <a:lnTo>
                  <a:pt x="4517" y="1669"/>
                </a:lnTo>
                <a:lnTo>
                  <a:pt x="1302" y="1669"/>
                </a:lnTo>
                <a:lnTo>
                  <a:pt x="2542" y="692"/>
                </a:lnTo>
                <a:close/>
                <a:moveTo>
                  <a:pt x="2442" y="1"/>
                </a:moveTo>
                <a:cubicBezTo>
                  <a:pt x="2360" y="1"/>
                  <a:pt x="2279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3" y="2361"/>
                  <a:pt x="366" y="2361"/>
                </a:cubicBezTo>
                <a:lnTo>
                  <a:pt x="4639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00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1099;p56"/>
          <p:cNvSpPr/>
          <p:nvPr/>
        </p:nvSpPr>
        <p:spPr>
          <a:xfrm flipH="1">
            <a:off x="8415912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2" y="2117"/>
                </a:cubicBezTo>
                <a:cubicBezTo>
                  <a:pt x="122" y="2280"/>
                  <a:pt x="244" y="2361"/>
                  <a:pt x="367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2" y="489"/>
                  <a:pt x="7122" y="367"/>
                  <a:pt x="7082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p56"/>
          <p:cNvSpPr/>
          <p:nvPr/>
        </p:nvSpPr>
        <p:spPr>
          <a:xfrm flipH="1">
            <a:off x="9079068" y="6347267"/>
            <a:ext cx="138300" cy="45585"/>
          </a:xfrm>
          <a:custGeom>
            <a:rect b="b" l="l" r="r" t="t"/>
            <a:pathLst>
              <a:path extrusionOk="0" h="2361" w="716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82" y="1832"/>
                  <a:pt x="0" y="1995"/>
                  <a:pt x="82" y="2117"/>
                </a:cubicBezTo>
                <a:cubicBezTo>
                  <a:pt x="122" y="2280"/>
                  <a:pt x="244" y="2361"/>
                  <a:pt x="407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122" y="489"/>
                  <a:pt x="7163" y="367"/>
                  <a:pt x="7082" y="204"/>
                </a:cubicBezTo>
                <a:cubicBezTo>
                  <a:pt x="7041" y="82"/>
                  <a:pt x="6919" y="1"/>
                  <a:pt x="67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p56"/>
          <p:cNvSpPr/>
          <p:nvPr/>
        </p:nvSpPr>
        <p:spPr>
          <a:xfrm flipH="1">
            <a:off x="8996553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56"/>
          <p:cNvSpPr/>
          <p:nvPr/>
        </p:nvSpPr>
        <p:spPr>
          <a:xfrm flipH="1">
            <a:off x="8168421" y="6282050"/>
            <a:ext cx="138300" cy="45604"/>
          </a:xfrm>
          <a:custGeom>
            <a:rect b="b" l="l" r="r" t="t"/>
            <a:pathLst>
              <a:path extrusionOk="0" h="2362" w="7163">
                <a:moveTo>
                  <a:pt x="5820" y="693"/>
                </a:moveTo>
                <a:lnTo>
                  <a:pt x="4558" y="1669"/>
                </a:lnTo>
                <a:lnTo>
                  <a:pt x="1378" y="1669"/>
                </a:lnTo>
                <a:lnTo>
                  <a:pt x="2605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2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63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p56"/>
          <p:cNvSpPr/>
          <p:nvPr/>
        </p:nvSpPr>
        <p:spPr>
          <a:xfrm flipH="1">
            <a:off x="8088281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56"/>
          <p:cNvSpPr/>
          <p:nvPr/>
        </p:nvSpPr>
        <p:spPr>
          <a:xfrm flipH="1">
            <a:off x="8128342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58" y="1710"/>
                </a:lnTo>
                <a:lnTo>
                  <a:pt x="1318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56"/>
          <p:cNvSpPr/>
          <p:nvPr/>
        </p:nvSpPr>
        <p:spPr>
          <a:xfrm flipH="1">
            <a:off x="9162337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42" y="1"/>
                </a:moveTo>
                <a:cubicBezTo>
                  <a:pt x="2360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80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p56"/>
          <p:cNvSpPr/>
          <p:nvPr/>
        </p:nvSpPr>
        <p:spPr>
          <a:xfrm flipH="1">
            <a:off x="8332624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42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1107;p56"/>
          <p:cNvSpPr/>
          <p:nvPr/>
        </p:nvSpPr>
        <p:spPr>
          <a:xfrm flipH="1">
            <a:off x="8249336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17" y="1669"/>
                </a:lnTo>
                <a:lnTo>
                  <a:pt x="1337" y="1669"/>
                </a:lnTo>
                <a:lnTo>
                  <a:pt x="2564" y="692"/>
                </a:lnTo>
                <a:close/>
                <a:moveTo>
                  <a:pt x="2442" y="1"/>
                </a:moveTo>
                <a:cubicBezTo>
                  <a:pt x="2360" y="1"/>
                  <a:pt x="2279" y="41"/>
                  <a:pt x="2238" y="82"/>
                </a:cubicBezTo>
                <a:lnTo>
                  <a:pt x="122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39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00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1108;p56"/>
          <p:cNvSpPr/>
          <p:nvPr/>
        </p:nvSpPr>
        <p:spPr>
          <a:xfrm flipH="1">
            <a:off x="8209275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80" y="692"/>
                </a:moveTo>
                <a:lnTo>
                  <a:pt x="4559" y="1710"/>
                </a:lnTo>
                <a:lnTo>
                  <a:pt x="1318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Google Shape;1109;p56"/>
          <p:cNvSpPr/>
          <p:nvPr/>
        </p:nvSpPr>
        <p:spPr>
          <a:xfrm flipH="1">
            <a:off x="9164712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6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0" name="Google Shape;1110;p56"/>
          <p:cNvSpPr/>
          <p:nvPr/>
        </p:nvSpPr>
        <p:spPr>
          <a:xfrm flipH="1">
            <a:off x="8585635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1" y="204"/>
                </a:cubicBezTo>
                <a:cubicBezTo>
                  <a:pt x="7001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1111;p56"/>
          <p:cNvSpPr/>
          <p:nvPr/>
        </p:nvSpPr>
        <p:spPr>
          <a:xfrm flipH="1">
            <a:off x="8503138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5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1112;p56"/>
          <p:cNvSpPr/>
          <p:nvPr/>
        </p:nvSpPr>
        <p:spPr>
          <a:xfrm flipH="1">
            <a:off x="8668923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321" y="41"/>
                  <a:pt x="2239" y="82"/>
                </a:cubicBezTo>
                <a:lnTo>
                  <a:pt x="164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p56"/>
          <p:cNvSpPr/>
          <p:nvPr/>
        </p:nvSpPr>
        <p:spPr>
          <a:xfrm flipH="1">
            <a:off x="8419850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4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87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Google Shape;1114;p56"/>
          <p:cNvSpPr/>
          <p:nvPr/>
        </p:nvSpPr>
        <p:spPr>
          <a:xfrm flipH="1">
            <a:off x="8254066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56"/>
          <p:cNvSpPr/>
          <p:nvPr/>
        </p:nvSpPr>
        <p:spPr>
          <a:xfrm flipH="1">
            <a:off x="8337354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6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80" y="82"/>
                </a:cubicBezTo>
                <a:lnTo>
                  <a:pt x="164" y="1751"/>
                </a:lnTo>
                <a:cubicBezTo>
                  <a:pt x="42" y="1832"/>
                  <a:pt x="1" y="1995"/>
                  <a:pt x="8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3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Google Shape;1116;p56"/>
          <p:cNvSpPr/>
          <p:nvPr/>
        </p:nvSpPr>
        <p:spPr>
          <a:xfrm flipH="1">
            <a:off x="8752211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6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80" y="82"/>
                </a:cubicBezTo>
                <a:lnTo>
                  <a:pt x="164" y="1751"/>
                </a:lnTo>
                <a:cubicBezTo>
                  <a:pt x="42" y="1832"/>
                  <a:pt x="1" y="1995"/>
                  <a:pt x="8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Google Shape;1117;p56"/>
          <p:cNvSpPr/>
          <p:nvPr/>
        </p:nvSpPr>
        <p:spPr>
          <a:xfrm flipH="1">
            <a:off x="9204773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64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8" name="Google Shape;1118;p56"/>
          <p:cNvSpPr/>
          <p:nvPr/>
        </p:nvSpPr>
        <p:spPr>
          <a:xfrm flipH="1">
            <a:off x="9123839" y="6249055"/>
            <a:ext cx="138319" cy="46377"/>
          </a:xfrm>
          <a:custGeom>
            <a:rect b="b" l="l" r="r" t="t"/>
            <a:pathLst>
              <a:path extrusionOk="0" h="2402" w="7164">
                <a:moveTo>
                  <a:pt x="5805" y="692"/>
                </a:moveTo>
                <a:lnTo>
                  <a:pt x="4559" y="1710"/>
                </a:lnTo>
                <a:lnTo>
                  <a:pt x="134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82" y="1872"/>
                  <a:pt x="0" y="2035"/>
                  <a:pt x="82" y="2157"/>
                </a:cubicBezTo>
                <a:cubicBezTo>
                  <a:pt x="123" y="2279"/>
                  <a:pt x="245" y="2402"/>
                  <a:pt x="40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63" y="367"/>
                  <a:pt x="7082" y="245"/>
                </a:cubicBezTo>
                <a:cubicBezTo>
                  <a:pt x="7041" y="122"/>
                  <a:pt x="6919" y="0"/>
                  <a:pt x="67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9" name="Google Shape;1119;p56"/>
          <p:cNvSpPr/>
          <p:nvPr/>
        </p:nvSpPr>
        <p:spPr>
          <a:xfrm flipH="1">
            <a:off x="8170778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1120;p56"/>
          <p:cNvSpPr/>
          <p:nvPr/>
        </p:nvSpPr>
        <p:spPr>
          <a:xfrm flipH="1">
            <a:off x="9245626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1" name="Google Shape;1121;p56"/>
          <p:cNvSpPr/>
          <p:nvPr/>
        </p:nvSpPr>
        <p:spPr>
          <a:xfrm flipH="1">
            <a:off x="9083780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6" y="693"/>
                </a:moveTo>
                <a:lnTo>
                  <a:pt x="4559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320" y="41"/>
                  <a:pt x="2239" y="82"/>
                </a:cubicBezTo>
                <a:lnTo>
                  <a:pt x="164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87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Google Shape;1122;p56"/>
          <p:cNvSpPr/>
          <p:nvPr/>
        </p:nvSpPr>
        <p:spPr>
          <a:xfrm flipH="1">
            <a:off x="8917995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Google Shape;1123;p56"/>
          <p:cNvSpPr/>
          <p:nvPr/>
        </p:nvSpPr>
        <p:spPr>
          <a:xfrm flipH="1">
            <a:off x="9000491" y="6216833"/>
            <a:ext cx="138319" cy="45604"/>
          </a:xfrm>
          <a:custGeom>
            <a:rect b="b" l="l" r="r" t="t"/>
            <a:pathLst>
              <a:path extrusionOk="0" h="2362" w="7164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6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80" y="82"/>
                </a:cubicBezTo>
                <a:lnTo>
                  <a:pt x="164" y="1751"/>
                </a:lnTo>
                <a:cubicBezTo>
                  <a:pt x="82" y="1832"/>
                  <a:pt x="1" y="1995"/>
                  <a:pt x="82" y="2117"/>
                </a:cubicBezTo>
                <a:cubicBezTo>
                  <a:pt x="123" y="2280"/>
                  <a:pt x="245" y="2361"/>
                  <a:pt x="408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123" y="489"/>
                  <a:pt x="7164" y="367"/>
                  <a:pt x="7082" y="204"/>
                </a:cubicBezTo>
                <a:cubicBezTo>
                  <a:pt x="7042" y="82"/>
                  <a:pt x="6919" y="1"/>
                  <a:pt x="67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4" name="Google Shape;1124;p56"/>
          <p:cNvSpPr/>
          <p:nvPr/>
        </p:nvSpPr>
        <p:spPr>
          <a:xfrm flipH="1">
            <a:off x="8834707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5" name="Google Shape;1125;p56"/>
          <p:cNvSpPr/>
          <p:nvPr/>
        </p:nvSpPr>
        <p:spPr>
          <a:xfrm flipH="1">
            <a:off x="7866681" y="6094276"/>
            <a:ext cx="507613" cy="56590"/>
          </a:xfrm>
          <a:custGeom>
            <a:rect b="b" l="l" r="r" t="t"/>
            <a:pathLst>
              <a:path extrusionOk="0" h="2931" w="26291">
                <a:moveTo>
                  <a:pt x="5087" y="0"/>
                </a:moveTo>
                <a:lnTo>
                  <a:pt x="4925" y="41"/>
                </a:lnTo>
                <a:lnTo>
                  <a:pt x="326" y="2238"/>
                </a:lnTo>
                <a:cubicBezTo>
                  <a:pt x="0" y="2401"/>
                  <a:pt x="122" y="2930"/>
                  <a:pt x="489" y="2930"/>
                </a:cubicBezTo>
                <a:lnTo>
                  <a:pt x="22913" y="2930"/>
                </a:lnTo>
                <a:cubicBezTo>
                  <a:pt x="22994" y="2930"/>
                  <a:pt x="23075" y="2890"/>
                  <a:pt x="23116" y="2849"/>
                </a:cubicBezTo>
                <a:lnTo>
                  <a:pt x="26006" y="651"/>
                </a:lnTo>
                <a:cubicBezTo>
                  <a:pt x="26290" y="448"/>
                  <a:pt x="26128" y="0"/>
                  <a:pt x="258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6" name="Google Shape;1126;p56"/>
          <p:cNvSpPr/>
          <p:nvPr/>
        </p:nvSpPr>
        <p:spPr>
          <a:xfrm flipH="1">
            <a:off x="7862761" y="6087982"/>
            <a:ext cx="515472" cy="69159"/>
          </a:xfrm>
          <a:custGeom>
            <a:rect b="b" l="l" r="r" t="t"/>
            <a:pathLst>
              <a:path extrusionOk="0" h="3582" w="26698">
                <a:moveTo>
                  <a:pt x="26006" y="652"/>
                </a:moveTo>
                <a:lnTo>
                  <a:pt x="26047" y="692"/>
                </a:lnTo>
                <a:lnTo>
                  <a:pt x="26006" y="692"/>
                </a:lnTo>
                <a:lnTo>
                  <a:pt x="23117" y="2931"/>
                </a:lnTo>
                <a:lnTo>
                  <a:pt x="693" y="2931"/>
                </a:lnTo>
                <a:lnTo>
                  <a:pt x="652" y="2890"/>
                </a:lnTo>
                <a:lnTo>
                  <a:pt x="693" y="2890"/>
                </a:lnTo>
                <a:lnTo>
                  <a:pt x="5251" y="692"/>
                </a:lnTo>
                <a:lnTo>
                  <a:pt x="5332" y="652"/>
                </a:lnTo>
                <a:close/>
                <a:moveTo>
                  <a:pt x="5210" y="0"/>
                </a:moveTo>
                <a:lnTo>
                  <a:pt x="5047" y="41"/>
                </a:lnTo>
                <a:lnTo>
                  <a:pt x="5006" y="41"/>
                </a:lnTo>
                <a:lnTo>
                  <a:pt x="367" y="2279"/>
                </a:lnTo>
                <a:cubicBezTo>
                  <a:pt x="123" y="2402"/>
                  <a:pt x="1" y="2646"/>
                  <a:pt x="1" y="2890"/>
                </a:cubicBezTo>
                <a:cubicBezTo>
                  <a:pt x="1" y="3053"/>
                  <a:pt x="41" y="3256"/>
                  <a:pt x="163" y="3378"/>
                </a:cubicBezTo>
                <a:cubicBezTo>
                  <a:pt x="286" y="3500"/>
                  <a:pt x="489" y="3582"/>
                  <a:pt x="693" y="3582"/>
                </a:cubicBezTo>
                <a:lnTo>
                  <a:pt x="23117" y="3582"/>
                </a:lnTo>
                <a:cubicBezTo>
                  <a:pt x="23279" y="3582"/>
                  <a:pt x="23442" y="3541"/>
                  <a:pt x="23524" y="3460"/>
                </a:cubicBezTo>
                <a:lnTo>
                  <a:pt x="23564" y="3460"/>
                </a:lnTo>
                <a:lnTo>
                  <a:pt x="26454" y="1221"/>
                </a:lnTo>
                <a:cubicBezTo>
                  <a:pt x="26617" y="1099"/>
                  <a:pt x="26698" y="896"/>
                  <a:pt x="26698" y="692"/>
                </a:cubicBezTo>
                <a:cubicBezTo>
                  <a:pt x="26698" y="489"/>
                  <a:pt x="26657" y="326"/>
                  <a:pt x="26535" y="204"/>
                </a:cubicBezTo>
                <a:cubicBezTo>
                  <a:pt x="26413" y="82"/>
                  <a:pt x="26210" y="0"/>
                  <a:pt x="260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7" name="Google Shape;1127;p56"/>
          <p:cNvSpPr/>
          <p:nvPr/>
        </p:nvSpPr>
        <p:spPr>
          <a:xfrm flipH="1">
            <a:off x="8059209" y="5823985"/>
            <a:ext cx="79373" cy="303321"/>
          </a:xfrm>
          <a:custGeom>
            <a:rect b="b" l="l" r="r" t="t"/>
            <a:pathLst>
              <a:path extrusionOk="0" h="15710" w="4111">
                <a:moveTo>
                  <a:pt x="0" y="0"/>
                </a:moveTo>
                <a:lnTo>
                  <a:pt x="0" y="15709"/>
                </a:lnTo>
                <a:lnTo>
                  <a:pt x="4111" y="15709"/>
                </a:lnTo>
                <a:lnTo>
                  <a:pt x="411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1128;p56"/>
          <p:cNvSpPr/>
          <p:nvPr/>
        </p:nvSpPr>
        <p:spPr>
          <a:xfrm flipH="1">
            <a:off x="8052141" y="5816900"/>
            <a:ext cx="92734" cy="316682"/>
          </a:xfrm>
          <a:custGeom>
            <a:rect b="b" l="l" r="r" t="t"/>
            <a:pathLst>
              <a:path extrusionOk="0" h="16402" w="4803">
                <a:moveTo>
                  <a:pt x="4111" y="693"/>
                </a:moveTo>
                <a:lnTo>
                  <a:pt x="4111" y="15751"/>
                </a:lnTo>
                <a:lnTo>
                  <a:pt x="652" y="15751"/>
                </a:lnTo>
                <a:lnTo>
                  <a:pt x="652" y="693"/>
                </a:lnTo>
                <a:close/>
                <a:moveTo>
                  <a:pt x="326" y="1"/>
                </a:moveTo>
                <a:cubicBezTo>
                  <a:pt x="245" y="1"/>
                  <a:pt x="164" y="42"/>
                  <a:pt x="82" y="123"/>
                </a:cubicBezTo>
                <a:cubicBezTo>
                  <a:pt x="41" y="164"/>
                  <a:pt x="1" y="286"/>
                  <a:pt x="1" y="367"/>
                </a:cubicBezTo>
                <a:lnTo>
                  <a:pt x="1" y="16076"/>
                </a:lnTo>
                <a:cubicBezTo>
                  <a:pt x="1" y="16158"/>
                  <a:pt x="41" y="16239"/>
                  <a:pt x="82" y="16320"/>
                </a:cubicBezTo>
                <a:cubicBezTo>
                  <a:pt x="164" y="16361"/>
                  <a:pt x="245" y="16402"/>
                  <a:pt x="326" y="16402"/>
                </a:cubicBezTo>
                <a:lnTo>
                  <a:pt x="4437" y="16402"/>
                </a:lnTo>
                <a:cubicBezTo>
                  <a:pt x="4559" y="16402"/>
                  <a:pt x="4640" y="16361"/>
                  <a:pt x="4681" y="16320"/>
                </a:cubicBezTo>
                <a:cubicBezTo>
                  <a:pt x="4762" y="16239"/>
                  <a:pt x="4803" y="16158"/>
                  <a:pt x="4803" y="16076"/>
                </a:cubicBezTo>
                <a:lnTo>
                  <a:pt x="4803" y="367"/>
                </a:lnTo>
                <a:cubicBezTo>
                  <a:pt x="4803" y="286"/>
                  <a:pt x="4762" y="164"/>
                  <a:pt x="4681" y="123"/>
                </a:cubicBezTo>
                <a:cubicBezTo>
                  <a:pt x="4640" y="42"/>
                  <a:pt x="4559" y="1"/>
                  <a:pt x="44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Google Shape;1129;p56"/>
          <p:cNvSpPr/>
          <p:nvPr/>
        </p:nvSpPr>
        <p:spPr>
          <a:xfrm flipH="1">
            <a:off x="8046639" y="5823985"/>
            <a:ext cx="104511" cy="220028"/>
          </a:xfrm>
          <a:custGeom>
            <a:rect b="b" l="l" r="r" t="t"/>
            <a:pathLst>
              <a:path extrusionOk="0" h="11396" w="5413">
                <a:moveTo>
                  <a:pt x="0" y="0"/>
                </a:moveTo>
                <a:lnTo>
                  <a:pt x="0" y="11395"/>
                </a:lnTo>
                <a:lnTo>
                  <a:pt x="5413" y="11395"/>
                </a:lnTo>
                <a:lnTo>
                  <a:pt x="5413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0" name="Google Shape;1130;p56"/>
          <p:cNvSpPr/>
          <p:nvPr/>
        </p:nvSpPr>
        <p:spPr>
          <a:xfrm flipH="1">
            <a:off x="8039552" y="5816900"/>
            <a:ext cx="117892" cy="233389"/>
          </a:xfrm>
          <a:custGeom>
            <a:rect b="b" l="l" r="r" t="t"/>
            <a:pathLst>
              <a:path extrusionOk="0" h="12088" w="6106">
                <a:moveTo>
                  <a:pt x="5413" y="693"/>
                </a:moveTo>
                <a:lnTo>
                  <a:pt x="5413" y="11437"/>
                </a:lnTo>
                <a:lnTo>
                  <a:pt x="652" y="11437"/>
                </a:lnTo>
                <a:lnTo>
                  <a:pt x="652" y="693"/>
                </a:lnTo>
                <a:close/>
                <a:moveTo>
                  <a:pt x="326" y="1"/>
                </a:moveTo>
                <a:cubicBezTo>
                  <a:pt x="245" y="1"/>
                  <a:pt x="163" y="42"/>
                  <a:pt x="82" y="123"/>
                </a:cubicBezTo>
                <a:cubicBezTo>
                  <a:pt x="41" y="164"/>
                  <a:pt x="1" y="286"/>
                  <a:pt x="1" y="367"/>
                </a:cubicBezTo>
                <a:lnTo>
                  <a:pt x="1" y="11762"/>
                </a:lnTo>
                <a:cubicBezTo>
                  <a:pt x="1" y="11844"/>
                  <a:pt x="41" y="11925"/>
                  <a:pt x="82" y="12007"/>
                </a:cubicBezTo>
                <a:cubicBezTo>
                  <a:pt x="163" y="12088"/>
                  <a:pt x="245" y="12088"/>
                  <a:pt x="326" y="12088"/>
                </a:cubicBezTo>
                <a:lnTo>
                  <a:pt x="5739" y="12088"/>
                </a:lnTo>
                <a:cubicBezTo>
                  <a:pt x="5820" y="12088"/>
                  <a:pt x="5942" y="12088"/>
                  <a:pt x="5983" y="12007"/>
                </a:cubicBezTo>
                <a:cubicBezTo>
                  <a:pt x="6064" y="11925"/>
                  <a:pt x="6105" y="11844"/>
                  <a:pt x="6105" y="11762"/>
                </a:cubicBezTo>
                <a:lnTo>
                  <a:pt x="6105" y="367"/>
                </a:lnTo>
                <a:cubicBezTo>
                  <a:pt x="6105" y="286"/>
                  <a:pt x="6064" y="164"/>
                  <a:pt x="5983" y="123"/>
                </a:cubicBezTo>
                <a:cubicBezTo>
                  <a:pt x="5942" y="42"/>
                  <a:pt x="5820" y="1"/>
                  <a:pt x="57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1" name="Google Shape;1131;p56"/>
          <p:cNvSpPr/>
          <p:nvPr/>
        </p:nvSpPr>
        <p:spPr>
          <a:xfrm flipH="1">
            <a:off x="7420349" y="4814335"/>
            <a:ext cx="1318528" cy="1031716"/>
          </a:xfrm>
          <a:custGeom>
            <a:rect b="b" l="l" r="r" t="t"/>
            <a:pathLst>
              <a:path extrusionOk="0" h="53436" w="68291">
                <a:moveTo>
                  <a:pt x="1" y="0"/>
                </a:moveTo>
                <a:lnTo>
                  <a:pt x="1" y="53436"/>
                </a:lnTo>
                <a:lnTo>
                  <a:pt x="68290" y="53436"/>
                </a:lnTo>
                <a:lnTo>
                  <a:pt x="682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p56"/>
          <p:cNvSpPr/>
          <p:nvPr/>
        </p:nvSpPr>
        <p:spPr>
          <a:xfrm flipH="1">
            <a:off x="7414073" y="4808041"/>
            <a:ext cx="1331870" cy="1044304"/>
          </a:xfrm>
          <a:custGeom>
            <a:rect b="b" l="l" r="r" t="t"/>
            <a:pathLst>
              <a:path extrusionOk="0" h="54088" w="68982">
                <a:moveTo>
                  <a:pt x="68290" y="693"/>
                </a:moveTo>
                <a:lnTo>
                  <a:pt x="68290" y="53395"/>
                </a:lnTo>
                <a:lnTo>
                  <a:pt x="692" y="53395"/>
                </a:lnTo>
                <a:lnTo>
                  <a:pt x="692" y="693"/>
                </a:lnTo>
                <a:close/>
                <a:moveTo>
                  <a:pt x="367" y="1"/>
                </a:moveTo>
                <a:cubicBezTo>
                  <a:pt x="245" y="1"/>
                  <a:pt x="163" y="41"/>
                  <a:pt x="123" y="82"/>
                </a:cubicBezTo>
                <a:cubicBezTo>
                  <a:pt x="41" y="163"/>
                  <a:pt x="0" y="245"/>
                  <a:pt x="0" y="326"/>
                </a:cubicBezTo>
                <a:lnTo>
                  <a:pt x="0" y="53762"/>
                </a:lnTo>
                <a:cubicBezTo>
                  <a:pt x="0" y="53843"/>
                  <a:pt x="41" y="53924"/>
                  <a:pt x="123" y="54006"/>
                </a:cubicBezTo>
                <a:cubicBezTo>
                  <a:pt x="163" y="54047"/>
                  <a:pt x="245" y="54087"/>
                  <a:pt x="367" y="54087"/>
                </a:cubicBezTo>
                <a:lnTo>
                  <a:pt x="68656" y="54087"/>
                </a:lnTo>
                <a:cubicBezTo>
                  <a:pt x="68738" y="54087"/>
                  <a:pt x="68819" y="54047"/>
                  <a:pt x="68901" y="54006"/>
                </a:cubicBezTo>
                <a:cubicBezTo>
                  <a:pt x="68941" y="53924"/>
                  <a:pt x="68982" y="53843"/>
                  <a:pt x="68982" y="53762"/>
                </a:cubicBezTo>
                <a:lnTo>
                  <a:pt x="68982" y="326"/>
                </a:lnTo>
                <a:cubicBezTo>
                  <a:pt x="68982" y="245"/>
                  <a:pt x="68941" y="163"/>
                  <a:pt x="68901" y="82"/>
                </a:cubicBezTo>
                <a:cubicBezTo>
                  <a:pt x="68819" y="41"/>
                  <a:pt x="68738" y="1"/>
                  <a:pt x="686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3" name="Google Shape;1133;p56"/>
          <p:cNvSpPr/>
          <p:nvPr/>
        </p:nvSpPr>
        <p:spPr>
          <a:xfrm flipH="1">
            <a:off x="7491076" y="4869339"/>
            <a:ext cx="1177873" cy="921701"/>
          </a:xfrm>
          <a:custGeom>
            <a:rect b="b" l="l" r="r" t="t"/>
            <a:pathLst>
              <a:path extrusionOk="0" h="47738" w="61006">
                <a:moveTo>
                  <a:pt x="1" y="0"/>
                </a:moveTo>
                <a:lnTo>
                  <a:pt x="1" y="47738"/>
                </a:lnTo>
                <a:lnTo>
                  <a:pt x="61006" y="47738"/>
                </a:lnTo>
                <a:lnTo>
                  <a:pt x="6100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4" name="Google Shape;1134;p56"/>
          <p:cNvSpPr/>
          <p:nvPr/>
        </p:nvSpPr>
        <p:spPr>
          <a:xfrm flipH="1">
            <a:off x="7484781" y="4863045"/>
            <a:ext cx="1190443" cy="934290"/>
          </a:xfrm>
          <a:custGeom>
            <a:rect b="b" l="l" r="r" t="t"/>
            <a:pathLst>
              <a:path extrusionOk="0" h="48390" w="61657">
                <a:moveTo>
                  <a:pt x="61005" y="692"/>
                </a:moveTo>
                <a:lnTo>
                  <a:pt x="61005" y="47698"/>
                </a:lnTo>
                <a:lnTo>
                  <a:pt x="692" y="47698"/>
                </a:lnTo>
                <a:lnTo>
                  <a:pt x="692" y="692"/>
                </a:lnTo>
                <a:close/>
                <a:moveTo>
                  <a:pt x="326" y="0"/>
                </a:moveTo>
                <a:cubicBezTo>
                  <a:pt x="244" y="0"/>
                  <a:pt x="163" y="41"/>
                  <a:pt x="122" y="123"/>
                </a:cubicBezTo>
                <a:cubicBezTo>
                  <a:pt x="41" y="163"/>
                  <a:pt x="0" y="245"/>
                  <a:pt x="0" y="326"/>
                </a:cubicBezTo>
                <a:lnTo>
                  <a:pt x="0" y="48064"/>
                </a:lnTo>
                <a:cubicBezTo>
                  <a:pt x="0" y="48145"/>
                  <a:pt x="41" y="48227"/>
                  <a:pt x="122" y="48267"/>
                </a:cubicBezTo>
                <a:cubicBezTo>
                  <a:pt x="163" y="48349"/>
                  <a:pt x="244" y="48389"/>
                  <a:pt x="326" y="48389"/>
                </a:cubicBezTo>
                <a:lnTo>
                  <a:pt x="61331" y="48389"/>
                </a:lnTo>
                <a:cubicBezTo>
                  <a:pt x="61412" y="48389"/>
                  <a:pt x="61493" y="48349"/>
                  <a:pt x="61575" y="48267"/>
                </a:cubicBezTo>
                <a:cubicBezTo>
                  <a:pt x="61616" y="48227"/>
                  <a:pt x="61656" y="48145"/>
                  <a:pt x="61656" y="48064"/>
                </a:cubicBezTo>
                <a:lnTo>
                  <a:pt x="61656" y="326"/>
                </a:lnTo>
                <a:cubicBezTo>
                  <a:pt x="61656" y="245"/>
                  <a:pt x="61616" y="163"/>
                  <a:pt x="61575" y="123"/>
                </a:cubicBezTo>
                <a:cubicBezTo>
                  <a:pt x="61493" y="41"/>
                  <a:pt x="61412" y="0"/>
                  <a:pt x="613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5" name="Google Shape;1135;p56"/>
          <p:cNvSpPr/>
          <p:nvPr/>
        </p:nvSpPr>
        <p:spPr>
          <a:xfrm flipH="1">
            <a:off x="8181767" y="4916466"/>
            <a:ext cx="412524" cy="259319"/>
          </a:xfrm>
          <a:custGeom>
            <a:rect b="b" l="l" r="r" t="t"/>
            <a:pathLst>
              <a:path extrusionOk="0" h="13431" w="21366">
                <a:moveTo>
                  <a:pt x="366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3"/>
                  <a:pt x="163" y="856"/>
                  <a:pt x="366" y="856"/>
                </a:cubicBezTo>
                <a:lnTo>
                  <a:pt x="1953" y="856"/>
                </a:lnTo>
                <a:cubicBezTo>
                  <a:pt x="2157" y="856"/>
                  <a:pt x="2320" y="693"/>
                  <a:pt x="2320" y="489"/>
                </a:cubicBezTo>
                <a:cubicBezTo>
                  <a:pt x="2320" y="245"/>
                  <a:pt x="2157" y="82"/>
                  <a:pt x="1953" y="82"/>
                </a:cubicBezTo>
                <a:close/>
                <a:moveTo>
                  <a:pt x="3703" y="82"/>
                </a:moveTo>
                <a:cubicBezTo>
                  <a:pt x="3500" y="82"/>
                  <a:pt x="3337" y="245"/>
                  <a:pt x="3337" y="489"/>
                </a:cubicBezTo>
                <a:cubicBezTo>
                  <a:pt x="3337" y="693"/>
                  <a:pt x="3500" y="856"/>
                  <a:pt x="3703" y="856"/>
                </a:cubicBezTo>
                <a:lnTo>
                  <a:pt x="7814" y="856"/>
                </a:lnTo>
                <a:cubicBezTo>
                  <a:pt x="8058" y="856"/>
                  <a:pt x="8221" y="693"/>
                  <a:pt x="8221" y="489"/>
                </a:cubicBezTo>
                <a:cubicBezTo>
                  <a:pt x="8221" y="245"/>
                  <a:pt x="8058" y="82"/>
                  <a:pt x="7814" y="82"/>
                </a:cubicBezTo>
                <a:close/>
                <a:moveTo>
                  <a:pt x="9605" y="1"/>
                </a:moveTo>
                <a:cubicBezTo>
                  <a:pt x="9320" y="1"/>
                  <a:pt x="9157" y="204"/>
                  <a:pt x="9157" y="489"/>
                </a:cubicBezTo>
                <a:cubicBezTo>
                  <a:pt x="9157" y="733"/>
                  <a:pt x="9320" y="937"/>
                  <a:pt x="9605" y="937"/>
                </a:cubicBezTo>
                <a:cubicBezTo>
                  <a:pt x="9849" y="937"/>
                  <a:pt x="10052" y="733"/>
                  <a:pt x="10052" y="489"/>
                </a:cubicBezTo>
                <a:cubicBezTo>
                  <a:pt x="10052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3" y="1"/>
                  <a:pt x="10500" y="204"/>
                  <a:pt x="10500" y="489"/>
                </a:cubicBezTo>
                <a:cubicBezTo>
                  <a:pt x="10500" y="733"/>
                  <a:pt x="10703" y="937"/>
                  <a:pt x="10948" y="937"/>
                </a:cubicBezTo>
                <a:cubicBezTo>
                  <a:pt x="11192" y="937"/>
                  <a:pt x="11395" y="733"/>
                  <a:pt x="11395" y="489"/>
                </a:cubicBezTo>
                <a:cubicBezTo>
                  <a:pt x="11395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6" y="1"/>
                  <a:pt x="11843" y="204"/>
                  <a:pt x="11843" y="489"/>
                </a:cubicBezTo>
                <a:cubicBezTo>
                  <a:pt x="11843" y="733"/>
                  <a:pt x="12046" y="937"/>
                  <a:pt x="12291" y="937"/>
                </a:cubicBezTo>
                <a:cubicBezTo>
                  <a:pt x="12535" y="937"/>
                  <a:pt x="12738" y="733"/>
                  <a:pt x="12738" y="489"/>
                </a:cubicBezTo>
                <a:cubicBezTo>
                  <a:pt x="12738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89" y="1"/>
                  <a:pt x="13186" y="204"/>
                  <a:pt x="13186" y="489"/>
                </a:cubicBezTo>
                <a:cubicBezTo>
                  <a:pt x="13186" y="733"/>
                  <a:pt x="13389" y="937"/>
                  <a:pt x="13634" y="937"/>
                </a:cubicBezTo>
                <a:cubicBezTo>
                  <a:pt x="13878" y="937"/>
                  <a:pt x="14081" y="733"/>
                  <a:pt x="14081" y="489"/>
                </a:cubicBezTo>
                <a:cubicBezTo>
                  <a:pt x="14081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2" y="1"/>
                  <a:pt x="14529" y="204"/>
                  <a:pt x="14529" y="489"/>
                </a:cubicBezTo>
                <a:cubicBezTo>
                  <a:pt x="14529" y="733"/>
                  <a:pt x="14732" y="937"/>
                  <a:pt x="14977" y="937"/>
                </a:cubicBezTo>
                <a:cubicBezTo>
                  <a:pt x="15221" y="937"/>
                  <a:pt x="15424" y="733"/>
                  <a:pt x="15424" y="489"/>
                </a:cubicBezTo>
                <a:cubicBezTo>
                  <a:pt x="15424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5" y="1"/>
                  <a:pt x="15872" y="204"/>
                  <a:pt x="15872" y="489"/>
                </a:cubicBezTo>
                <a:cubicBezTo>
                  <a:pt x="15872" y="733"/>
                  <a:pt x="16075" y="937"/>
                  <a:pt x="16320" y="937"/>
                </a:cubicBezTo>
                <a:cubicBezTo>
                  <a:pt x="16564" y="937"/>
                  <a:pt x="16767" y="733"/>
                  <a:pt x="16767" y="489"/>
                </a:cubicBezTo>
                <a:cubicBezTo>
                  <a:pt x="16767" y="204"/>
                  <a:pt x="16564" y="1"/>
                  <a:pt x="16320" y="1"/>
                </a:cubicBezTo>
                <a:close/>
                <a:moveTo>
                  <a:pt x="366" y="1873"/>
                </a:moveTo>
                <a:cubicBezTo>
                  <a:pt x="163" y="1873"/>
                  <a:pt x="0" y="2036"/>
                  <a:pt x="0" y="2280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3" y="2646"/>
                </a:lnTo>
                <a:cubicBezTo>
                  <a:pt x="2157" y="2646"/>
                  <a:pt x="2320" y="2483"/>
                  <a:pt x="2320" y="2280"/>
                </a:cubicBezTo>
                <a:cubicBezTo>
                  <a:pt x="2320" y="2036"/>
                  <a:pt x="2157" y="1873"/>
                  <a:pt x="1953" y="1873"/>
                </a:cubicBezTo>
                <a:close/>
                <a:moveTo>
                  <a:pt x="3703" y="1873"/>
                </a:moveTo>
                <a:cubicBezTo>
                  <a:pt x="3500" y="1873"/>
                  <a:pt x="3337" y="2036"/>
                  <a:pt x="3337" y="2280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80"/>
                </a:cubicBezTo>
                <a:cubicBezTo>
                  <a:pt x="8221" y="2036"/>
                  <a:pt x="8058" y="1873"/>
                  <a:pt x="7814" y="1873"/>
                </a:cubicBezTo>
                <a:close/>
                <a:moveTo>
                  <a:pt x="366" y="3664"/>
                </a:moveTo>
                <a:cubicBezTo>
                  <a:pt x="163" y="3664"/>
                  <a:pt x="0" y="3867"/>
                  <a:pt x="0" y="4071"/>
                </a:cubicBezTo>
                <a:cubicBezTo>
                  <a:pt x="0" y="4274"/>
                  <a:pt x="163" y="4437"/>
                  <a:pt x="366" y="4437"/>
                </a:cubicBezTo>
                <a:lnTo>
                  <a:pt x="1953" y="4437"/>
                </a:lnTo>
                <a:cubicBezTo>
                  <a:pt x="2157" y="4437"/>
                  <a:pt x="2320" y="4274"/>
                  <a:pt x="2320" y="4071"/>
                </a:cubicBezTo>
                <a:cubicBezTo>
                  <a:pt x="2320" y="3867"/>
                  <a:pt x="2157" y="3664"/>
                  <a:pt x="1953" y="3664"/>
                </a:cubicBezTo>
                <a:close/>
                <a:moveTo>
                  <a:pt x="3703" y="3664"/>
                </a:moveTo>
                <a:cubicBezTo>
                  <a:pt x="3500" y="3664"/>
                  <a:pt x="3337" y="3867"/>
                  <a:pt x="3337" y="4071"/>
                </a:cubicBezTo>
                <a:cubicBezTo>
                  <a:pt x="3337" y="4274"/>
                  <a:pt x="3500" y="4437"/>
                  <a:pt x="3703" y="4437"/>
                </a:cubicBezTo>
                <a:lnTo>
                  <a:pt x="7814" y="4437"/>
                </a:lnTo>
                <a:cubicBezTo>
                  <a:pt x="8058" y="4437"/>
                  <a:pt x="8221" y="4274"/>
                  <a:pt x="8221" y="4071"/>
                </a:cubicBezTo>
                <a:cubicBezTo>
                  <a:pt x="8221" y="3867"/>
                  <a:pt x="8058" y="3664"/>
                  <a:pt x="7814" y="3664"/>
                </a:cubicBezTo>
                <a:close/>
                <a:moveTo>
                  <a:pt x="9605" y="3623"/>
                </a:moveTo>
                <a:cubicBezTo>
                  <a:pt x="9320" y="3623"/>
                  <a:pt x="9157" y="3826"/>
                  <a:pt x="9157" y="4071"/>
                </a:cubicBezTo>
                <a:cubicBezTo>
                  <a:pt x="9157" y="4315"/>
                  <a:pt x="9320" y="4518"/>
                  <a:pt x="9605" y="4518"/>
                </a:cubicBezTo>
                <a:cubicBezTo>
                  <a:pt x="9849" y="4518"/>
                  <a:pt x="10052" y="4315"/>
                  <a:pt x="10052" y="4071"/>
                </a:cubicBezTo>
                <a:cubicBezTo>
                  <a:pt x="10052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3" y="3623"/>
                  <a:pt x="10500" y="3826"/>
                  <a:pt x="10500" y="4071"/>
                </a:cubicBezTo>
                <a:cubicBezTo>
                  <a:pt x="10500" y="4315"/>
                  <a:pt x="10703" y="4518"/>
                  <a:pt x="10948" y="4518"/>
                </a:cubicBezTo>
                <a:cubicBezTo>
                  <a:pt x="11192" y="4518"/>
                  <a:pt x="11395" y="4315"/>
                  <a:pt x="11395" y="4071"/>
                </a:cubicBezTo>
                <a:cubicBezTo>
                  <a:pt x="11395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6" y="3623"/>
                  <a:pt x="11843" y="3826"/>
                  <a:pt x="11843" y="4071"/>
                </a:cubicBezTo>
                <a:cubicBezTo>
                  <a:pt x="11843" y="4315"/>
                  <a:pt x="12046" y="4518"/>
                  <a:pt x="12291" y="4518"/>
                </a:cubicBezTo>
                <a:cubicBezTo>
                  <a:pt x="12535" y="4518"/>
                  <a:pt x="12738" y="4315"/>
                  <a:pt x="12738" y="4071"/>
                </a:cubicBezTo>
                <a:cubicBezTo>
                  <a:pt x="12738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89" y="3623"/>
                  <a:pt x="13186" y="3826"/>
                  <a:pt x="13186" y="4071"/>
                </a:cubicBezTo>
                <a:cubicBezTo>
                  <a:pt x="13186" y="4315"/>
                  <a:pt x="13389" y="4518"/>
                  <a:pt x="13634" y="4518"/>
                </a:cubicBezTo>
                <a:cubicBezTo>
                  <a:pt x="13878" y="4518"/>
                  <a:pt x="14081" y="4315"/>
                  <a:pt x="14081" y="4071"/>
                </a:cubicBezTo>
                <a:cubicBezTo>
                  <a:pt x="14081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2" y="3623"/>
                  <a:pt x="14529" y="3826"/>
                  <a:pt x="14529" y="4071"/>
                </a:cubicBezTo>
                <a:cubicBezTo>
                  <a:pt x="14529" y="4315"/>
                  <a:pt x="14732" y="4518"/>
                  <a:pt x="14977" y="4518"/>
                </a:cubicBezTo>
                <a:cubicBezTo>
                  <a:pt x="15221" y="4518"/>
                  <a:pt x="15424" y="4315"/>
                  <a:pt x="15424" y="4071"/>
                </a:cubicBezTo>
                <a:cubicBezTo>
                  <a:pt x="15424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5" y="3623"/>
                  <a:pt x="15872" y="3826"/>
                  <a:pt x="15872" y="4071"/>
                </a:cubicBezTo>
                <a:cubicBezTo>
                  <a:pt x="15872" y="4315"/>
                  <a:pt x="16075" y="4518"/>
                  <a:pt x="16320" y="4518"/>
                </a:cubicBezTo>
                <a:cubicBezTo>
                  <a:pt x="16564" y="4518"/>
                  <a:pt x="16767" y="4315"/>
                  <a:pt x="16767" y="4071"/>
                </a:cubicBezTo>
                <a:cubicBezTo>
                  <a:pt x="16767" y="3826"/>
                  <a:pt x="16564" y="3623"/>
                  <a:pt x="16320" y="3623"/>
                </a:cubicBezTo>
                <a:close/>
                <a:moveTo>
                  <a:pt x="366" y="5454"/>
                </a:moveTo>
                <a:cubicBezTo>
                  <a:pt x="163" y="5454"/>
                  <a:pt x="0" y="5658"/>
                  <a:pt x="0" y="5861"/>
                </a:cubicBezTo>
                <a:cubicBezTo>
                  <a:pt x="0" y="6065"/>
                  <a:pt x="163" y="6228"/>
                  <a:pt x="366" y="6228"/>
                </a:cubicBezTo>
                <a:lnTo>
                  <a:pt x="1953" y="6228"/>
                </a:lnTo>
                <a:cubicBezTo>
                  <a:pt x="2157" y="6228"/>
                  <a:pt x="2320" y="6065"/>
                  <a:pt x="2320" y="5861"/>
                </a:cubicBezTo>
                <a:cubicBezTo>
                  <a:pt x="2320" y="5658"/>
                  <a:pt x="2157" y="5454"/>
                  <a:pt x="1953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58"/>
                  <a:pt x="3337" y="5861"/>
                </a:cubicBezTo>
                <a:cubicBezTo>
                  <a:pt x="3337" y="6065"/>
                  <a:pt x="3500" y="6228"/>
                  <a:pt x="3703" y="6228"/>
                </a:cubicBezTo>
                <a:lnTo>
                  <a:pt x="7814" y="6228"/>
                </a:lnTo>
                <a:cubicBezTo>
                  <a:pt x="8058" y="6228"/>
                  <a:pt x="8221" y="6065"/>
                  <a:pt x="8221" y="5861"/>
                </a:cubicBezTo>
                <a:cubicBezTo>
                  <a:pt x="8221" y="5658"/>
                  <a:pt x="8058" y="5454"/>
                  <a:pt x="7814" y="5454"/>
                </a:cubicBezTo>
                <a:close/>
                <a:moveTo>
                  <a:pt x="366" y="7286"/>
                </a:moveTo>
                <a:cubicBezTo>
                  <a:pt x="163" y="7286"/>
                  <a:pt x="0" y="7448"/>
                  <a:pt x="0" y="7652"/>
                </a:cubicBezTo>
                <a:cubicBezTo>
                  <a:pt x="0" y="7855"/>
                  <a:pt x="163" y="8059"/>
                  <a:pt x="366" y="8059"/>
                </a:cubicBezTo>
                <a:lnTo>
                  <a:pt x="1953" y="8059"/>
                </a:lnTo>
                <a:cubicBezTo>
                  <a:pt x="2157" y="8059"/>
                  <a:pt x="2320" y="7855"/>
                  <a:pt x="2320" y="7652"/>
                </a:cubicBezTo>
                <a:cubicBezTo>
                  <a:pt x="2320" y="7448"/>
                  <a:pt x="2157" y="7286"/>
                  <a:pt x="1953" y="7286"/>
                </a:cubicBezTo>
                <a:close/>
                <a:moveTo>
                  <a:pt x="3703" y="7286"/>
                </a:moveTo>
                <a:cubicBezTo>
                  <a:pt x="3500" y="7286"/>
                  <a:pt x="3337" y="7448"/>
                  <a:pt x="3337" y="7652"/>
                </a:cubicBezTo>
                <a:cubicBezTo>
                  <a:pt x="3337" y="7855"/>
                  <a:pt x="3500" y="8059"/>
                  <a:pt x="3703" y="8059"/>
                </a:cubicBezTo>
                <a:lnTo>
                  <a:pt x="7814" y="8059"/>
                </a:lnTo>
                <a:cubicBezTo>
                  <a:pt x="8058" y="8059"/>
                  <a:pt x="8221" y="7855"/>
                  <a:pt x="8221" y="7652"/>
                </a:cubicBezTo>
                <a:cubicBezTo>
                  <a:pt x="8221" y="7448"/>
                  <a:pt x="8058" y="7286"/>
                  <a:pt x="7814" y="7286"/>
                </a:cubicBezTo>
                <a:close/>
                <a:moveTo>
                  <a:pt x="14203" y="8791"/>
                </a:moveTo>
                <a:cubicBezTo>
                  <a:pt x="13959" y="8791"/>
                  <a:pt x="13756" y="8995"/>
                  <a:pt x="13756" y="9239"/>
                </a:cubicBezTo>
                <a:cubicBezTo>
                  <a:pt x="13756" y="9483"/>
                  <a:pt x="13959" y="9687"/>
                  <a:pt x="14203" y="9687"/>
                </a:cubicBezTo>
                <a:cubicBezTo>
                  <a:pt x="14447" y="9687"/>
                  <a:pt x="14651" y="9483"/>
                  <a:pt x="14651" y="9239"/>
                </a:cubicBezTo>
                <a:cubicBezTo>
                  <a:pt x="14651" y="8995"/>
                  <a:pt x="14447" y="8791"/>
                  <a:pt x="14203" y="8791"/>
                </a:cubicBezTo>
                <a:close/>
                <a:moveTo>
                  <a:pt x="15546" y="8791"/>
                </a:moveTo>
                <a:cubicBezTo>
                  <a:pt x="15302" y="8791"/>
                  <a:pt x="15099" y="8995"/>
                  <a:pt x="15099" y="9239"/>
                </a:cubicBezTo>
                <a:cubicBezTo>
                  <a:pt x="15099" y="9483"/>
                  <a:pt x="15302" y="9687"/>
                  <a:pt x="15546" y="9687"/>
                </a:cubicBezTo>
                <a:cubicBezTo>
                  <a:pt x="15790" y="9687"/>
                  <a:pt x="15994" y="9483"/>
                  <a:pt x="15994" y="9239"/>
                </a:cubicBezTo>
                <a:cubicBezTo>
                  <a:pt x="15994" y="8995"/>
                  <a:pt x="15790" y="8791"/>
                  <a:pt x="15546" y="8791"/>
                </a:cubicBezTo>
                <a:close/>
                <a:moveTo>
                  <a:pt x="16889" y="8791"/>
                </a:moveTo>
                <a:cubicBezTo>
                  <a:pt x="16645" y="8791"/>
                  <a:pt x="16442" y="8995"/>
                  <a:pt x="16442" y="9239"/>
                </a:cubicBezTo>
                <a:cubicBezTo>
                  <a:pt x="16442" y="9483"/>
                  <a:pt x="16645" y="9687"/>
                  <a:pt x="16889" y="9687"/>
                </a:cubicBezTo>
                <a:cubicBezTo>
                  <a:pt x="17133" y="9687"/>
                  <a:pt x="17337" y="9483"/>
                  <a:pt x="17337" y="9239"/>
                </a:cubicBezTo>
                <a:cubicBezTo>
                  <a:pt x="17337" y="8995"/>
                  <a:pt x="17133" y="8791"/>
                  <a:pt x="16889" y="8791"/>
                </a:cubicBezTo>
                <a:close/>
                <a:moveTo>
                  <a:pt x="18232" y="8791"/>
                </a:moveTo>
                <a:cubicBezTo>
                  <a:pt x="17988" y="8791"/>
                  <a:pt x="17785" y="8995"/>
                  <a:pt x="17785" y="9239"/>
                </a:cubicBezTo>
                <a:cubicBezTo>
                  <a:pt x="17785" y="9483"/>
                  <a:pt x="17988" y="9687"/>
                  <a:pt x="18232" y="9687"/>
                </a:cubicBezTo>
                <a:cubicBezTo>
                  <a:pt x="18476" y="9687"/>
                  <a:pt x="18680" y="9483"/>
                  <a:pt x="18680" y="9239"/>
                </a:cubicBezTo>
                <a:cubicBezTo>
                  <a:pt x="18680" y="8995"/>
                  <a:pt x="18476" y="8791"/>
                  <a:pt x="18232" y="8791"/>
                </a:cubicBezTo>
                <a:close/>
                <a:moveTo>
                  <a:pt x="19575" y="8791"/>
                </a:moveTo>
                <a:cubicBezTo>
                  <a:pt x="19331" y="8791"/>
                  <a:pt x="19128" y="8995"/>
                  <a:pt x="19128" y="9239"/>
                </a:cubicBezTo>
                <a:cubicBezTo>
                  <a:pt x="19128" y="9483"/>
                  <a:pt x="19331" y="9687"/>
                  <a:pt x="19575" y="9687"/>
                </a:cubicBezTo>
                <a:cubicBezTo>
                  <a:pt x="19819" y="9687"/>
                  <a:pt x="20023" y="9483"/>
                  <a:pt x="20023" y="9239"/>
                </a:cubicBezTo>
                <a:cubicBezTo>
                  <a:pt x="20023" y="8995"/>
                  <a:pt x="19819" y="8791"/>
                  <a:pt x="19575" y="8791"/>
                </a:cubicBezTo>
                <a:close/>
                <a:moveTo>
                  <a:pt x="20918" y="8791"/>
                </a:moveTo>
                <a:cubicBezTo>
                  <a:pt x="20674" y="8791"/>
                  <a:pt x="20471" y="8995"/>
                  <a:pt x="20471" y="9239"/>
                </a:cubicBezTo>
                <a:cubicBezTo>
                  <a:pt x="20471" y="9483"/>
                  <a:pt x="20674" y="9687"/>
                  <a:pt x="20918" y="9687"/>
                </a:cubicBezTo>
                <a:cubicBezTo>
                  <a:pt x="21162" y="9687"/>
                  <a:pt x="21366" y="9483"/>
                  <a:pt x="21366" y="9239"/>
                </a:cubicBezTo>
                <a:cubicBezTo>
                  <a:pt x="21366" y="8995"/>
                  <a:pt x="21162" y="8791"/>
                  <a:pt x="20918" y="8791"/>
                </a:cubicBezTo>
                <a:close/>
                <a:moveTo>
                  <a:pt x="366" y="9076"/>
                </a:moveTo>
                <a:cubicBezTo>
                  <a:pt x="163" y="9076"/>
                  <a:pt x="0" y="9239"/>
                  <a:pt x="0" y="9443"/>
                </a:cubicBezTo>
                <a:cubicBezTo>
                  <a:pt x="0" y="9646"/>
                  <a:pt x="163" y="9850"/>
                  <a:pt x="366" y="9850"/>
                </a:cubicBezTo>
                <a:lnTo>
                  <a:pt x="1953" y="9850"/>
                </a:lnTo>
                <a:cubicBezTo>
                  <a:pt x="2157" y="9850"/>
                  <a:pt x="2320" y="9646"/>
                  <a:pt x="2320" y="9443"/>
                </a:cubicBezTo>
                <a:cubicBezTo>
                  <a:pt x="2320" y="9239"/>
                  <a:pt x="2157" y="9076"/>
                  <a:pt x="1953" y="9076"/>
                </a:cubicBezTo>
                <a:close/>
                <a:moveTo>
                  <a:pt x="8628" y="9076"/>
                </a:moveTo>
                <a:cubicBezTo>
                  <a:pt x="8424" y="9076"/>
                  <a:pt x="8262" y="9239"/>
                  <a:pt x="8262" y="9443"/>
                </a:cubicBezTo>
                <a:cubicBezTo>
                  <a:pt x="8262" y="9646"/>
                  <a:pt x="8424" y="9850"/>
                  <a:pt x="8628" y="9850"/>
                </a:cubicBezTo>
                <a:lnTo>
                  <a:pt x="12779" y="9850"/>
                </a:lnTo>
                <a:cubicBezTo>
                  <a:pt x="12982" y="9850"/>
                  <a:pt x="13145" y="9646"/>
                  <a:pt x="13145" y="9443"/>
                </a:cubicBezTo>
                <a:cubicBezTo>
                  <a:pt x="13145" y="9239"/>
                  <a:pt x="12982" y="9076"/>
                  <a:pt x="12779" y="9076"/>
                </a:cubicBezTo>
                <a:close/>
                <a:moveTo>
                  <a:pt x="366" y="10867"/>
                </a:moveTo>
                <a:cubicBezTo>
                  <a:pt x="163" y="10867"/>
                  <a:pt x="0" y="11030"/>
                  <a:pt x="0" y="11233"/>
                </a:cubicBezTo>
                <a:cubicBezTo>
                  <a:pt x="0" y="11478"/>
                  <a:pt x="163" y="11640"/>
                  <a:pt x="366" y="11640"/>
                </a:cubicBezTo>
                <a:lnTo>
                  <a:pt x="1953" y="11640"/>
                </a:lnTo>
                <a:cubicBezTo>
                  <a:pt x="2157" y="11640"/>
                  <a:pt x="2320" y="11478"/>
                  <a:pt x="2320" y="11233"/>
                </a:cubicBezTo>
                <a:cubicBezTo>
                  <a:pt x="2320" y="11030"/>
                  <a:pt x="2157" y="10867"/>
                  <a:pt x="1953" y="10867"/>
                </a:cubicBezTo>
                <a:close/>
                <a:moveTo>
                  <a:pt x="8628" y="10867"/>
                </a:moveTo>
                <a:cubicBezTo>
                  <a:pt x="8424" y="10867"/>
                  <a:pt x="8262" y="11030"/>
                  <a:pt x="8262" y="11233"/>
                </a:cubicBezTo>
                <a:cubicBezTo>
                  <a:pt x="8262" y="11478"/>
                  <a:pt x="8424" y="11640"/>
                  <a:pt x="8628" y="11640"/>
                </a:cubicBezTo>
                <a:lnTo>
                  <a:pt x="12779" y="11640"/>
                </a:lnTo>
                <a:cubicBezTo>
                  <a:pt x="12982" y="11640"/>
                  <a:pt x="13145" y="11478"/>
                  <a:pt x="13145" y="11233"/>
                </a:cubicBezTo>
                <a:cubicBezTo>
                  <a:pt x="13145" y="11030"/>
                  <a:pt x="12982" y="10867"/>
                  <a:pt x="12779" y="10867"/>
                </a:cubicBezTo>
                <a:close/>
                <a:moveTo>
                  <a:pt x="14203" y="12495"/>
                </a:moveTo>
                <a:cubicBezTo>
                  <a:pt x="13959" y="12495"/>
                  <a:pt x="13756" y="12698"/>
                  <a:pt x="13756" y="12943"/>
                </a:cubicBezTo>
                <a:cubicBezTo>
                  <a:pt x="13756" y="13187"/>
                  <a:pt x="13959" y="13390"/>
                  <a:pt x="14203" y="13390"/>
                </a:cubicBezTo>
                <a:cubicBezTo>
                  <a:pt x="14447" y="13390"/>
                  <a:pt x="14651" y="13187"/>
                  <a:pt x="14651" y="12943"/>
                </a:cubicBezTo>
                <a:cubicBezTo>
                  <a:pt x="14651" y="12698"/>
                  <a:pt x="14447" y="12495"/>
                  <a:pt x="14203" y="12495"/>
                </a:cubicBezTo>
                <a:close/>
                <a:moveTo>
                  <a:pt x="15546" y="12495"/>
                </a:moveTo>
                <a:cubicBezTo>
                  <a:pt x="15302" y="12495"/>
                  <a:pt x="15099" y="12698"/>
                  <a:pt x="15099" y="12943"/>
                </a:cubicBezTo>
                <a:cubicBezTo>
                  <a:pt x="15099" y="13187"/>
                  <a:pt x="15302" y="13390"/>
                  <a:pt x="15546" y="13390"/>
                </a:cubicBezTo>
                <a:cubicBezTo>
                  <a:pt x="15790" y="13390"/>
                  <a:pt x="15994" y="13187"/>
                  <a:pt x="15994" y="12943"/>
                </a:cubicBezTo>
                <a:cubicBezTo>
                  <a:pt x="15994" y="12698"/>
                  <a:pt x="15790" y="12495"/>
                  <a:pt x="15546" y="12495"/>
                </a:cubicBezTo>
                <a:close/>
                <a:moveTo>
                  <a:pt x="16889" y="12495"/>
                </a:moveTo>
                <a:cubicBezTo>
                  <a:pt x="16645" y="12495"/>
                  <a:pt x="16442" y="12698"/>
                  <a:pt x="16442" y="12943"/>
                </a:cubicBezTo>
                <a:cubicBezTo>
                  <a:pt x="16442" y="13187"/>
                  <a:pt x="16645" y="13390"/>
                  <a:pt x="16889" y="13390"/>
                </a:cubicBezTo>
                <a:cubicBezTo>
                  <a:pt x="17133" y="13390"/>
                  <a:pt x="17337" y="13187"/>
                  <a:pt x="17337" y="12943"/>
                </a:cubicBezTo>
                <a:cubicBezTo>
                  <a:pt x="17337" y="12698"/>
                  <a:pt x="17133" y="12495"/>
                  <a:pt x="16889" y="12495"/>
                </a:cubicBezTo>
                <a:close/>
                <a:moveTo>
                  <a:pt x="18232" y="12495"/>
                </a:moveTo>
                <a:cubicBezTo>
                  <a:pt x="17988" y="12495"/>
                  <a:pt x="17785" y="12698"/>
                  <a:pt x="17785" y="12943"/>
                </a:cubicBezTo>
                <a:cubicBezTo>
                  <a:pt x="17785" y="13187"/>
                  <a:pt x="17988" y="13390"/>
                  <a:pt x="18232" y="13390"/>
                </a:cubicBezTo>
                <a:cubicBezTo>
                  <a:pt x="18476" y="13390"/>
                  <a:pt x="18680" y="13187"/>
                  <a:pt x="18680" y="12943"/>
                </a:cubicBezTo>
                <a:cubicBezTo>
                  <a:pt x="18680" y="12698"/>
                  <a:pt x="18476" y="12495"/>
                  <a:pt x="18232" y="12495"/>
                </a:cubicBezTo>
                <a:close/>
                <a:moveTo>
                  <a:pt x="19575" y="12495"/>
                </a:moveTo>
                <a:cubicBezTo>
                  <a:pt x="19331" y="12495"/>
                  <a:pt x="19128" y="12698"/>
                  <a:pt x="19128" y="12943"/>
                </a:cubicBezTo>
                <a:cubicBezTo>
                  <a:pt x="19128" y="13187"/>
                  <a:pt x="19331" y="13390"/>
                  <a:pt x="19575" y="13390"/>
                </a:cubicBezTo>
                <a:cubicBezTo>
                  <a:pt x="19819" y="13390"/>
                  <a:pt x="20023" y="13187"/>
                  <a:pt x="20023" y="12943"/>
                </a:cubicBezTo>
                <a:cubicBezTo>
                  <a:pt x="20023" y="12698"/>
                  <a:pt x="19819" y="12495"/>
                  <a:pt x="19575" y="12495"/>
                </a:cubicBezTo>
                <a:close/>
                <a:moveTo>
                  <a:pt x="20918" y="12495"/>
                </a:moveTo>
                <a:cubicBezTo>
                  <a:pt x="20674" y="12495"/>
                  <a:pt x="20471" y="12698"/>
                  <a:pt x="20471" y="12943"/>
                </a:cubicBezTo>
                <a:cubicBezTo>
                  <a:pt x="20471" y="13187"/>
                  <a:pt x="20674" y="13390"/>
                  <a:pt x="20918" y="13390"/>
                </a:cubicBezTo>
                <a:cubicBezTo>
                  <a:pt x="21162" y="13390"/>
                  <a:pt x="21366" y="13187"/>
                  <a:pt x="21366" y="12943"/>
                </a:cubicBezTo>
                <a:cubicBezTo>
                  <a:pt x="21366" y="12698"/>
                  <a:pt x="21162" y="12495"/>
                  <a:pt x="20918" y="12495"/>
                </a:cubicBezTo>
                <a:close/>
                <a:moveTo>
                  <a:pt x="366" y="12658"/>
                </a:moveTo>
                <a:cubicBezTo>
                  <a:pt x="163" y="12658"/>
                  <a:pt x="0" y="12821"/>
                  <a:pt x="0" y="13065"/>
                </a:cubicBezTo>
                <a:cubicBezTo>
                  <a:pt x="0" y="13268"/>
                  <a:pt x="163" y="13431"/>
                  <a:pt x="366" y="13431"/>
                </a:cubicBezTo>
                <a:lnTo>
                  <a:pt x="1953" y="13431"/>
                </a:lnTo>
                <a:cubicBezTo>
                  <a:pt x="2157" y="13431"/>
                  <a:pt x="2320" y="13268"/>
                  <a:pt x="2320" y="13065"/>
                </a:cubicBezTo>
                <a:cubicBezTo>
                  <a:pt x="2320" y="12821"/>
                  <a:pt x="2157" y="12658"/>
                  <a:pt x="1953" y="12658"/>
                </a:cubicBezTo>
                <a:close/>
                <a:moveTo>
                  <a:pt x="8628" y="12658"/>
                </a:moveTo>
                <a:cubicBezTo>
                  <a:pt x="8424" y="12658"/>
                  <a:pt x="8262" y="12821"/>
                  <a:pt x="8262" y="13065"/>
                </a:cubicBezTo>
                <a:cubicBezTo>
                  <a:pt x="8262" y="13268"/>
                  <a:pt x="8424" y="13431"/>
                  <a:pt x="8628" y="13431"/>
                </a:cubicBezTo>
                <a:lnTo>
                  <a:pt x="12779" y="13431"/>
                </a:lnTo>
                <a:cubicBezTo>
                  <a:pt x="12982" y="13431"/>
                  <a:pt x="13145" y="13268"/>
                  <a:pt x="13145" y="13065"/>
                </a:cubicBezTo>
                <a:cubicBezTo>
                  <a:pt x="13145" y="12821"/>
                  <a:pt x="12982" y="12658"/>
                  <a:pt x="12779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p56"/>
          <p:cNvSpPr/>
          <p:nvPr/>
        </p:nvSpPr>
        <p:spPr>
          <a:xfrm flipH="1">
            <a:off x="8181767" y="5194614"/>
            <a:ext cx="412524" cy="258547"/>
          </a:xfrm>
          <a:custGeom>
            <a:rect b="b" l="l" r="r" t="t"/>
            <a:pathLst>
              <a:path extrusionOk="0" h="13391" w="21366">
                <a:moveTo>
                  <a:pt x="366" y="41"/>
                </a:moveTo>
                <a:cubicBezTo>
                  <a:pt x="163" y="41"/>
                  <a:pt x="0" y="204"/>
                  <a:pt x="0" y="448"/>
                </a:cubicBezTo>
                <a:cubicBezTo>
                  <a:pt x="0" y="652"/>
                  <a:pt x="163" y="815"/>
                  <a:pt x="366" y="815"/>
                </a:cubicBezTo>
                <a:lnTo>
                  <a:pt x="1953" y="815"/>
                </a:lnTo>
                <a:cubicBezTo>
                  <a:pt x="2157" y="815"/>
                  <a:pt x="2320" y="652"/>
                  <a:pt x="2320" y="448"/>
                </a:cubicBezTo>
                <a:cubicBezTo>
                  <a:pt x="2320" y="204"/>
                  <a:pt x="2157" y="41"/>
                  <a:pt x="1953" y="41"/>
                </a:cubicBezTo>
                <a:close/>
                <a:moveTo>
                  <a:pt x="3703" y="41"/>
                </a:moveTo>
                <a:cubicBezTo>
                  <a:pt x="3500" y="41"/>
                  <a:pt x="3337" y="204"/>
                  <a:pt x="3337" y="448"/>
                </a:cubicBezTo>
                <a:cubicBezTo>
                  <a:pt x="3337" y="652"/>
                  <a:pt x="3500" y="815"/>
                  <a:pt x="3703" y="815"/>
                </a:cubicBezTo>
                <a:lnTo>
                  <a:pt x="7814" y="815"/>
                </a:lnTo>
                <a:cubicBezTo>
                  <a:pt x="8058" y="815"/>
                  <a:pt x="8221" y="652"/>
                  <a:pt x="8221" y="448"/>
                </a:cubicBezTo>
                <a:cubicBezTo>
                  <a:pt x="8221" y="204"/>
                  <a:pt x="8058" y="41"/>
                  <a:pt x="7814" y="41"/>
                </a:cubicBezTo>
                <a:close/>
                <a:moveTo>
                  <a:pt x="9605" y="1"/>
                </a:moveTo>
                <a:cubicBezTo>
                  <a:pt x="9320" y="1"/>
                  <a:pt x="9157" y="204"/>
                  <a:pt x="9157" y="448"/>
                </a:cubicBezTo>
                <a:cubicBezTo>
                  <a:pt x="9157" y="693"/>
                  <a:pt x="9320" y="896"/>
                  <a:pt x="9605" y="896"/>
                </a:cubicBezTo>
                <a:cubicBezTo>
                  <a:pt x="9849" y="896"/>
                  <a:pt x="10052" y="693"/>
                  <a:pt x="10052" y="448"/>
                </a:cubicBezTo>
                <a:cubicBezTo>
                  <a:pt x="10052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3" y="1"/>
                  <a:pt x="10500" y="204"/>
                  <a:pt x="10500" y="448"/>
                </a:cubicBezTo>
                <a:cubicBezTo>
                  <a:pt x="10500" y="693"/>
                  <a:pt x="10703" y="896"/>
                  <a:pt x="10948" y="896"/>
                </a:cubicBezTo>
                <a:cubicBezTo>
                  <a:pt x="11192" y="896"/>
                  <a:pt x="11395" y="693"/>
                  <a:pt x="11395" y="448"/>
                </a:cubicBezTo>
                <a:cubicBezTo>
                  <a:pt x="11395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6" y="1"/>
                  <a:pt x="11843" y="204"/>
                  <a:pt x="11843" y="448"/>
                </a:cubicBezTo>
                <a:cubicBezTo>
                  <a:pt x="11843" y="693"/>
                  <a:pt x="12046" y="896"/>
                  <a:pt x="12291" y="896"/>
                </a:cubicBezTo>
                <a:cubicBezTo>
                  <a:pt x="12535" y="896"/>
                  <a:pt x="12738" y="693"/>
                  <a:pt x="12738" y="448"/>
                </a:cubicBezTo>
                <a:cubicBezTo>
                  <a:pt x="12738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89" y="1"/>
                  <a:pt x="13186" y="204"/>
                  <a:pt x="13186" y="448"/>
                </a:cubicBezTo>
                <a:cubicBezTo>
                  <a:pt x="13186" y="693"/>
                  <a:pt x="13389" y="896"/>
                  <a:pt x="13634" y="896"/>
                </a:cubicBezTo>
                <a:cubicBezTo>
                  <a:pt x="13878" y="896"/>
                  <a:pt x="14081" y="693"/>
                  <a:pt x="14081" y="448"/>
                </a:cubicBezTo>
                <a:cubicBezTo>
                  <a:pt x="14081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2" y="1"/>
                  <a:pt x="14529" y="204"/>
                  <a:pt x="14529" y="448"/>
                </a:cubicBezTo>
                <a:cubicBezTo>
                  <a:pt x="14529" y="693"/>
                  <a:pt x="14732" y="896"/>
                  <a:pt x="14977" y="896"/>
                </a:cubicBezTo>
                <a:cubicBezTo>
                  <a:pt x="15221" y="896"/>
                  <a:pt x="15424" y="693"/>
                  <a:pt x="15424" y="448"/>
                </a:cubicBezTo>
                <a:cubicBezTo>
                  <a:pt x="15424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5" y="1"/>
                  <a:pt x="15872" y="204"/>
                  <a:pt x="15872" y="448"/>
                </a:cubicBezTo>
                <a:cubicBezTo>
                  <a:pt x="15872" y="693"/>
                  <a:pt x="16075" y="896"/>
                  <a:pt x="16320" y="896"/>
                </a:cubicBezTo>
                <a:cubicBezTo>
                  <a:pt x="16564" y="896"/>
                  <a:pt x="16767" y="693"/>
                  <a:pt x="16767" y="448"/>
                </a:cubicBezTo>
                <a:cubicBezTo>
                  <a:pt x="16767" y="204"/>
                  <a:pt x="16564" y="1"/>
                  <a:pt x="16320" y="1"/>
                </a:cubicBezTo>
                <a:close/>
                <a:moveTo>
                  <a:pt x="366" y="1832"/>
                </a:moveTo>
                <a:cubicBezTo>
                  <a:pt x="163" y="1832"/>
                  <a:pt x="0" y="2036"/>
                  <a:pt x="0" y="2239"/>
                </a:cubicBezTo>
                <a:cubicBezTo>
                  <a:pt x="0" y="2443"/>
                  <a:pt x="163" y="2605"/>
                  <a:pt x="366" y="2605"/>
                </a:cubicBezTo>
                <a:lnTo>
                  <a:pt x="1953" y="2605"/>
                </a:lnTo>
                <a:cubicBezTo>
                  <a:pt x="2157" y="2605"/>
                  <a:pt x="2320" y="2443"/>
                  <a:pt x="2320" y="2239"/>
                </a:cubicBezTo>
                <a:cubicBezTo>
                  <a:pt x="2320" y="2036"/>
                  <a:pt x="2157" y="1832"/>
                  <a:pt x="1953" y="1832"/>
                </a:cubicBezTo>
                <a:close/>
                <a:moveTo>
                  <a:pt x="3703" y="1832"/>
                </a:moveTo>
                <a:cubicBezTo>
                  <a:pt x="3500" y="1832"/>
                  <a:pt x="3337" y="2036"/>
                  <a:pt x="3337" y="2239"/>
                </a:cubicBezTo>
                <a:cubicBezTo>
                  <a:pt x="3337" y="2443"/>
                  <a:pt x="3500" y="2605"/>
                  <a:pt x="3703" y="2605"/>
                </a:cubicBezTo>
                <a:lnTo>
                  <a:pt x="7814" y="2605"/>
                </a:lnTo>
                <a:cubicBezTo>
                  <a:pt x="8058" y="2605"/>
                  <a:pt x="8221" y="2443"/>
                  <a:pt x="8221" y="2239"/>
                </a:cubicBezTo>
                <a:cubicBezTo>
                  <a:pt x="8221" y="2036"/>
                  <a:pt x="8058" y="1832"/>
                  <a:pt x="7814" y="1832"/>
                </a:cubicBezTo>
                <a:close/>
                <a:moveTo>
                  <a:pt x="366" y="3663"/>
                </a:moveTo>
                <a:cubicBezTo>
                  <a:pt x="163" y="3663"/>
                  <a:pt x="0" y="3826"/>
                  <a:pt x="0" y="4030"/>
                </a:cubicBezTo>
                <a:cubicBezTo>
                  <a:pt x="0" y="4233"/>
                  <a:pt x="163" y="4437"/>
                  <a:pt x="366" y="4437"/>
                </a:cubicBezTo>
                <a:lnTo>
                  <a:pt x="1953" y="4437"/>
                </a:lnTo>
                <a:cubicBezTo>
                  <a:pt x="2157" y="4437"/>
                  <a:pt x="2320" y="4233"/>
                  <a:pt x="2320" y="4030"/>
                </a:cubicBezTo>
                <a:cubicBezTo>
                  <a:pt x="2320" y="3826"/>
                  <a:pt x="2157" y="3663"/>
                  <a:pt x="1953" y="3663"/>
                </a:cubicBezTo>
                <a:close/>
                <a:moveTo>
                  <a:pt x="3703" y="3663"/>
                </a:moveTo>
                <a:cubicBezTo>
                  <a:pt x="3500" y="3663"/>
                  <a:pt x="3337" y="3826"/>
                  <a:pt x="3337" y="4030"/>
                </a:cubicBezTo>
                <a:cubicBezTo>
                  <a:pt x="3337" y="4233"/>
                  <a:pt x="3500" y="4437"/>
                  <a:pt x="3703" y="4437"/>
                </a:cubicBezTo>
                <a:lnTo>
                  <a:pt x="7814" y="4437"/>
                </a:lnTo>
                <a:cubicBezTo>
                  <a:pt x="8058" y="4437"/>
                  <a:pt x="8221" y="4233"/>
                  <a:pt x="8221" y="4030"/>
                </a:cubicBezTo>
                <a:cubicBezTo>
                  <a:pt x="8221" y="3826"/>
                  <a:pt x="8058" y="3663"/>
                  <a:pt x="7814" y="3663"/>
                </a:cubicBezTo>
                <a:close/>
                <a:moveTo>
                  <a:pt x="9605" y="3582"/>
                </a:moveTo>
                <a:cubicBezTo>
                  <a:pt x="9320" y="3582"/>
                  <a:pt x="9157" y="3786"/>
                  <a:pt x="9157" y="4030"/>
                </a:cubicBezTo>
                <a:cubicBezTo>
                  <a:pt x="9157" y="4274"/>
                  <a:pt x="9320" y="4477"/>
                  <a:pt x="9605" y="4477"/>
                </a:cubicBezTo>
                <a:cubicBezTo>
                  <a:pt x="9849" y="4477"/>
                  <a:pt x="10052" y="4274"/>
                  <a:pt x="10052" y="4030"/>
                </a:cubicBezTo>
                <a:cubicBezTo>
                  <a:pt x="10052" y="3786"/>
                  <a:pt x="9849" y="3582"/>
                  <a:pt x="9605" y="3582"/>
                </a:cubicBezTo>
                <a:close/>
                <a:moveTo>
                  <a:pt x="10948" y="3582"/>
                </a:moveTo>
                <a:cubicBezTo>
                  <a:pt x="10703" y="3582"/>
                  <a:pt x="10500" y="3786"/>
                  <a:pt x="10500" y="4030"/>
                </a:cubicBezTo>
                <a:cubicBezTo>
                  <a:pt x="10500" y="4274"/>
                  <a:pt x="10703" y="4477"/>
                  <a:pt x="10948" y="4477"/>
                </a:cubicBezTo>
                <a:cubicBezTo>
                  <a:pt x="11192" y="4477"/>
                  <a:pt x="11395" y="4274"/>
                  <a:pt x="11395" y="4030"/>
                </a:cubicBezTo>
                <a:cubicBezTo>
                  <a:pt x="11395" y="3786"/>
                  <a:pt x="11192" y="3582"/>
                  <a:pt x="10948" y="3582"/>
                </a:cubicBezTo>
                <a:close/>
                <a:moveTo>
                  <a:pt x="12291" y="3582"/>
                </a:moveTo>
                <a:cubicBezTo>
                  <a:pt x="12046" y="3582"/>
                  <a:pt x="11843" y="3786"/>
                  <a:pt x="11843" y="4030"/>
                </a:cubicBezTo>
                <a:cubicBezTo>
                  <a:pt x="11843" y="4274"/>
                  <a:pt x="12046" y="4477"/>
                  <a:pt x="12291" y="4477"/>
                </a:cubicBezTo>
                <a:cubicBezTo>
                  <a:pt x="12535" y="4477"/>
                  <a:pt x="12738" y="4274"/>
                  <a:pt x="12738" y="4030"/>
                </a:cubicBezTo>
                <a:cubicBezTo>
                  <a:pt x="12738" y="3786"/>
                  <a:pt x="12535" y="3582"/>
                  <a:pt x="12291" y="3582"/>
                </a:cubicBezTo>
                <a:close/>
                <a:moveTo>
                  <a:pt x="13634" y="3582"/>
                </a:moveTo>
                <a:cubicBezTo>
                  <a:pt x="13389" y="3582"/>
                  <a:pt x="13186" y="3786"/>
                  <a:pt x="13186" y="4030"/>
                </a:cubicBezTo>
                <a:cubicBezTo>
                  <a:pt x="13186" y="4274"/>
                  <a:pt x="13389" y="4477"/>
                  <a:pt x="13634" y="4477"/>
                </a:cubicBezTo>
                <a:cubicBezTo>
                  <a:pt x="13878" y="4477"/>
                  <a:pt x="14081" y="4274"/>
                  <a:pt x="14081" y="4030"/>
                </a:cubicBezTo>
                <a:cubicBezTo>
                  <a:pt x="14081" y="3786"/>
                  <a:pt x="13878" y="3582"/>
                  <a:pt x="13634" y="3582"/>
                </a:cubicBezTo>
                <a:close/>
                <a:moveTo>
                  <a:pt x="14977" y="3582"/>
                </a:moveTo>
                <a:cubicBezTo>
                  <a:pt x="14732" y="3582"/>
                  <a:pt x="14529" y="3786"/>
                  <a:pt x="14529" y="4030"/>
                </a:cubicBezTo>
                <a:cubicBezTo>
                  <a:pt x="14529" y="4274"/>
                  <a:pt x="14732" y="4477"/>
                  <a:pt x="14977" y="4477"/>
                </a:cubicBezTo>
                <a:cubicBezTo>
                  <a:pt x="15221" y="4477"/>
                  <a:pt x="15424" y="4274"/>
                  <a:pt x="15424" y="4030"/>
                </a:cubicBezTo>
                <a:cubicBezTo>
                  <a:pt x="15424" y="3786"/>
                  <a:pt x="15221" y="3582"/>
                  <a:pt x="14977" y="3582"/>
                </a:cubicBezTo>
                <a:close/>
                <a:moveTo>
                  <a:pt x="16320" y="3582"/>
                </a:moveTo>
                <a:cubicBezTo>
                  <a:pt x="16075" y="3582"/>
                  <a:pt x="15872" y="3786"/>
                  <a:pt x="15872" y="4030"/>
                </a:cubicBezTo>
                <a:cubicBezTo>
                  <a:pt x="15872" y="4274"/>
                  <a:pt x="16075" y="4477"/>
                  <a:pt x="16320" y="4477"/>
                </a:cubicBezTo>
                <a:cubicBezTo>
                  <a:pt x="16564" y="4477"/>
                  <a:pt x="16767" y="4274"/>
                  <a:pt x="16767" y="4030"/>
                </a:cubicBezTo>
                <a:cubicBezTo>
                  <a:pt x="16767" y="3786"/>
                  <a:pt x="16564" y="3582"/>
                  <a:pt x="16320" y="3582"/>
                </a:cubicBezTo>
                <a:close/>
                <a:moveTo>
                  <a:pt x="366" y="5454"/>
                </a:moveTo>
                <a:cubicBezTo>
                  <a:pt x="163" y="5454"/>
                  <a:pt x="0" y="5617"/>
                  <a:pt x="0" y="5820"/>
                </a:cubicBezTo>
                <a:cubicBezTo>
                  <a:pt x="0" y="6024"/>
                  <a:pt x="163" y="6227"/>
                  <a:pt x="366" y="6227"/>
                </a:cubicBezTo>
                <a:lnTo>
                  <a:pt x="1953" y="6227"/>
                </a:lnTo>
                <a:cubicBezTo>
                  <a:pt x="2157" y="6227"/>
                  <a:pt x="2320" y="6024"/>
                  <a:pt x="2320" y="5820"/>
                </a:cubicBezTo>
                <a:cubicBezTo>
                  <a:pt x="2320" y="5617"/>
                  <a:pt x="2157" y="5454"/>
                  <a:pt x="1953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17"/>
                  <a:pt x="3337" y="5820"/>
                </a:cubicBezTo>
                <a:cubicBezTo>
                  <a:pt x="3337" y="6024"/>
                  <a:pt x="3500" y="6227"/>
                  <a:pt x="3703" y="6227"/>
                </a:cubicBezTo>
                <a:lnTo>
                  <a:pt x="7814" y="6227"/>
                </a:lnTo>
                <a:cubicBezTo>
                  <a:pt x="8058" y="6227"/>
                  <a:pt x="8221" y="6024"/>
                  <a:pt x="8221" y="5820"/>
                </a:cubicBezTo>
                <a:cubicBezTo>
                  <a:pt x="8221" y="5617"/>
                  <a:pt x="8058" y="5454"/>
                  <a:pt x="7814" y="5454"/>
                </a:cubicBezTo>
                <a:close/>
                <a:moveTo>
                  <a:pt x="366" y="7245"/>
                </a:moveTo>
                <a:cubicBezTo>
                  <a:pt x="163" y="7245"/>
                  <a:pt x="0" y="7408"/>
                  <a:pt x="0" y="7611"/>
                </a:cubicBezTo>
                <a:cubicBezTo>
                  <a:pt x="0" y="7855"/>
                  <a:pt x="163" y="8018"/>
                  <a:pt x="366" y="8018"/>
                </a:cubicBezTo>
                <a:lnTo>
                  <a:pt x="1953" y="8018"/>
                </a:lnTo>
                <a:cubicBezTo>
                  <a:pt x="2157" y="8018"/>
                  <a:pt x="2320" y="7855"/>
                  <a:pt x="2320" y="7611"/>
                </a:cubicBezTo>
                <a:cubicBezTo>
                  <a:pt x="2320" y="7408"/>
                  <a:pt x="2157" y="7245"/>
                  <a:pt x="1953" y="7245"/>
                </a:cubicBezTo>
                <a:close/>
                <a:moveTo>
                  <a:pt x="3703" y="7245"/>
                </a:moveTo>
                <a:cubicBezTo>
                  <a:pt x="3500" y="7245"/>
                  <a:pt x="3337" y="7408"/>
                  <a:pt x="3337" y="7611"/>
                </a:cubicBezTo>
                <a:cubicBezTo>
                  <a:pt x="3337" y="7855"/>
                  <a:pt x="3500" y="8018"/>
                  <a:pt x="3703" y="8018"/>
                </a:cubicBezTo>
                <a:lnTo>
                  <a:pt x="7814" y="8018"/>
                </a:lnTo>
                <a:cubicBezTo>
                  <a:pt x="8058" y="8018"/>
                  <a:pt x="8221" y="7855"/>
                  <a:pt x="8221" y="7611"/>
                </a:cubicBezTo>
                <a:cubicBezTo>
                  <a:pt x="8221" y="7408"/>
                  <a:pt x="8058" y="7245"/>
                  <a:pt x="7814" y="7245"/>
                </a:cubicBezTo>
                <a:close/>
                <a:moveTo>
                  <a:pt x="14203" y="8751"/>
                </a:moveTo>
                <a:cubicBezTo>
                  <a:pt x="13959" y="8751"/>
                  <a:pt x="13756" y="8954"/>
                  <a:pt x="13756" y="9198"/>
                </a:cubicBezTo>
                <a:cubicBezTo>
                  <a:pt x="13756" y="9442"/>
                  <a:pt x="13959" y="9646"/>
                  <a:pt x="14203" y="9646"/>
                </a:cubicBezTo>
                <a:cubicBezTo>
                  <a:pt x="14447" y="9646"/>
                  <a:pt x="14651" y="9442"/>
                  <a:pt x="14651" y="9198"/>
                </a:cubicBezTo>
                <a:cubicBezTo>
                  <a:pt x="14651" y="8954"/>
                  <a:pt x="14447" y="8751"/>
                  <a:pt x="14203" y="8751"/>
                </a:cubicBezTo>
                <a:close/>
                <a:moveTo>
                  <a:pt x="15546" y="8751"/>
                </a:moveTo>
                <a:cubicBezTo>
                  <a:pt x="15302" y="8751"/>
                  <a:pt x="15099" y="8954"/>
                  <a:pt x="15099" y="9198"/>
                </a:cubicBezTo>
                <a:cubicBezTo>
                  <a:pt x="15099" y="9442"/>
                  <a:pt x="15302" y="9646"/>
                  <a:pt x="15546" y="9646"/>
                </a:cubicBezTo>
                <a:cubicBezTo>
                  <a:pt x="15790" y="9646"/>
                  <a:pt x="15994" y="9442"/>
                  <a:pt x="15994" y="9198"/>
                </a:cubicBezTo>
                <a:cubicBezTo>
                  <a:pt x="15994" y="8954"/>
                  <a:pt x="15790" y="8751"/>
                  <a:pt x="15546" y="8751"/>
                </a:cubicBezTo>
                <a:close/>
                <a:moveTo>
                  <a:pt x="16889" y="8751"/>
                </a:moveTo>
                <a:cubicBezTo>
                  <a:pt x="16645" y="8751"/>
                  <a:pt x="16442" y="8954"/>
                  <a:pt x="16442" y="9198"/>
                </a:cubicBezTo>
                <a:cubicBezTo>
                  <a:pt x="16442" y="9442"/>
                  <a:pt x="16645" y="9646"/>
                  <a:pt x="16889" y="9646"/>
                </a:cubicBezTo>
                <a:cubicBezTo>
                  <a:pt x="17133" y="9646"/>
                  <a:pt x="17337" y="9442"/>
                  <a:pt x="17337" y="9198"/>
                </a:cubicBezTo>
                <a:cubicBezTo>
                  <a:pt x="17337" y="8954"/>
                  <a:pt x="17133" y="8751"/>
                  <a:pt x="16889" y="8751"/>
                </a:cubicBezTo>
                <a:close/>
                <a:moveTo>
                  <a:pt x="18232" y="8751"/>
                </a:moveTo>
                <a:cubicBezTo>
                  <a:pt x="17988" y="8751"/>
                  <a:pt x="17785" y="8954"/>
                  <a:pt x="17785" y="9198"/>
                </a:cubicBezTo>
                <a:cubicBezTo>
                  <a:pt x="17785" y="9442"/>
                  <a:pt x="17988" y="9646"/>
                  <a:pt x="18232" y="9646"/>
                </a:cubicBezTo>
                <a:cubicBezTo>
                  <a:pt x="18476" y="9646"/>
                  <a:pt x="18680" y="9442"/>
                  <a:pt x="18680" y="9198"/>
                </a:cubicBezTo>
                <a:cubicBezTo>
                  <a:pt x="18680" y="8954"/>
                  <a:pt x="18476" y="8751"/>
                  <a:pt x="18232" y="8751"/>
                </a:cubicBezTo>
                <a:close/>
                <a:moveTo>
                  <a:pt x="19575" y="8751"/>
                </a:moveTo>
                <a:cubicBezTo>
                  <a:pt x="19331" y="8751"/>
                  <a:pt x="19128" y="8954"/>
                  <a:pt x="19128" y="9198"/>
                </a:cubicBezTo>
                <a:cubicBezTo>
                  <a:pt x="19128" y="9442"/>
                  <a:pt x="19331" y="9646"/>
                  <a:pt x="19575" y="9646"/>
                </a:cubicBezTo>
                <a:cubicBezTo>
                  <a:pt x="19819" y="9646"/>
                  <a:pt x="20023" y="9442"/>
                  <a:pt x="20023" y="9198"/>
                </a:cubicBezTo>
                <a:cubicBezTo>
                  <a:pt x="20023" y="8954"/>
                  <a:pt x="19819" y="8751"/>
                  <a:pt x="19575" y="8751"/>
                </a:cubicBezTo>
                <a:close/>
                <a:moveTo>
                  <a:pt x="20918" y="8751"/>
                </a:moveTo>
                <a:cubicBezTo>
                  <a:pt x="20674" y="8751"/>
                  <a:pt x="20471" y="8954"/>
                  <a:pt x="20471" y="9198"/>
                </a:cubicBezTo>
                <a:cubicBezTo>
                  <a:pt x="20471" y="9442"/>
                  <a:pt x="20674" y="9646"/>
                  <a:pt x="20918" y="9646"/>
                </a:cubicBezTo>
                <a:cubicBezTo>
                  <a:pt x="21162" y="9646"/>
                  <a:pt x="21366" y="9442"/>
                  <a:pt x="21366" y="9198"/>
                </a:cubicBezTo>
                <a:cubicBezTo>
                  <a:pt x="21366" y="8954"/>
                  <a:pt x="21162" y="8751"/>
                  <a:pt x="20918" y="8751"/>
                </a:cubicBezTo>
                <a:close/>
                <a:moveTo>
                  <a:pt x="366" y="9035"/>
                </a:moveTo>
                <a:cubicBezTo>
                  <a:pt x="163" y="9035"/>
                  <a:pt x="0" y="9198"/>
                  <a:pt x="0" y="9402"/>
                </a:cubicBezTo>
                <a:cubicBezTo>
                  <a:pt x="0" y="9646"/>
                  <a:pt x="163" y="9809"/>
                  <a:pt x="366" y="9809"/>
                </a:cubicBezTo>
                <a:lnTo>
                  <a:pt x="1953" y="9809"/>
                </a:lnTo>
                <a:cubicBezTo>
                  <a:pt x="2157" y="9809"/>
                  <a:pt x="2320" y="9646"/>
                  <a:pt x="2320" y="9402"/>
                </a:cubicBezTo>
                <a:cubicBezTo>
                  <a:pt x="2320" y="9198"/>
                  <a:pt x="2157" y="9035"/>
                  <a:pt x="1953" y="9035"/>
                </a:cubicBezTo>
                <a:close/>
                <a:moveTo>
                  <a:pt x="8628" y="9035"/>
                </a:moveTo>
                <a:cubicBezTo>
                  <a:pt x="8424" y="9035"/>
                  <a:pt x="8262" y="9198"/>
                  <a:pt x="8262" y="9402"/>
                </a:cubicBezTo>
                <a:cubicBezTo>
                  <a:pt x="8262" y="9646"/>
                  <a:pt x="8424" y="9809"/>
                  <a:pt x="8628" y="9809"/>
                </a:cubicBezTo>
                <a:lnTo>
                  <a:pt x="12779" y="9809"/>
                </a:lnTo>
                <a:cubicBezTo>
                  <a:pt x="12982" y="9809"/>
                  <a:pt x="13145" y="9646"/>
                  <a:pt x="13145" y="9402"/>
                </a:cubicBezTo>
                <a:cubicBezTo>
                  <a:pt x="13145" y="9198"/>
                  <a:pt x="12982" y="9035"/>
                  <a:pt x="12779" y="9035"/>
                </a:cubicBezTo>
                <a:close/>
                <a:moveTo>
                  <a:pt x="366" y="10826"/>
                </a:moveTo>
                <a:cubicBezTo>
                  <a:pt x="163" y="10826"/>
                  <a:pt x="0" y="10989"/>
                  <a:pt x="0" y="11233"/>
                </a:cubicBezTo>
                <a:cubicBezTo>
                  <a:pt x="0" y="11437"/>
                  <a:pt x="163" y="11599"/>
                  <a:pt x="366" y="11599"/>
                </a:cubicBezTo>
                <a:lnTo>
                  <a:pt x="1953" y="11599"/>
                </a:lnTo>
                <a:cubicBezTo>
                  <a:pt x="2157" y="11599"/>
                  <a:pt x="2320" y="11437"/>
                  <a:pt x="2320" y="11233"/>
                </a:cubicBezTo>
                <a:cubicBezTo>
                  <a:pt x="2320" y="10989"/>
                  <a:pt x="2157" y="10826"/>
                  <a:pt x="1953" y="10826"/>
                </a:cubicBezTo>
                <a:close/>
                <a:moveTo>
                  <a:pt x="8628" y="10826"/>
                </a:moveTo>
                <a:cubicBezTo>
                  <a:pt x="8424" y="10826"/>
                  <a:pt x="8262" y="10989"/>
                  <a:pt x="8262" y="11233"/>
                </a:cubicBezTo>
                <a:cubicBezTo>
                  <a:pt x="8262" y="11437"/>
                  <a:pt x="8424" y="11599"/>
                  <a:pt x="8628" y="11599"/>
                </a:cubicBezTo>
                <a:lnTo>
                  <a:pt x="12779" y="11599"/>
                </a:lnTo>
                <a:cubicBezTo>
                  <a:pt x="12982" y="11599"/>
                  <a:pt x="13145" y="11437"/>
                  <a:pt x="13145" y="11233"/>
                </a:cubicBezTo>
                <a:cubicBezTo>
                  <a:pt x="13145" y="10989"/>
                  <a:pt x="12982" y="10826"/>
                  <a:pt x="12779" y="10826"/>
                </a:cubicBezTo>
                <a:close/>
                <a:moveTo>
                  <a:pt x="14203" y="12454"/>
                </a:moveTo>
                <a:cubicBezTo>
                  <a:pt x="13959" y="12454"/>
                  <a:pt x="13756" y="12658"/>
                  <a:pt x="13756" y="12902"/>
                </a:cubicBezTo>
                <a:cubicBezTo>
                  <a:pt x="13756" y="13146"/>
                  <a:pt x="13959" y="13349"/>
                  <a:pt x="14203" y="13349"/>
                </a:cubicBezTo>
                <a:cubicBezTo>
                  <a:pt x="14447" y="13349"/>
                  <a:pt x="14651" y="13146"/>
                  <a:pt x="14651" y="12902"/>
                </a:cubicBezTo>
                <a:cubicBezTo>
                  <a:pt x="14651" y="12658"/>
                  <a:pt x="14447" y="12454"/>
                  <a:pt x="14203" y="12454"/>
                </a:cubicBezTo>
                <a:close/>
                <a:moveTo>
                  <a:pt x="15546" y="12454"/>
                </a:moveTo>
                <a:cubicBezTo>
                  <a:pt x="15302" y="12454"/>
                  <a:pt x="15099" y="12658"/>
                  <a:pt x="15099" y="12902"/>
                </a:cubicBezTo>
                <a:cubicBezTo>
                  <a:pt x="15099" y="13146"/>
                  <a:pt x="15302" y="13349"/>
                  <a:pt x="15546" y="13349"/>
                </a:cubicBezTo>
                <a:cubicBezTo>
                  <a:pt x="15790" y="13349"/>
                  <a:pt x="15994" y="13146"/>
                  <a:pt x="15994" y="12902"/>
                </a:cubicBezTo>
                <a:cubicBezTo>
                  <a:pt x="15994" y="12658"/>
                  <a:pt x="15790" y="12454"/>
                  <a:pt x="15546" y="12454"/>
                </a:cubicBezTo>
                <a:close/>
                <a:moveTo>
                  <a:pt x="16889" y="12454"/>
                </a:moveTo>
                <a:cubicBezTo>
                  <a:pt x="16645" y="12454"/>
                  <a:pt x="16442" y="12658"/>
                  <a:pt x="16442" y="12902"/>
                </a:cubicBezTo>
                <a:cubicBezTo>
                  <a:pt x="16442" y="13146"/>
                  <a:pt x="16645" y="13349"/>
                  <a:pt x="16889" y="13349"/>
                </a:cubicBezTo>
                <a:cubicBezTo>
                  <a:pt x="17133" y="13349"/>
                  <a:pt x="17337" y="13146"/>
                  <a:pt x="17337" y="12902"/>
                </a:cubicBezTo>
                <a:cubicBezTo>
                  <a:pt x="17337" y="12658"/>
                  <a:pt x="17133" y="12454"/>
                  <a:pt x="16889" y="12454"/>
                </a:cubicBezTo>
                <a:close/>
                <a:moveTo>
                  <a:pt x="18232" y="12454"/>
                </a:moveTo>
                <a:cubicBezTo>
                  <a:pt x="17988" y="12454"/>
                  <a:pt x="17785" y="12658"/>
                  <a:pt x="17785" y="12902"/>
                </a:cubicBezTo>
                <a:cubicBezTo>
                  <a:pt x="17785" y="13146"/>
                  <a:pt x="17988" y="13349"/>
                  <a:pt x="18232" y="13349"/>
                </a:cubicBezTo>
                <a:cubicBezTo>
                  <a:pt x="18476" y="13349"/>
                  <a:pt x="18680" y="13146"/>
                  <a:pt x="18680" y="12902"/>
                </a:cubicBezTo>
                <a:cubicBezTo>
                  <a:pt x="18680" y="12658"/>
                  <a:pt x="18476" y="12454"/>
                  <a:pt x="18232" y="12454"/>
                </a:cubicBezTo>
                <a:close/>
                <a:moveTo>
                  <a:pt x="19575" y="12454"/>
                </a:moveTo>
                <a:cubicBezTo>
                  <a:pt x="19331" y="12454"/>
                  <a:pt x="19128" y="12658"/>
                  <a:pt x="19128" y="12902"/>
                </a:cubicBezTo>
                <a:cubicBezTo>
                  <a:pt x="19128" y="13146"/>
                  <a:pt x="19331" y="13349"/>
                  <a:pt x="19575" y="13349"/>
                </a:cubicBezTo>
                <a:cubicBezTo>
                  <a:pt x="19819" y="13349"/>
                  <a:pt x="20023" y="13146"/>
                  <a:pt x="20023" y="12902"/>
                </a:cubicBezTo>
                <a:cubicBezTo>
                  <a:pt x="20023" y="12658"/>
                  <a:pt x="19819" y="12454"/>
                  <a:pt x="19575" y="12454"/>
                </a:cubicBezTo>
                <a:close/>
                <a:moveTo>
                  <a:pt x="20918" y="12454"/>
                </a:moveTo>
                <a:cubicBezTo>
                  <a:pt x="20674" y="12454"/>
                  <a:pt x="20471" y="12658"/>
                  <a:pt x="20471" y="12902"/>
                </a:cubicBezTo>
                <a:cubicBezTo>
                  <a:pt x="20471" y="13146"/>
                  <a:pt x="20674" y="13349"/>
                  <a:pt x="20918" y="13349"/>
                </a:cubicBezTo>
                <a:cubicBezTo>
                  <a:pt x="21162" y="13349"/>
                  <a:pt x="21366" y="13146"/>
                  <a:pt x="21366" y="12902"/>
                </a:cubicBezTo>
                <a:cubicBezTo>
                  <a:pt x="21366" y="12658"/>
                  <a:pt x="21162" y="12454"/>
                  <a:pt x="20918" y="12454"/>
                </a:cubicBezTo>
                <a:close/>
                <a:moveTo>
                  <a:pt x="366" y="12617"/>
                </a:moveTo>
                <a:cubicBezTo>
                  <a:pt x="163" y="12617"/>
                  <a:pt x="0" y="12780"/>
                  <a:pt x="0" y="13024"/>
                </a:cubicBezTo>
                <a:cubicBezTo>
                  <a:pt x="0" y="13227"/>
                  <a:pt x="163" y="13390"/>
                  <a:pt x="366" y="13390"/>
                </a:cubicBezTo>
                <a:lnTo>
                  <a:pt x="1953" y="13390"/>
                </a:lnTo>
                <a:cubicBezTo>
                  <a:pt x="2157" y="13390"/>
                  <a:pt x="2320" y="13227"/>
                  <a:pt x="2320" y="13024"/>
                </a:cubicBezTo>
                <a:cubicBezTo>
                  <a:pt x="2320" y="12780"/>
                  <a:pt x="2157" y="12617"/>
                  <a:pt x="1953" y="12617"/>
                </a:cubicBezTo>
                <a:close/>
                <a:moveTo>
                  <a:pt x="8628" y="12617"/>
                </a:moveTo>
                <a:cubicBezTo>
                  <a:pt x="8424" y="12617"/>
                  <a:pt x="8262" y="12780"/>
                  <a:pt x="8262" y="13024"/>
                </a:cubicBezTo>
                <a:cubicBezTo>
                  <a:pt x="8262" y="13227"/>
                  <a:pt x="8424" y="13390"/>
                  <a:pt x="8628" y="13390"/>
                </a:cubicBezTo>
                <a:lnTo>
                  <a:pt x="12779" y="13390"/>
                </a:lnTo>
                <a:cubicBezTo>
                  <a:pt x="12982" y="13390"/>
                  <a:pt x="13145" y="13227"/>
                  <a:pt x="13145" y="13024"/>
                </a:cubicBezTo>
                <a:cubicBezTo>
                  <a:pt x="13145" y="12780"/>
                  <a:pt x="12982" y="12617"/>
                  <a:pt x="12779" y="1261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p56"/>
          <p:cNvSpPr/>
          <p:nvPr/>
        </p:nvSpPr>
        <p:spPr>
          <a:xfrm flipH="1">
            <a:off x="8181767" y="5478265"/>
            <a:ext cx="412524" cy="259319"/>
          </a:xfrm>
          <a:custGeom>
            <a:rect b="b" l="l" r="r" t="t"/>
            <a:pathLst>
              <a:path extrusionOk="0" h="13431" w="21366">
                <a:moveTo>
                  <a:pt x="366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2"/>
                  <a:pt x="163" y="855"/>
                  <a:pt x="366" y="855"/>
                </a:cubicBezTo>
                <a:lnTo>
                  <a:pt x="1953" y="855"/>
                </a:lnTo>
                <a:cubicBezTo>
                  <a:pt x="2157" y="855"/>
                  <a:pt x="2320" y="692"/>
                  <a:pt x="2320" y="489"/>
                </a:cubicBezTo>
                <a:cubicBezTo>
                  <a:pt x="2320" y="245"/>
                  <a:pt x="2157" y="82"/>
                  <a:pt x="1953" y="82"/>
                </a:cubicBezTo>
                <a:close/>
                <a:moveTo>
                  <a:pt x="3703" y="82"/>
                </a:moveTo>
                <a:cubicBezTo>
                  <a:pt x="3500" y="82"/>
                  <a:pt x="3337" y="245"/>
                  <a:pt x="3337" y="489"/>
                </a:cubicBezTo>
                <a:cubicBezTo>
                  <a:pt x="3337" y="692"/>
                  <a:pt x="3500" y="855"/>
                  <a:pt x="3703" y="855"/>
                </a:cubicBezTo>
                <a:lnTo>
                  <a:pt x="7814" y="855"/>
                </a:lnTo>
                <a:cubicBezTo>
                  <a:pt x="8058" y="855"/>
                  <a:pt x="8221" y="692"/>
                  <a:pt x="8221" y="489"/>
                </a:cubicBezTo>
                <a:cubicBezTo>
                  <a:pt x="8221" y="245"/>
                  <a:pt x="8058" y="82"/>
                  <a:pt x="7814" y="82"/>
                </a:cubicBezTo>
                <a:close/>
                <a:moveTo>
                  <a:pt x="9605" y="0"/>
                </a:moveTo>
                <a:cubicBezTo>
                  <a:pt x="9320" y="0"/>
                  <a:pt x="9157" y="204"/>
                  <a:pt x="9157" y="489"/>
                </a:cubicBezTo>
                <a:cubicBezTo>
                  <a:pt x="9157" y="733"/>
                  <a:pt x="9320" y="936"/>
                  <a:pt x="9605" y="936"/>
                </a:cubicBezTo>
                <a:cubicBezTo>
                  <a:pt x="9849" y="936"/>
                  <a:pt x="10052" y="733"/>
                  <a:pt x="10052" y="489"/>
                </a:cubicBezTo>
                <a:cubicBezTo>
                  <a:pt x="10052" y="204"/>
                  <a:pt x="9849" y="0"/>
                  <a:pt x="9605" y="0"/>
                </a:cubicBezTo>
                <a:close/>
                <a:moveTo>
                  <a:pt x="10948" y="0"/>
                </a:moveTo>
                <a:cubicBezTo>
                  <a:pt x="10703" y="0"/>
                  <a:pt x="10500" y="204"/>
                  <a:pt x="10500" y="489"/>
                </a:cubicBezTo>
                <a:cubicBezTo>
                  <a:pt x="10500" y="733"/>
                  <a:pt x="10703" y="936"/>
                  <a:pt x="10948" y="936"/>
                </a:cubicBezTo>
                <a:cubicBezTo>
                  <a:pt x="11192" y="936"/>
                  <a:pt x="11395" y="733"/>
                  <a:pt x="11395" y="489"/>
                </a:cubicBezTo>
                <a:cubicBezTo>
                  <a:pt x="11395" y="204"/>
                  <a:pt x="11192" y="0"/>
                  <a:pt x="10948" y="0"/>
                </a:cubicBezTo>
                <a:close/>
                <a:moveTo>
                  <a:pt x="12291" y="0"/>
                </a:moveTo>
                <a:cubicBezTo>
                  <a:pt x="12046" y="0"/>
                  <a:pt x="11843" y="204"/>
                  <a:pt x="11843" y="489"/>
                </a:cubicBezTo>
                <a:cubicBezTo>
                  <a:pt x="11843" y="733"/>
                  <a:pt x="12046" y="936"/>
                  <a:pt x="12291" y="936"/>
                </a:cubicBezTo>
                <a:cubicBezTo>
                  <a:pt x="12535" y="936"/>
                  <a:pt x="12738" y="733"/>
                  <a:pt x="12738" y="489"/>
                </a:cubicBezTo>
                <a:cubicBezTo>
                  <a:pt x="12738" y="204"/>
                  <a:pt x="12535" y="0"/>
                  <a:pt x="12291" y="0"/>
                </a:cubicBezTo>
                <a:close/>
                <a:moveTo>
                  <a:pt x="13634" y="0"/>
                </a:moveTo>
                <a:cubicBezTo>
                  <a:pt x="13389" y="0"/>
                  <a:pt x="13186" y="204"/>
                  <a:pt x="13186" y="489"/>
                </a:cubicBezTo>
                <a:cubicBezTo>
                  <a:pt x="13186" y="733"/>
                  <a:pt x="13389" y="936"/>
                  <a:pt x="13634" y="936"/>
                </a:cubicBezTo>
                <a:cubicBezTo>
                  <a:pt x="13878" y="936"/>
                  <a:pt x="14081" y="733"/>
                  <a:pt x="14081" y="489"/>
                </a:cubicBezTo>
                <a:cubicBezTo>
                  <a:pt x="14081" y="204"/>
                  <a:pt x="13878" y="0"/>
                  <a:pt x="13634" y="0"/>
                </a:cubicBezTo>
                <a:close/>
                <a:moveTo>
                  <a:pt x="14977" y="0"/>
                </a:moveTo>
                <a:cubicBezTo>
                  <a:pt x="14732" y="0"/>
                  <a:pt x="14529" y="204"/>
                  <a:pt x="14529" y="489"/>
                </a:cubicBezTo>
                <a:cubicBezTo>
                  <a:pt x="14529" y="733"/>
                  <a:pt x="14732" y="936"/>
                  <a:pt x="14977" y="936"/>
                </a:cubicBezTo>
                <a:cubicBezTo>
                  <a:pt x="15221" y="936"/>
                  <a:pt x="15424" y="733"/>
                  <a:pt x="15424" y="489"/>
                </a:cubicBezTo>
                <a:cubicBezTo>
                  <a:pt x="15424" y="204"/>
                  <a:pt x="15221" y="0"/>
                  <a:pt x="14977" y="0"/>
                </a:cubicBezTo>
                <a:close/>
                <a:moveTo>
                  <a:pt x="16320" y="0"/>
                </a:moveTo>
                <a:cubicBezTo>
                  <a:pt x="16075" y="0"/>
                  <a:pt x="15872" y="204"/>
                  <a:pt x="15872" y="489"/>
                </a:cubicBezTo>
                <a:cubicBezTo>
                  <a:pt x="15872" y="733"/>
                  <a:pt x="16075" y="936"/>
                  <a:pt x="16320" y="936"/>
                </a:cubicBezTo>
                <a:cubicBezTo>
                  <a:pt x="16564" y="936"/>
                  <a:pt x="16767" y="733"/>
                  <a:pt x="16767" y="489"/>
                </a:cubicBezTo>
                <a:cubicBezTo>
                  <a:pt x="16767" y="204"/>
                  <a:pt x="16564" y="0"/>
                  <a:pt x="16320" y="0"/>
                </a:cubicBezTo>
                <a:close/>
                <a:moveTo>
                  <a:pt x="366" y="1872"/>
                </a:moveTo>
                <a:cubicBezTo>
                  <a:pt x="163" y="1872"/>
                  <a:pt x="0" y="2035"/>
                  <a:pt x="0" y="2279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3" y="2646"/>
                </a:lnTo>
                <a:cubicBezTo>
                  <a:pt x="2157" y="2646"/>
                  <a:pt x="2320" y="2483"/>
                  <a:pt x="2320" y="2279"/>
                </a:cubicBezTo>
                <a:cubicBezTo>
                  <a:pt x="2320" y="2035"/>
                  <a:pt x="2157" y="1872"/>
                  <a:pt x="1953" y="1872"/>
                </a:cubicBezTo>
                <a:close/>
                <a:moveTo>
                  <a:pt x="3703" y="1872"/>
                </a:moveTo>
                <a:cubicBezTo>
                  <a:pt x="3500" y="1872"/>
                  <a:pt x="3337" y="2035"/>
                  <a:pt x="3337" y="2279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79"/>
                </a:cubicBezTo>
                <a:cubicBezTo>
                  <a:pt x="8221" y="2035"/>
                  <a:pt x="8058" y="1872"/>
                  <a:pt x="7814" y="1872"/>
                </a:cubicBezTo>
                <a:close/>
                <a:moveTo>
                  <a:pt x="366" y="3663"/>
                </a:moveTo>
                <a:cubicBezTo>
                  <a:pt x="163" y="3663"/>
                  <a:pt x="0" y="3867"/>
                  <a:pt x="0" y="4070"/>
                </a:cubicBezTo>
                <a:cubicBezTo>
                  <a:pt x="0" y="4274"/>
                  <a:pt x="163" y="4436"/>
                  <a:pt x="366" y="4436"/>
                </a:cubicBezTo>
                <a:lnTo>
                  <a:pt x="1953" y="4436"/>
                </a:lnTo>
                <a:cubicBezTo>
                  <a:pt x="2157" y="4436"/>
                  <a:pt x="2320" y="4274"/>
                  <a:pt x="2320" y="4070"/>
                </a:cubicBezTo>
                <a:cubicBezTo>
                  <a:pt x="2320" y="3867"/>
                  <a:pt x="2157" y="3663"/>
                  <a:pt x="1953" y="3663"/>
                </a:cubicBezTo>
                <a:close/>
                <a:moveTo>
                  <a:pt x="3703" y="3663"/>
                </a:moveTo>
                <a:cubicBezTo>
                  <a:pt x="3500" y="3663"/>
                  <a:pt x="3337" y="3867"/>
                  <a:pt x="3337" y="4070"/>
                </a:cubicBezTo>
                <a:cubicBezTo>
                  <a:pt x="3337" y="4274"/>
                  <a:pt x="3500" y="4436"/>
                  <a:pt x="3703" y="4436"/>
                </a:cubicBezTo>
                <a:lnTo>
                  <a:pt x="7814" y="4436"/>
                </a:lnTo>
                <a:cubicBezTo>
                  <a:pt x="8058" y="4436"/>
                  <a:pt x="8221" y="4274"/>
                  <a:pt x="8221" y="4070"/>
                </a:cubicBezTo>
                <a:cubicBezTo>
                  <a:pt x="8221" y="3867"/>
                  <a:pt x="8058" y="3663"/>
                  <a:pt x="7814" y="3663"/>
                </a:cubicBezTo>
                <a:close/>
                <a:moveTo>
                  <a:pt x="9605" y="3622"/>
                </a:moveTo>
                <a:cubicBezTo>
                  <a:pt x="9320" y="3622"/>
                  <a:pt x="9157" y="3826"/>
                  <a:pt x="9157" y="4070"/>
                </a:cubicBezTo>
                <a:cubicBezTo>
                  <a:pt x="9157" y="4314"/>
                  <a:pt x="9320" y="4518"/>
                  <a:pt x="9605" y="4518"/>
                </a:cubicBezTo>
                <a:cubicBezTo>
                  <a:pt x="9849" y="4518"/>
                  <a:pt x="10052" y="4314"/>
                  <a:pt x="10052" y="4070"/>
                </a:cubicBezTo>
                <a:cubicBezTo>
                  <a:pt x="10052" y="3826"/>
                  <a:pt x="9849" y="3622"/>
                  <a:pt x="9605" y="3622"/>
                </a:cubicBezTo>
                <a:close/>
                <a:moveTo>
                  <a:pt x="10948" y="3622"/>
                </a:moveTo>
                <a:cubicBezTo>
                  <a:pt x="10703" y="3622"/>
                  <a:pt x="10500" y="3826"/>
                  <a:pt x="10500" y="4070"/>
                </a:cubicBezTo>
                <a:cubicBezTo>
                  <a:pt x="10500" y="4314"/>
                  <a:pt x="10703" y="4518"/>
                  <a:pt x="10948" y="4518"/>
                </a:cubicBezTo>
                <a:cubicBezTo>
                  <a:pt x="11192" y="4518"/>
                  <a:pt x="11395" y="4314"/>
                  <a:pt x="11395" y="4070"/>
                </a:cubicBezTo>
                <a:cubicBezTo>
                  <a:pt x="11395" y="3826"/>
                  <a:pt x="11192" y="3622"/>
                  <a:pt x="10948" y="3622"/>
                </a:cubicBezTo>
                <a:close/>
                <a:moveTo>
                  <a:pt x="12291" y="3622"/>
                </a:moveTo>
                <a:cubicBezTo>
                  <a:pt x="12046" y="3622"/>
                  <a:pt x="11843" y="3826"/>
                  <a:pt x="11843" y="4070"/>
                </a:cubicBezTo>
                <a:cubicBezTo>
                  <a:pt x="11843" y="4314"/>
                  <a:pt x="12046" y="4518"/>
                  <a:pt x="12291" y="4518"/>
                </a:cubicBezTo>
                <a:cubicBezTo>
                  <a:pt x="12535" y="4518"/>
                  <a:pt x="12738" y="4314"/>
                  <a:pt x="12738" y="4070"/>
                </a:cubicBezTo>
                <a:cubicBezTo>
                  <a:pt x="12738" y="3826"/>
                  <a:pt x="12535" y="3622"/>
                  <a:pt x="12291" y="3622"/>
                </a:cubicBezTo>
                <a:close/>
                <a:moveTo>
                  <a:pt x="13634" y="3622"/>
                </a:moveTo>
                <a:cubicBezTo>
                  <a:pt x="13389" y="3622"/>
                  <a:pt x="13186" y="3826"/>
                  <a:pt x="13186" y="4070"/>
                </a:cubicBezTo>
                <a:cubicBezTo>
                  <a:pt x="13186" y="4314"/>
                  <a:pt x="13389" y="4518"/>
                  <a:pt x="13634" y="4518"/>
                </a:cubicBezTo>
                <a:cubicBezTo>
                  <a:pt x="13878" y="4518"/>
                  <a:pt x="14081" y="4314"/>
                  <a:pt x="14081" y="4070"/>
                </a:cubicBezTo>
                <a:cubicBezTo>
                  <a:pt x="14081" y="3826"/>
                  <a:pt x="13878" y="3622"/>
                  <a:pt x="13634" y="3622"/>
                </a:cubicBezTo>
                <a:close/>
                <a:moveTo>
                  <a:pt x="14977" y="3622"/>
                </a:moveTo>
                <a:cubicBezTo>
                  <a:pt x="14732" y="3622"/>
                  <a:pt x="14529" y="3826"/>
                  <a:pt x="14529" y="4070"/>
                </a:cubicBezTo>
                <a:cubicBezTo>
                  <a:pt x="14529" y="4314"/>
                  <a:pt x="14732" y="4518"/>
                  <a:pt x="14977" y="4518"/>
                </a:cubicBezTo>
                <a:cubicBezTo>
                  <a:pt x="15221" y="4518"/>
                  <a:pt x="15424" y="4314"/>
                  <a:pt x="15424" y="4070"/>
                </a:cubicBezTo>
                <a:cubicBezTo>
                  <a:pt x="15424" y="3826"/>
                  <a:pt x="15221" y="3622"/>
                  <a:pt x="14977" y="3622"/>
                </a:cubicBezTo>
                <a:close/>
                <a:moveTo>
                  <a:pt x="16320" y="3622"/>
                </a:moveTo>
                <a:cubicBezTo>
                  <a:pt x="16075" y="3622"/>
                  <a:pt x="15872" y="3826"/>
                  <a:pt x="15872" y="4070"/>
                </a:cubicBezTo>
                <a:cubicBezTo>
                  <a:pt x="15872" y="4314"/>
                  <a:pt x="16075" y="4518"/>
                  <a:pt x="16320" y="4518"/>
                </a:cubicBezTo>
                <a:cubicBezTo>
                  <a:pt x="16564" y="4518"/>
                  <a:pt x="16767" y="4314"/>
                  <a:pt x="16767" y="4070"/>
                </a:cubicBezTo>
                <a:cubicBezTo>
                  <a:pt x="16767" y="3826"/>
                  <a:pt x="16564" y="3622"/>
                  <a:pt x="16320" y="3622"/>
                </a:cubicBezTo>
                <a:close/>
                <a:moveTo>
                  <a:pt x="366" y="5454"/>
                </a:moveTo>
                <a:cubicBezTo>
                  <a:pt x="163" y="5454"/>
                  <a:pt x="0" y="5657"/>
                  <a:pt x="0" y="5861"/>
                </a:cubicBezTo>
                <a:cubicBezTo>
                  <a:pt x="0" y="6064"/>
                  <a:pt x="163" y="6227"/>
                  <a:pt x="366" y="6227"/>
                </a:cubicBezTo>
                <a:lnTo>
                  <a:pt x="1953" y="6227"/>
                </a:lnTo>
                <a:cubicBezTo>
                  <a:pt x="2157" y="6227"/>
                  <a:pt x="2320" y="6064"/>
                  <a:pt x="2320" y="5861"/>
                </a:cubicBezTo>
                <a:cubicBezTo>
                  <a:pt x="2320" y="5657"/>
                  <a:pt x="2157" y="5454"/>
                  <a:pt x="1953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57"/>
                  <a:pt x="3337" y="5861"/>
                </a:cubicBezTo>
                <a:cubicBezTo>
                  <a:pt x="3337" y="6064"/>
                  <a:pt x="3500" y="6227"/>
                  <a:pt x="3703" y="6227"/>
                </a:cubicBezTo>
                <a:lnTo>
                  <a:pt x="7814" y="6227"/>
                </a:lnTo>
                <a:cubicBezTo>
                  <a:pt x="8058" y="6227"/>
                  <a:pt x="8221" y="6064"/>
                  <a:pt x="8221" y="5861"/>
                </a:cubicBezTo>
                <a:cubicBezTo>
                  <a:pt x="8221" y="5657"/>
                  <a:pt x="8058" y="5454"/>
                  <a:pt x="7814" y="5454"/>
                </a:cubicBezTo>
                <a:close/>
                <a:moveTo>
                  <a:pt x="366" y="7285"/>
                </a:moveTo>
                <a:cubicBezTo>
                  <a:pt x="163" y="7285"/>
                  <a:pt x="0" y="7448"/>
                  <a:pt x="0" y="7651"/>
                </a:cubicBezTo>
                <a:cubicBezTo>
                  <a:pt x="0" y="7855"/>
                  <a:pt x="163" y="8058"/>
                  <a:pt x="366" y="8058"/>
                </a:cubicBezTo>
                <a:lnTo>
                  <a:pt x="1953" y="8058"/>
                </a:lnTo>
                <a:cubicBezTo>
                  <a:pt x="2157" y="8058"/>
                  <a:pt x="2320" y="7855"/>
                  <a:pt x="2320" y="7651"/>
                </a:cubicBezTo>
                <a:cubicBezTo>
                  <a:pt x="2320" y="7448"/>
                  <a:pt x="2157" y="7285"/>
                  <a:pt x="1953" y="7285"/>
                </a:cubicBezTo>
                <a:close/>
                <a:moveTo>
                  <a:pt x="3703" y="7285"/>
                </a:moveTo>
                <a:cubicBezTo>
                  <a:pt x="3500" y="7285"/>
                  <a:pt x="3337" y="7448"/>
                  <a:pt x="3337" y="7651"/>
                </a:cubicBezTo>
                <a:cubicBezTo>
                  <a:pt x="3337" y="7855"/>
                  <a:pt x="3500" y="8058"/>
                  <a:pt x="3703" y="8058"/>
                </a:cubicBezTo>
                <a:lnTo>
                  <a:pt x="7814" y="8058"/>
                </a:lnTo>
                <a:cubicBezTo>
                  <a:pt x="8058" y="8058"/>
                  <a:pt x="8221" y="7855"/>
                  <a:pt x="8221" y="7651"/>
                </a:cubicBezTo>
                <a:cubicBezTo>
                  <a:pt x="8221" y="7448"/>
                  <a:pt x="8058" y="7285"/>
                  <a:pt x="7814" y="7285"/>
                </a:cubicBezTo>
                <a:close/>
                <a:moveTo>
                  <a:pt x="14203" y="8791"/>
                </a:moveTo>
                <a:cubicBezTo>
                  <a:pt x="13959" y="8791"/>
                  <a:pt x="13756" y="8994"/>
                  <a:pt x="13756" y="9239"/>
                </a:cubicBezTo>
                <a:cubicBezTo>
                  <a:pt x="13756" y="9483"/>
                  <a:pt x="13959" y="9686"/>
                  <a:pt x="14203" y="9686"/>
                </a:cubicBezTo>
                <a:cubicBezTo>
                  <a:pt x="14447" y="9686"/>
                  <a:pt x="14651" y="9483"/>
                  <a:pt x="14651" y="9239"/>
                </a:cubicBezTo>
                <a:cubicBezTo>
                  <a:pt x="14651" y="8994"/>
                  <a:pt x="14447" y="8791"/>
                  <a:pt x="14203" y="8791"/>
                </a:cubicBezTo>
                <a:close/>
                <a:moveTo>
                  <a:pt x="15546" y="8791"/>
                </a:moveTo>
                <a:cubicBezTo>
                  <a:pt x="15302" y="8791"/>
                  <a:pt x="15099" y="8994"/>
                  <a:pt x="15099" y="9239"/>
                </a:cubicBezTo>
                <a:cubicBezTo>
                  <a:pt x="15099" y="9483"/>
                  <a:pt x="15302" y="9686"/>
                  <a:pt x="15546" y="9686"/>
                </a:cubicBezTo>
                <a:cubicBezTo>
                  <a:pt x="15790" y="9686"/>
                  <a:pt x="15994" y="9483"/>
                  <a:pt x="15994" y="9239"/>
                </a:cubicBezTo>
                <a:cubicBezTo>
                  <a:pt x="15994" y="8994"/>
                  <a:pt x="15790" y="8791"/>
                  <a:pt x="15546" y="8791"/>
                </a:cubicBezTo>
                <a:close/>
                <a:moveTo>
                  <a:pt x="16889" y="8791"/>
                </a:moveTo>
                <a:cubicBezTo>
                  <a:pt x="16645" y="8791"/>
                  <a:pt x="16442" y="8994"/>
                  <a:pt x="16442" y="9239"/>
                </a:cubicBezTo>
                <a:cubicBezTo>
                  <a:pt x="16442" y="9483"/>
                  <a:pt x="16645" y="9686"/>
                  <a:pt x="16889" y="9686"/>
                </a:cubicBezTo>
                <a:cubicBezTo>
                  <a:pt x="17133" y="9686"/>
                  <a:pt x="17337" y="9483"/>
                  <a:pt x="17337" y="9239"/>
                </a:cubicBezTo>
                <a:cubicBezTo>
                  <a:pt x="17337" y="8994"/>
                  <a:pt x="17133" y="8791"/>
                  <a:pt x="16889" y="8791"/>
                </a:cubicBezTo>
                <a:close/>
                <a:moveTo>
                  <a:pt x="18232" y="8791"/>
                </a:moveTo>
                <a:cubicBezTo>
                  <a:pt x="17988" y="8791"/>
                  <a:pt x="17785" y="8994"/>
                  <a:pt x="17785" y="9239"/>
                </a:cubicBezTo>
                <a:cubicBezTo>
                  <a:pt x="17785" y="9483"/>
                  <a:pt x="17988" y="9686"/>
                  <a:pt x="18232" y="9686"/>
                </a:cubicBezTo>
                <a:cubicBezTo>
                  <a:pt x="18476" y="9686"/>
                  <a:pt x="18680" y="9483"/>
                  <a:pt x="18680" y="9239"/>
                </a:cubicBezTo>
                <a:cubicBezTo>
                  <a:pt x="18680" y="8994"/>
                  <a:pt x="18476" y="8791"/>
                  <a:pt x="18232" y="8791"/>
                </a:cubicBezTo>
                <a:close/>
                <a:moveTo>
                  <a:pt x="19575" y="8791"/>
                </a:moveTo>
                <a:cubicBezTo>
                  <a:pt x="19331" y="8791"/>
                  <a:pt x="19128" y="8994"/>
                  <a:pt x="19128" y="9239"/>
                </a:cubicBezTo>
                <a:cubicBezTo>
                  <a:pt x="19128" y="9483"/>
                  <a:pt x="19331" y="9686"/>
                  <a:pt x="19575" y="9686"/>
                </a:cubicBezTo>
                <a:cubicBezTo>
                  <a:pt x="19819" y="9686"/>
                  <a:pt x="20023" y="9483"/>
                  <a:pt x="20023" y="9239"/>
                </a:cubicBezTo>
                <a:cubicBezTo>
                  <a:pt x="20023" y="8994"/>
                  <a:pt x="19819" y="8791"/>
                  <a:pt x="19575" y="8791"/>
                </a:cubicBezTo>
                <a:close/>
                <a:moveTo>
                  <a:pt x="20918" y="8791"/>
                </a:moveTo>
                <a:cubicBezTo>
                  <a:pt x="20674" y="8791"/>
                  <a:pt x="20471" y="8994"/>
                  <a:pt x="20471" y="9239"/>
                </a:cubicBezTo>
                <a:cubicBezTo>
                  <a:pt x="20471" y="9483"/>
                  <a:pt x="20674" y="9686"/>
                  <a:pt x="20918" y="9686"/>
                </a:cubicBezTo>
                <a:cubicBezTo>
                  <a:pt x="21162" y="9686"/>
                  <a:pt x="21366" y="9483"/>
                  <a:pt x="21366" y="9239"/>
                </a:cubicBezTo>
                <a:cubicBezTo>
                  <a:pt x="21366" y="8994"/>
                  <a:pt x="21162" y="8791"/>
                  <a:pt x="20918" y="8791"/>
                </a:cubicBezTo>
                <a:close/>
                <a:moveTo>
                  <a:pt x="366" y="9076"/>
                </a:moveTo>
                <a:cubicBezTo>
                  <a:pt x="163" y="9076"/>
                  <a:pt x="0" y="9239"/>
                  <a:pt x="0" y="9442"/>
                </a:cubicBezTo>
                <a:cubicBezTo>
                  <a:pt x="0" y="9646"/>
                  <a:pt x="163" y="9849"/>
                  <a:pt x="366" y="9849"/>
                </a:cubicBezTo>
                <a:lnTo>
                  <a:pt x="1953" y="9849"/>
                </a:lnTo>
                <a:cubicBezTo>
                  <a:pt x="2157" y="9849"/>
                  <a:pt x="2320" y="9646"/>
                  <a:pt x="2320" y="9442"/>
                </a:cubicBezTo>
                <a:cubicBezTo>
                  <a:pt x="2320" y="9239"/>
                  <a:pt x="2157" y="9076"/>
                  <a:pt x="1953" y="9076"/>
                </a:cubicBezTo>
                <a:close/>
                <a:moveTo>
                  <a:pt x="8628" y="9076"/>
                </a:moveTo>
                <a:cubicBezTo>
                  <a:pt x="8424" y="9076"/>
                  <a:pt x="8262" y="9239"/>
                  <a:pt x="8262" y="9442"/>
                </a:cubicBezTo>
                <a:cubicBezTo>
                  <a:pt x="8262" y="9646"/>
                  <a:pt x="8424" y="9849"/>
                  <a:pt x="8628" y="9849"/>
                </a:cubicBezTo>
                <a:lnTo>
                  <a:pt x="12779" y="9849"/>
                </a:lnTo>
                <a:cubicBezTo>
                  <a:pt x="12982" y="9849"/>
                  <a:pt x="13145" y="9646"/>
                  <a:pt x="13145" y="9442"/>
                </a:cubicBezTo>
                <a:cubicBezTo>
                  <a:pt x="13145" y="9239"/>
                  <a:pt x="12982" y="9076"/>
                  <a:pt x="12779" y="9076"/>
                </a:cubicBezTo>
                <a:close/>
                <a:moveTo>
                  <a:pt x="366" y="10867"/>
                </a:moveTo>
                <a:cubicBezTo>
                  <a:pt x="163" y="10867"/>
                  <a:pt x="0" y="11029"/>
                  <a:pt x="0" y="11233"/>
                </a:cubicBezTo>
                <a:cubicBezTo>
                  <a:pt x="0" y="11477"/>
                  <a:pt x="163" y="11640"/>
                  <a:pt x="366" y="11640"/>
                </a:cubicBezTo>
                <a:lnTo>
                  <a:pt x="1953" y="11640"/>
                </a:lnTo>
                <a:cubicBezTo>
                  <a:pt x="2157" y="11640"/>
                  <a:pt x="2320" y="11477"/>
                  <a:pt x="2320" y="11233"/>
                </a:cubicBezTo>
                <a:cubicBezTo>
                  <a:pt x="2320" y="11029"/>
                  <a:pt x="2157" y="10867"/>
                  <a:pt x="1953" y="10867"/>
                </a:cubicBezTo>
                <a:close/>
                <a:moveTo>
                  <a:pt x="8628" y="10867"/>
                </a:moveTo>
                <a:cubicBezTo>
                  <a:pt x="8424" y="10867"/>
                  <a:pt x="8262" y="11029"/>
                  <a:pt x="8262" y="11233"/>
                </a:cubicBezTo>
                <a:cubicBezTo>
                  <a:pt x="8262" y="11477"/>
                  <a:pt x="8424" y="11640"/>
                  <a:pt x="8628" y="11640"/>
                </a:cubicBezTo>
                <a:lnTo>
                  <a:pt x="12779" y="11640"/>
                </a:lnTo>
                <a:cubicBezTo>
                  <a:pt x="12982" y="11640"/>
                  <a:pt x="13145" y="11477"/>
                  <a:pt x="13145" y="11233"/>
                </a:cubicBezTo>
                <a:cubicBezTo>
                  <a:pt x="13145" y="11029"/>
                  <a:pt x="12982" y="10867"/>
                  <a:pt x="12779" y="10867"/>
                </a:cubicBezTo>
                <a:close/>
                <a:moveTo>
                  <a:pt x="14203" y="12494"/>
                </a:moveTo>
                <a:cubicBezTo>
                  <a:pt x="13959" y="12494"/>
                  <a:pt x="13756" y="12698"/>
                  <a:pt x="13756" y="12942"/>
                </a:cubicBezTo>
                <a:cubicBezTo>
                  <a:pt x="13756" y="13186"/>
                  <a:pt x="13959" y="13390"/>
                  <a:pt x="14203" y="13390"/>
                </a:cubicBezTo>
                <a:cubicBezTo>
                  <a:pt x="14447" y="13390"/>
                  <a:pt x="14651" y="13186"/>
                  <a:pt x="14651" y="12942"/>
                </a:cubicBezTo>
                <a:cubicBezTo>
                  <a:pt x="14651" y="12698"/>
                  <a:pt x="14447" y="12494"/>
                  <a:pt x="14203" y="12494"/>
                </a:cubicBezTo>
                <a:close/>
                <a:moveTo>
                  <a:pt x="15546" y="12494"/>
                </a:moveTo>
                <a:cubicBezTo>
                  <a:pt x="15302" y="12494"/>
                  <a:pt x="15099" y="12698"/>
                  <a:pt x="15099" y="12942"/>
                </a:cubicBezTo>
                <a:cubicBezTo>
                  <a:pt x="15099" y="13186"/>
                  <a:pt x="15302" y="13390"/>
                  <a:pt x="15546" y="13390"/>
                </a:cubicBezTo>
                <a:cubicBezTo>
                  <a:pt x="15790" y="13390"/>
                  <a:pt x="15994" y="13186"/>
                  <a:pt x="15994" y="12942"/>
                </a:cubicBezTo>
                <a:cubicBezTo>
                  <a:pt x="15994" y="12698"/>
                  <a:pt x="15790" y="12494"/>
                  <a:pt x="15546" y="12494"/>
                </a:cubicBezTo>
                <a:close/>
                <a:moveTo>
                  <a:pt x="16889" y="12494"/>
                </a:moveTo>
                <a:cubicBezTo>
                  <a:pt x="16645" y="12494"/>
                  <a:pt x="16442" y="12698"/>
                  <a:pt x="16442" y="12942"/>
                </a:cubicBezTo>
                <a:cubicBezTo>
                  <a:pt x="16442" y="13186"/>
                  <a:pt x="16645" y="13390"/>
                  <a:pt x="16889" y="13390"/>
                </a:cubicBezTo>
                <a:cubicBezTo>
                  <a:pt x="17133" y="13390"/>
                  <a:pt x="17337" y="13186"/>
                  <a:pt x="17337" y="12942"/>
                </a:cubicBezTo>
                <a:cubicBezTo>
                  <a:pt x="17337" y="12698"/>
                  <a:pt x="17133" y="12494"/>
                  <a:pt x="16889" y="12494"/>
                </a:cubicBezTo>
                <a:close/>
                <a:moveTo>
                  <a:pt x="18232" y="12494"/>
                </a:moveTo>
                <a:cubicBezTo>
                  <a:pt x="17988" y="12494"/>
                  <a:pt x="17785" y="12698"/>
                  <a:pt x="17785" y="12942"/>
                </a:cubicBezTo>
                <a:cubicBezTo>
                  <a:pt x="17785" y="13186"/>
                  <a:pt x="17988" y="13390"/>
                  <a:pt x="18232" y="13390"/>
                </a:cubicBezTo>
                <a:cubicBezTo>
                  <a:pt x="18476" y="13390"/>
                  <a:pt x="18680" y="13186"/>
                  <a:pt x="18680" y="12942"/>
                </a:cubicBezTo>
                <a:cubicBezTo>
                  <a:pt x="18680" y="12698"/>
                  <a:pt x="18476" y="12494"/>
                  <a:pt x="18232" y="12494"/>
                </a:cubicBezTo>
                <a:close/>
                <a:moveTo>
                  <a:pt x="19575" y="12494"/>
                </a:moveTo>
                <a:cubicBezTo>
                  <a:pt x="19331" y="12494"/>
                  <a:pt x="19128" y="12698"/>
                  <a:pt x="19128" y="12942"/>
                </a:cubicBezTo>
                <a:cubicBezTo>
                  <a:pt x="19128" y="13186"/>
                  <a:pt x="19331" y="13390"/>
                  <a:pt x="19575" y="13390"/>
                </a:cubicBezTo>
                <a:cubicBezTo>
                  <a:pt x="19819" y="13390"/>
                  <a:pt x="20023" y="13186"/>
                  <a:pt x="20023" y="12942"/>
                </a:cubicBezTo>
                <a:cubicBezTo>
                  <a:pt x="20023" y="12698"/>
                  <a:pt x="19819" y="12494"/>
                  <a:pt x="19575" y="12494"/>
                </a:cubicBezTo>
                <a:close/>
                <a:moveTo>
                  <a:pt x="20918" y="12494"/>
                </a:moveTo>
                <a:cubicBezTo>
                  <a:pt x="20674" y="12494"/>
                  <a:pt x="20471" y="12698"/>
                  <a:pt x="20471" y="12942"/>
                </a:cubicBezTo>
                <a:cubicBezTo>
                  <a:pt x="20471" y="13186"/>
                  <a:pt x="20674" y="13390"/>
                  <a:pt x="20918" y="13390"/>
                </a:cubicBezTo>
                <a:cubicBezTo>
                  <a:pt x="21162" y="13390"/>
                  <a:pt x="21366" y="13186"/>
                  <a:pt x="21366" y="12942"/>
                </a:cubicBezTo>
                <a:cubicBezTo>
                  <a:pt x="21366" y="12698"/>
                  <a:pt x="21162" y="12494"/>
                  <a:pt x="20918" y="12494"/>
                </a:cubicBezTo>
                <a:close/>
                <a:moveTo>
                  <a:pt x="366" y="12657"/>
                </a:moveTo>
                <a:cubicBezTo>
                  <a:pt x="163" y="12657"/>
                  <a:pt x="0" y="12820"/>
                  <a:pt x="0" y="13064"/>
                </a:cubicBezTo>
                <a:cubicBezTo>
                  <a:pt x="0" y="13268"/>
                  <a:pt x="163" y="13430"/>
                  <a:pt x="366" y="13430"/>
                </a:cubicBezTo>
                <a:lnTo>
                  <a:pt x="1953" y="13430"/>
                </a:lnTo>
                <a:cubicBezTo>
                  <a:pt x="2157" y="13430"/>
                  <a:pt x="2320" y="13268"/>
                  <a:pt x="2320" y="13064"/>
                </a:cubicBezTo>
                <a:cubicBezTo>
                  <a:pt x="2320" y="12820"/>
                  <a:pt x="2157" y="12657"/>
                  <a:pt x="1953" y="12657"/>
                </a:cubicBezTo>
                <a:close/>
                <a:moveTo>
                  <a:pt x="8628" y="12657"/>
                </a:moveTo>
                <a:cubicBezTo>
                  <a:pt x="8424" y="12657"/>
                  <a:pt x="8262" y="12820"/>
                  <a:pt x="8262" y="13064"/>
                </a:cubicBezTo>
                <a:cubicBezTo>
                  <a:pt x="8262" y="13268"/>
                  <a:pt x="8424" y="13430"/>
                  <a:pt x="8628" y="13430"/>
                </a:cubicBezTo>
                <a:lnTo>
                  <a:pt x="12779" y="13430"/>
                </a:lnTo>
                <a:cubicBezTo>
                  <a:pt x="12982" y="13430"/>
                  <a:pt x="13145" y="13268"/>
                  <a:pt x="13145" y="13064"/>
                </a:cubicBezTo>
                <a:cubicBezTo>
                  <a:pt x="13145" y="12820"/>
                  <a:pt x="12982" y="12657"/>
                  <a:pt x="12779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Google Shape;1138;p56"/>
          <p:cNvSpPr/>
          <p:nvPr/>
        </p:nvSpPr>
        <p:spPr>
          <a:xfrm flipH="1">
            <a:off x="7715825" y="4916466"/>
            <a:ext cx="412543" cy="259319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3"/>
                  <a:pt x="163" y="856"/>
                  <a:pt x="367" y="856"/>
                </a:cubicBezTo>
                <a:lnTo>
                  <a:pt x="1954" y="856"/>
                </a:lnTo>
                <a:cubicBezTo>
                  <a:pt x="2157" y="856"/>
                  <a:pt x="2361" y="693"/>
                  <a:pt x="2361" y="489"/>
                </a:cubicBezTo>
                <a:cubicBezTo>
                  <a:pt x="2361" y="245"/>
                  <a:pt x="2157" y="82"/>
                  <a:pt x="1954" y="82"/>
                </a:cubicBezTo>
                <a:close/>
                <a:moveTo>
                  <a:pt x="3704" y="82"/>
                </a:moveTo>
                <a:cubicBezTo>
                  <a:pt x="3500" y="82"/>
                  <a:pt x="3338" y="245"/>
                  <a:pt x="3338" y="489"/>
                </a:cubicBezTo>
                <a:cubicBezTo>
                  <a:pt x="3338" y="693"/>
                  <a:pt x="3500" y="856"/>
                  <a:pt x="3704" y="856"/>
                </a:cubicBezTo>
                <a:lnTo>
                  <a:pt x="7814" y="856"/>
                </a:lnTo>
                <a:cubicBezTo>
                  <a:pt x="8058" y="856"/>
                  <a:pt x="8221" y="693"/>
                  <a:pt x="8221" y="489"/>
                </a:cubicBezTo>
                <a:cubicBezTo>
                  <a:pt x="8221" y="245"/>
                  <a:pt x="8058" y="82"/>
                  <a:pt x="7814" y="82"/>
                </a:cubicBezTo>
                <a:close/>
                <a:moveTo>
                  <a:pt x="9605" y="1"/>
                </a:moveTo>
                <a:cubicBezTo>
                  <a:pt x="9361" y="1"/>
                  <a:pt x="9157" y="204"/>
                  <a:pt x="9157" y="489"/>
                </a:cubicBezTo>
                <a:cubicBezTo>
                  <a:pt x="9157" y="733"/>
                  <a:pt x="9361" y="937"/>
                  <a:pt x="9605" y="937"/>
                </a:cubicBezTo>
                <a:cubicBezTo>
                  <a:pt x="9849" y="937"/>
                  <a:pt x="10053" y="733"/>
                  <a:pt x="10053" y="489"/>
                </a:cubicBezTo>
                <a:cubicBezTo>
                  <a:pt x="10053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4" y="1"/>
                  <a:pt x="10500" y="204"/>
                  <a:pt x="10500" y="489"/>
                </a:cubicBezTo>
                <a:cubicBezTo>
                  <a:pt x="10500" y="733"/>
                  <a:pt x="10704" y="937"/>
                  <a:pt x="10948" y="937"/>
                </a:cubicBezTo>
                <a:cubicBezTo>
                  <a:pt x="11192" y="937"/>
                  <a:pt x="11396" y="733"/>
                  <a:pt x="11396" y="489"/>
                </a:cubicBezTo>
                <a:cubicBezTo>
                  <a:pt x="11396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7" y="1"/>
                  <a:pt x="11843" y="204"/>
                  <a:pt x="11843" y="489"/>
                </a:cubicBezTo>
                <a:cubicBezTo>
                  <a:pt x="11843" y="733"/>
                  <a:pt x="12047" y="937"/>
                  <a:pt x="12291" y="937"/>
                </a:cubicBezTo>
                <a:cubicBezTo>
                  <a:pt x="12535" y="937"/>
                  <a:pt x="12739" y="733"/>
                  <a:pt x="12739" y="489"/>
                </a:cubicBezTo>
                <a:cubicBezTo>
                  <a:pt x="12739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90" y="1"/>
                  <a:pt x="13186" y="204"/>
                  <a:pt x="13186" y="489"/>
                </a:cubicBezTo>
                <a:cubicBezTo>
                  <a:pt x="13186" y="733"/>
                  <a:pt x="13390" y="937"/>
                  <a:pt x="13634" y="937"/>
                </a:cubicBezTo>
                <a:cubicBezTo>
                  <a:pt x="13878" y="937"/>
                  <a:pt x="14082" y="733"/>
                  <a:pt x="14082" y="489"/>
                </a:cubicBezTo>
                <a:cubicBezTo>
                  <a:pt x="14082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3" y="1"/>
                  <a:pt x="14529" y="204"/>
                  <a:pt x="14529" y="489"/>
                </a:cubicBezTo>
                <a:cubicBezTo>
                  <a:pt x="14529" y="733"/>
                  <a:pt x="14733" y="937"/>
                  <a:pt x="14977" y="937"/>
                </a:cubicBezTo>
                <a:cubicBezTo>
                  <a:pt x="15221" y="937"/>
                  <a:pt x="15425" y="733"/>
                  <a:pt x="15425" y="489"/>
                </a:cubicBezTo>
                <a:cubicBezTo>
                  <a:pt x="15425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6" y="1"/>
                  <a:pt x="15872" y="204"/>
                  <a:pt x="15872" y="489"/>
                </a:cubicBezTo>
                <a:cubicBezTo>
                  <a:pt x="15872" y="733"/>
                  <a:pt x="16076" y="937"/>
                  <a:pt x="16320" y="937"/>
                </a:cubicBezTo>
                <a:cubicBezTo>
                  <a:pt x="16564" y="937"/>
                  <a:pt x="16768" y="733"/>
                  <a:pt x="16768" y="489"/>
                </a:cubicBezTo>
                <a:cubicBezTo>
                  <a:pt x="16768" y="204"/>
                  <a:pt x="16564" y="1"/>
                  <a:pt x="16320" y="1"/>
                </a:cubicBezTo>
                <a:close/>
                <a:moveTo>
                  <a:pt x="367" y="1873"/>
                </a:moveTo>
                <a:cubicBezTo>
                  <a:pt x="163" y="1873"/>
                  <a:pt x="0" y="2036"/>
                  <a:pt x="0" y="2280"/>
                </a:cubicBezTo>
                <a:cubicBezTo>
                  <a:pt x="0" y="2483"/>
                  <a:pt x="163" y="2646"/>
                  <a:pt x="367" y="2646"/>
                </a:cubicBezTo>
                <a:lnTo>
                  <a:pt x="1954" y="2646"/>
                </a:lnTo>
                <a:cubicBezTo>
                  <a:pt x="2157" y="2646"/>
                  <a:pt x="2361" y="2483"/>
                  <a:pt x="2361" y="2280"/>
                </a:cubicBezTo>
                <a:cubicBezTo>
                  <a:pt x="2361" y="2036"/>
                  <a:pt x="2157" y="1873"/>
                  <a:pt x="1954" y="1873"/>
                </a:cubicBezTo>
                <a:close/>
                <a:moveTo>
                  <a:pt x="3704" y="1873"/>
                </a:moveTo>
                <a:cubicBezTo>
                  <a:pt x="3500" y="1873"/>
                  <a:pt x="3338" y="2036"/>
                  <a:pt x="3338" y="2280"/>
                </a:cubicBezTo>
                <a:cubicBezTo>
                  <a:pt x="3338" y="2483"/>
                  <a:pt x="3500" y="2646"/>
                  <a:pt x="3704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80"/>
                </a:cubicBezTo>
                <a:cubicBezTo>
                  <a:pt x="8221" y="2036"/>
                  <a:pt x="8058" y="1873"/>
                  <a:pt x="7814" y="1873"/>
                </a:cubicBezTo>
                <a:close/>
                <a:moveTo>
                  <a:pt x="367" y="3664"/>
                </a:moveTo>
                <a:cubicBezTo>
                  <a:pt x="163" y="3664"/>
                  <a:pt x="0" y="3867"/>
                  <a:pt x="0" y="4071"/>
                </a:cubicBezTo>
                <a:cubicBezTo>
                  <a:pt x="0" y="4274"/>
                  <a:pt x="163" y="4437"/>
                  <a:pt x="367" y="4437"/>
                </a:cubicBezTo>
                <a:lnTo>
                  <a:pt x="1954" y="4437"/>
                </a:lnTo>
                <a:cubicBezTo>
                  <a:pt x="2157" y="4437"/>
                  <a:pt x="2361" y="4274"/>
                  <a:pt x="2361" y="4071"/>
                </a:cubicBezTo>
                <a:cubicBezTo>
                  <a:pt x="2361" y="3867"/>
                  <a:pt x="2157" y="3664"/>
                  <a:pt x="1954" y="3664"/>
                </a:cubicBezTo>
                <a:close/>
                <a:moveTo>
                  <a:pt x="3704" y="3664"/>
                </a:moveTo>
                <a:cubicBezTo>
                  <a:pt x="3500" y="3664"/>
                  <a:pt x="3338" y="3867"/>
                  <a:pt x="3338" y="4071"/>
                </a:cubicBezTo>
                <a:cubicBezTo>
                  <a:pt x="3338" y="4274"/>
                  <a:pt x="3500" y="4437"/>
                  <a:pt x="3704" y="4437"/>
                </a:cubicBezTo>
                <a:lnTo>
                  <a:pt x="7814" y="4437"/>
                </a:lnTo>
                <a:cubicBezTo>
                  <a:pt x="8058" y="4437"/>
                  <a:pt x="8221" y="4274"/>
                  <a:pt x="8221" y="4071"/>
                </a:cubicBezTo>
                <a:cubicBezTo>
                  <a:pt x="8221" y="3867"/>
                  <a:pt x="8058" y="3664"/>
                  <a:pt x="7814" y="3664"/>
                </a:cubicBezTo>
                <a:close/>
                <a:moveTo>
                  <a:pt x="9605" y="3623"/>
                </a:moveTo>
                <a:cubicBezTo>
                  <a:pt x="9361" y="3623"/>
                  <a:pt x="9157" y="3826"/>
                  <a:pt x="9157" y="4071"/>
                </a:cubicBezTo>
                <a:cubicBezTo>
                  <a:pt x="9157" y="4315"/>
                  <a:pt x="9361" y="4518"/>
                  <a:pt x="9605" y="4518"/>
                </a:cubicBezTo>
                <a:cubicBezTo>
                  <a:pt x="9849" y="4518"/>
                  <a:pt x="10053" y="4315"/>
                  <a:pt x="10053" y="4071"/>
                </a:cubicBezTo>
                <a:cubicBezTo>
                  <a:pt x="10053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4" y="3623"/>
                  <a:pt x="10500" y="3826"/>
                  <a:pt x="10500" y="4071"/>
                </a:cubicBezTo>
                <a:cubicBezTo>
                  <a:pt x="10500" y="4315"/>
                  <a:pt x="10704" y="4518"/>
                  <a:pt x="10948" y="4518"/>
                </a:cubicBezTo>
                <a:cubicBezTo>
                  <a:pt x="11192" y="4518"/>
                  <a:pt x="11396" y="4315"/>
                  <a:pt x="11396" y="4071"/>
                </a:cubicBezTo>
                <a:cubicBezTo>
                  <a:pt x="11396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7" y="3623"/>
                  <a:pt x="11843" y="3826"/>
                  <a:pt x="11843" y="4071"/>
                </a:cubicBezTo>
                <a:cubicBezTo>
                  <a:pt x="11843" y="4315"/>
                  <a:pt x="12047" y="4518"/>
                  <a:pt x="12291" y="4518"/>
                </a:cubicBezTo>
                <a:cubicBezTo>
                  <a:pt x="12535" y="4518"/>
                  <a:pt x="12739" y="4315"/>
                  <a:pt x="12739" y="4071"/>
                </a:cubicBezTo>
                <a:cubicBezTo>
                  <a:pt x="12739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90" y="3623"/>
                  <a:pt x="13186" y="3826"/>
                  <a:pt x="13186" y="4071"/>
                </a:cubicBezTo>
                <a:cubicBezTo>
                  <a:pt x="13186" y="4315"/>
                  <a:pt x="13390" y="4518"/>
                  <a:pt x="13634" y="4518"/>
                </a:cubicBezTo>
                <a:cubicBezTo>
                  <a:pt x="13878" y="4518"/>
                  <a:pt x="14082" y="4315"/>
                  <a:pt x="14082" y="4071"/>
                </a:cubicBezTo>
                <a:cubicBezTo>
                  <a:pt x="14082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3" y="3623"/>
                  <a:pt x="14529" y="3826"/>
                  <a:pt x="14529" y="4071"/>
                </a:cubicBezTo>
                <a:cubicBezTo>
                  <a:pt x="14529" y="4315"/>
                  <a:pt x="14733" y="4518"/>
                  <a:pt x="14977" y="4518"/>
                </a:cubicBezTo>
                <a:cubicBezTo>
                  <a:pt x="15221" y="4518"/>
                  <a:pt x="15425" y="4315"/>
                  <a:pt x="15425" y="4071"/>
                </a:cubicBezTo>
                <a:cubicBezTo>
                  <a:pt x="15425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6" y="3623"/>
                  <a:pt x="15872" y="3826"/>
                  <a:pt x="15872" y="4071"/>
                </a:cubicBezTo>
                <a:cubicBezTo>
                  <a:pt x="15872" y="4315"/>
                  <a:pt x="16076" y="4518"/>
                  <a:pt x="16320" y="4518"/>
                </a:cubicBezTo>
                <a:cubicBezTo>
                  <a:pt x="16564" y="4518"/>
                  <a:pt x="16768" y="4315"/>
                  <a:pt x="16768" y="4071"/>
                </a:cubicBezTo>
                <a:cubicBezTo>
                  <a:pt x="16768" y="3826"/>
                  <a:pt x="16564" y="3623"/>
                  <a:pt x="16320" y="3623"/>
                </a:cubicBezTo>
                <a:close/>
                <a:moveTo>
                  <a:pt x="367" y="5454"/>
                </a:moveTo>
                <a:cubicBezTo>
                  <a:pt x="163" y="5454"/>
                  <a:pt x="0" y="5658"/>
                  <a:pt x="0" y="5861"/>
                </a:cubicBezTo>
                <a:cubicBezTo>
                  <a:pt x="0" y="6065"/>
                  <a:pt x="163" y="6228"/>
                  <a:pt x="367" y="6228"/>
                </a:cubicBezTo>
                <a:lnTo>
                  <a:pt x="1954" y="6228"/>
                </a:lnTo>
                <a:cubicBezTo>
                  <a:pt x="2157" y="6228"/>
                  <a:pt x="2361" y="6065"/>
                  <a:pt x="2361" y="5861"/>
                </a:cubicBezTo>
                <a:cubicBezTo>
                  <a:pt x="2361" y="5658"/>
                  <a:pt x="2157" y="5454"/>
                  <a:pt x="1954" y="5454"/>
                </a:cubicBezTo>
                <a:close/>
                <a:moveTo>
                  <a:pt x="3704" y="5454"/>
                </a:moveTo>
                <a:cubicBezTo>
                  <a:pt x="3500" y="5454"/>
                  <a:pt x="3338" y="5658"/>
                  <a:pt x="3338" y="5861"/>
                </a:cubicBezTo>
                <a:cubicBezTo>
                  <a:pt x="3338" y="6065"/>
                  <a:pt x="3500" y="6228"/>
                  <a:pt x="3704" y="6228"/>
                </a:cubicBezTo>
                <a:lnTo>
                  <a:pt x="7814" y="6228"/>
                </a:lnTo>
                <a:cubicBezTo>
                  <a:pt x="8058" y="6228"/>
                  <a:pt x="8221" y="6065"/>
                  <a:pt x="8221" y="5861"/>
                </a:cubicBezTo>
                <a:cubicBezTo>
                  <a:pt x="8221" y="5658"/>
                  <a:pt x="8058" y="5454"/>
                  <a:pt x="7814" y="5454"/>
                </a:cubicBezTo>
                <a:close/>
                <a:moveTo>
                  <a:pt x="367" y="7286"/>
                </a:moveTo>
                <a:cubicBezTo>
                  <a:pt x="163" y="7286"/>
                  <a:pt x="0" y="7448"/>
                  <a:pt x="0" y="7652"/>
                </a:cubicBezTo>
                <a:cubicBezTo>
                  <a:pt x="0" y="7855"/>
                  <a:pt x="163" y="8059"/>
                  <a:pt x="367" y="8059"/>
                </a:cubicBezTo>
                <a:lnTo>
                  <a:pt x="1954" y="8059"/>
                </a:lnTo>
                <a:cubicBezTo>
                  <a:pt x="2157" y="8059"/>
                  <a:pt x="2361" y="7855"/>
                  <a:pt x="2361" y="7652"/>
                </a:cubicBezTo>
                <a:cubicBezTo>
                  <a:pt x="2361" y="7448"/>
                  <a:pt x="2157" y="7286"/>
                  <a:pt x="1954" y="7286"/>
                </a:cubicBezTo>
                <a:close/>
                <a:moveTo>
                  <a:pt x="3704" y="7286"/>
                </a:moveTo>
                <a:cubicBezTo>
                  <a:pt x="3500" y="7286"/>
                  <a:pt x="3338" y="7448"/>
                  <a:pt x="3338" y="7652"/>
                </a:cubicBezTo>
                <a:cubicBezTo>
                  <a:pt x="3338" y="7855"/>
                  <a:pt x="3500" y="8059"/>
                  <a:pt x="3704" y="8059"/>
                </a:cubicBezTo>
                <a:lnTo>
                  <a:pt x="7814" y="8059"/>
                </a:lnTo>
                <a:cubicBezTo>
                  <a:pt x="8058" y="8059"/>
                  <a:pt x="8221" y="7855"/>
                  <a:pt x="8221" y="7652"/>
                </a:cubicBezTo>
                <a:cubicBezTo>
                  <a:pt x="8221" y="7448"/>
                  <a:pt x="8058" y="7286"/>
                  <a:pt x="7814" y="7286"/>
                </a:cubicBezTo>
                <a:close/>
                <a:moveTo>
                  <a:pt x="14204" y="8791"/>
                </a:moveTo>
                <a:cubicBezTo>
                  <a:pt x="13959" y="8791"/>
                  <a:pt x="13756" y="8995"/>
                  <a:pt x="13756" y="9239"/>
                </a:cubicBezTo>
                <a:cubicBezTo>
                  <a:pt x="13756" y="9483"/>
                  <a:pt x="13959" y="9687"/>
                  <a:pt x="14204" y="9687"/>
                </a:cubicBezTo>
                <a:cubicBezTo>
                  <a:pt x="14448" y="9687"/>
                  <a:pt x="14651" y="9483"/>
                  <a:pt x="14651" y="9239"/>
                </a:cubicBezTo>
                <a:cubicBezTo>
                  <a:pt x="14651" y="8995"/>
                  <a:pt x="14448" y="8791"/>
                  <a:pt x="14204" y="8791"/>
                </a:cubicBezTo>
                <a:close/>
                <a:moveTo>
                  <a:pt x="15547" y="8791"/>
                </a:moveTo>
                <a:cubicBezTo>
                  <a:pt x="15302" y="8791"/>
                  <a:pt x="15099" y="8995"/>
                  <a:pt x="15099" y="9239"/>
                </a:cubicBezTo>
                <a:cubicBezTo>
                  <a:pt x="15099" y="9483"/>
                  <a:pt x="15302" y="9687"/>
                  <a:pt x="15547" y="9687"/>
                </a:cubicBezTo>
                <a:cubicBezTo>
                  <a:pt x="15791" y="9687"/>
                  <a:pt x="15994" y="9483"/>
                  <a:pt x="15994" y="9239"/>
                </a:cubicBezTo>
                <a:cubicBezTo>
                  <a:pt x="15994" y="8995"/>
                  <a:pt x="15791" y="8791"/>
                  <a:pt x="15547" y="8791"/>
                </a:cubicBezTo>
                <a:close/>
                <a:moveTo>
                  <a:pt x="16890" y="8791"/>
                </a:moveTo>
                <a:cubicBezTo>
                  <a:pt x="16645" y="8791"/>
                  <a:pt x="16442" y="8995"/>
                  <a:pt x="16442" y="9239"/>
                </a:cubicBezTo>
                <a:cubicBezTo>
                  <a:pt x="16442" y="9483"/>
                  <a:pt x="16645" y="9687"/>
                  <a:pt x="16890" y="9687"/>
                </a:cubicBezTo>
                <a:cubicBezTo>
                  <a:pt x="17134" y="9687"/>
                  <a:pt x="17337" y="9483"/>
                  <a:pt x="17337" y="9239"/>
                </a:cubicBezTo>
                <a:cubicBezTo>
                  <a:pt x="17337" y="8995"/>
                  <a:pt x="17134" y="8791"/>
                  <a:pt x="16890" y="8791"/>
                </a:cubicBezTo>
                <a:close/>
                <a:moveTo>
                  <a:pt x="18233" y="8791"/>
                </a:moveTo>
                <a:cubicBezTo>
                  <a:pt x="17988" y="8791"/>
                  <a:pt x="17785" y="8995"/>
                  <a:pt x="17785" y="9239"/>
                </a:cubicBezTo>
                <a:cubicBezTo>
                  <a:pt x="17785" y="9483"/>
                  <a:pt x="17988" y="9687"/>
                  <a:pt x="18233" y="9687"/>
                </a:cubicBezTo>
                <a:cubicBezTo>
                  <a:pt x="18477" y="9687"/>
                  <a:pt x="18680" y="9483"/>
                  <a:pt x="18680" y="9239"/>
                </a:cubicBezTo>
                <a:cubicBezTo>
                  <a:pt x="18680" y="8995"/>
                  <a:pt x="18477" y="8791"/>
                  <a:pt x="18233" y="8791"/>
                </a:cubicBezTo>
                <a:close/>
                <a:moveTo>
                  <a:pt x="19576" y="8791"/>
                </a:moveTo>
                <a:cubicBezTo>
                  <a:pt x="19331" y="8791"/>
                  <a:pt x="19128" y="8995"/>
                  <a:pt x="19128" y="9239"/>
                </a:cubicBezTo>
                <a:cubicBezTo>
                  <a:pt x="19128" y="9483"/>
                  <a:pt x="19331" y="9687"/>
                  <a:pt x="19576" y="9687"/>
                </a:cubicBezTo>
                <a:cubicBezTo>
                  <a:pt x="19820" y="9687"/>
                  <a:pt x="20023" y="9483"/>
                  <a:pt x="20023" y="9239"/>
                </a:cubicBezTo>
                <a:cubicBezTo>
                  <a:pt x="20023" y="8995"/>
                  <a:pt x="19820" y="8791"/>
                  <a:pt x="19576" y="8791"/>
                </a:cubicBezTo>
                <a:close/>
                <a:moveTo>
                  <a:pt x="20919" y="8791"/>
                </a:moveTo>
                <a:cubicBezTo>
                  <a:pt x="20674" y="8791"/>
                  <a:pt x="20471" y="8995"/>
                  <a:pt x="20471" y="9239"/>
                </a:cubicBezTo>
                <a:cubicBezTo>
                  <a:pt x="20471" y="9483"/>
                  <a:pt x="20674" y="9687"/>
                  <a:pt x="20919" y="9687"/>
                </a:cubicBezTo>
                <a:cubicBezTo>
                  <a:pt x="21163" y="9687"/>
                  <a:pt x="21366" y="9483"/>
                  <a:pt x="21366" y="9239"/>
                </a:cubicBezTo>
                <a:cubicBezTo>
                  <a:pt x="21366" y="8995"/>
                  <a:pt x="21163" y="8791"/>
                  <a:pt x="20919" y="8791"/>
                </a:cubicBezTo>
                <a:close/>
                <a:moveTo>
                  <a:pt x="367" y="9076"/>
                </a:moveTo>
                <a:cubicBezTo>
                  <a:pt x="163" y="9076"/>
                  <a:pt x="0" y="9239"/>
                  <a:pt x="0" y="9443"/>
                </a:cubicBezTo>
                <a:cubicBezTo>
                  <a:pt x="0" y="9646"/>
                  <a:pt x="163" y="9850"/>
                  <a:pt x="367" y="9850"/>
                </a:cubicBezTo>
                <a:lnTo>
                  <a:pt x="1954" y="9850"/>
                </a:lnTo>
                <a:cubicBezTo>
                  <a:pt x="2157" y="9850"/>
                  <a:pt x="2361" y="9646"/>
                  <a:pt x="2361" y="9443"/>
                </a:cubicBezTo>
                <a:cubicBezTo>
                  <a:pt x="2361" y="9239"/>
                  <a:pt x="2157" y="9076"/>
                  <a:pt x="1954" y="9076"/>
                </a:cubicBezTo>
                <a:close/>
                <a:moveTo>
                  <a:pt x="8628" y="9076"/>
                </a:moveTo>
                <a:cubicBezTo>
                  <a:pt x="8425" y="9076"/>
                  <a:pt x="8262" y="9239"/>
                  <a:pt x="8262" y="9443"/>
                </a:cubicBezTo>
                <a:cubicBezTo>
                  <a:pt x="8262" y="9646"/>
                  <a:pt x="8425" y="9850"/>
                  <a:pt x="8628" y="9850"/>
                </a:cubicBezTo>
                <a:lnTo>
                  <a:pt x="12779" y="9850"/>
                </a:lnTo>
                <a:cubicBezTo>
                  <a:pt x="12983" y="9850"/>
                  <a:pt x="13146" y="9646"/>
                  <a:pt x="13146" y="9443"/>
                </a:cubicBezTo>
                <a:cubicBezTo>
                  <a:pt x="13146" y="9239"/>
                  <a:pt x="12983" y="9076"/>
                  <a:pt x="12779" y="9076"/>
                </a:cubicBezTo>
                <a:close/>
                <a:moveTo>
                  <a:pt x="367" y="10867"/>
                </a:moveTo>
                <a:cubicBezTo>
                  <a:pt x="163" y="10867"/>
                  <a:pt x="0" y="11030"/>
                  <a:pt x="0" y="11233"/>
                </a:cubicBezTo>
                <a:cubicBezTo>
                  <a:pt x="0" y="11478"/>
                  <a:pt x="163" y="11640"/>
                  <a:pt x="367" y="11640"/>
                </a:cubicBezTo>
                <a:lnTo>
                  <a:pt x="1954" y="11640"/>
                </a:lnTo>
                <a:cubicBezTo>
                  <a:pt x="2157" y="11640"/>
                  <a:pt x="2361" y="11478"/>
                  <a:pt x="2361" y="11233"/>
                </a:cubicBezTo>
                <a:cubicBezTo>
                  <a:pt x="2361" y="11030"/>
                  <a:pt x="2157" y="10867"/>
                  <a:pt x="1954" y="10867"/>
                </a:cubicBezTo>
                <a:close/>
                <a:moveTo>
                  <a:pt x="8628" y="10867"/>
                </a:moveTo>
                <a:cubicBezTo>
                  <a:pt x="8425" y="10867"/>
                  <a:pt x="8262" y="11030"/>
                  <a:pt x="8262" y="11233"/>
                </a:cubicBezTo>
                <a:cubicBezTo>
                  <a:pt x="8262" y="11478"/>
                  <a:pt x="8425" y="11640"/>
                  <a:pt x="8628" y="11640"/>
                </a:cubicBezTo>
                <a:lnTo>
                  <a:pt x="12779" y="11640"/>
                </a:lnTo>
                <a:cubicBezTo>
                  <a:pt x="12983" y="11640"/>
                  <a:pt x="13146" y="11478"/>
                  <a:pt x="13146" y="11233"/>
                </a:cubicBezTo>
                <a:cubicBezTo>
                  <a:pt x="13146" y="11030"/>
                  <a:pt x="12983" y="10867"/>
                  <a:pt x="12779" y="10867"/>
                </a:cubicBezTo>
                <a:close/>
                <a:moveTo>
                  <a:pt x="14204" y="12495"/>
                </a:moveTo>
                <a:cubicBezTo>
                  <a:pt x="13959" y="12495"/>
                  <a:pt x="13756" y="12698"/>
                  <a:pt x="13756" y="12943"/>
                </a:cubicBezTo>
                <a:cubicBezTo>
                  <a:pt x="13756" y="13187"/>
                  <a:pt x="13959" y="13390"/>
                  <a:pt x="14204" y="13390"/>
                </a:cubicBezTo>
                <a:cubicBezTo>
                  <a:pt x="14448" y="13390"/>
                  <a:pt x="14651" y="13187"/>
                  <a:pt x="14651" y="12943"/>
                </a:cubicBezTo>
                <a:cubicBezTo>
                  <a:pt x="14651" y="12698"/>
                  <a:pt x="14448" y="12495"/>
                  <a:pt x="14204" y="12495"/>
                </a:cubicBezTo>
                <a:close/>
                <a:moveTo>
                  <a:pt x="15547" y="12495"/>
                </a:moveTo>
                <a:cubicBezTo>
                  <a:pt x="15302" y="12495"/>
                  <a:pt x="15099" y="12698"/>
                  <a:pt x="15099" y="12943"/>
                </a:cubicBezTo>
                <a:cubicBezTo>
                  <a:pt x="15099" y="13187"/>
                  <a:pt x="15302" y="13390"/>
                  <a:pt x="15547" y="13390"/>
                </a:cubicBezTo>
                <a:cubicBezTo>
                  <a:pt x="15791" y="13390"/>
                  <a:pt x="15994" y="13187"/>
                  <a:pt x="15994" y="12943"/>
                </a:cubicBezTo>
                <a:cubicBezTo>
                  <a:pt x="15994" y="12698"/>
                  <a:pt x="15791" y="12495"/>
                  <a:pt x="15547" y="12495"/>
                </a:cubicBezTo>
                <a:close/>
                <a:moveTo>
                  <a:pt x="16890" y="12495"/>
                </a:moveTo>
                <a:cubicBezTo>
                  <a:pt x="16645" y="12495"/>
                  <a:pt x="16442" y="12698"/>
                  <a:pt x="16442" y="12943"/>
                </a:cubicBezTo>
                <a:cubicBezTo>
                  <a:pt x="16442" y="13187"/>
                  <a:pt x="16645" y="13390"/>
                  <a:pt x="16890" y="13390"/>
                </a:cubicBezTo>
                <a:cubicBezTo>
                  <a:pt x="17134" y="13390"/>
                  <a:pt x="17337" y="13187"/>
                  <a:pt x="17337" y="12943"/>
                </a:cubicBezTo>
                <a:cubicBezTo>
                  <a:pt x="17337" y="12698"/>
                  <a:pt x="17134" y="12495"/>
                  <a:pt x="16890" y="12495"/>
                </a:cubicBezTo>
                <a:close/>
                <a:moveTo>
                  <a:pt x="18233" y="12495"/>
                </a:moveTo>
                <a:cubicBezTo>
                  <a:pt x="17988" y="12495"/>
                  <a:pt x="17785" y="12698"/>
                  <a:pt x="17785" y="12943"/>
                </a:cubicBezTo>
                <a:cubicBezTo>
                  <a:pt x="17785" y="13187"/>
                  <a:pt x="17988" y="13390"/>
                  <a:pt x="18233" y="13390"/>
                </a:cubicBezTo>
                <a:cubicBezTo>
                  <a:pt x="18477" y="13390"/>
                  <a:pt x="18680" y="13187"/>
                  <a:pt x="18680" y="12943"/>
                </a:cubicBezTo>
                <a:cubicBezTo>
                  <a:pt x="18680" y="12698"/>
                  <a:pt x="18477" y="12495"/>
                  <a:pt x="18233" y="12495"/>
                </a:cubicBezTo>
                <a:close/>
                <a:moveTo>
                  <a:pt x="19576" y="12495"/>
                </a:moveTo>
                <a:cubicBezTo>
                  <a:pt x="19331" y="12495"/>
                  <a:pt x="19128" y="12698"/>
                  <a:pt x="19128" y="12943"/>
                </a:cubicBezTo>
                <a:cubicBezTo>
                  <a:pt x="19128" y="13187"/>
                  <a:pt x="19331" y="13390"/>
                  <a:pt x="19576" y="13390"/>
                </a:cubicBezTo>
                <a:cubicBezTo>
                  <a:pt x="19820" y="13390"/>
                  <a:pt x="20023" y="13187"/>
                  <a:pt x="20023" y="12943"/>
                </a:cubicBezTo>
                <a:cubicBezTo>
                  <a:pt x="20023" y="12698"/>
                  <a:pt x="19820" y="12495"/>
                  <a:pt x="19576" y="12495"/>
                </a:cubicBezTo>
                <a:close/>
                <a:moveTo>
                  <a:pt x="20919" y="12495"/>
                </a:moveTo>
                <a:cubicBezTo>
                  <a:pt x="20674" y="12495"/>
                  <a:pt x="20471" y="12698"/>
                  <a:pt x="20471" y="12943"/>
                </a:cubicBezTo>
                <a:cubicBezTo>
                  <a:pt x="20471" y="13187"/>
                  <a:pt x="20674" y="13390"/>
                  <a:pt x="20919" y="13390"/>
                </a:cubicBezTo>
                <a:cubicBezTo>
                  <a:pt x="21163" y="13390"/>
                  <a:pt x="21366" y="13187"/>
                  <a:pt x="21366" y="12943"/>
                </a:cubicBezTo>
                <a:cubicBezTo>
                  <a:pt x="21366" y="12698"/>
                  <a:pt x="21163" y="12495"/>
                  <a:pt x="20919" y="12495"/>
                </a:cubicBezTo>
                <a:close/>
                <a:moveTo>
                  <a:pt x="367" y="12658"/>
                </a:moveTo>
                <a:cubicBezTo>
                  <a:pt x="163" y="12658"/>
                  <a:pt x="0" y="12821"/>
                  <a:pt x="0" y="13065"/>
                </a:cubicBezTo>
                <a:cubicBezTo>
                  <a:pt x="0" y="13268"/>
                  <a:pt x="163" y="13431"/>
                  <a:pt x="367" y="13431"/>
                </a:cubicBezTo>
                <a:lnTo>
                  <a:pt x="1954" y="13431"/>
                </a:lnTo>
                <a:cubicBezTo>
                  <a:pt x="2157" y="13431"/>
                  <a:pt x="2361" y="13268"/>
                  <a:pt x="2361" y="13065"/>
                </a:cubicBezTo>
                <a:cubicBezTo>
                  <a:pt x="2361" y="12821"/>
                  <a:pt x="2157" y="12658"/>
                  <a:pt x="1954" y="12658"/>
                </a:cubicBezTo>
                <a:close/>
                <a:moveTo>
                  <a:pt x="8628" y="12658"/>
                </a:moveTo>
                <a:cubicBezTo>
                  <a:pt x="8425" y="12658"/>
                  <a:pt x="8262" y="12821"/>
                  <a:pt x="8262" y="13065"/>
                </a:cubicBezTo>
                <a:cubicBezTo>
                  <a:pt x="8262" y="13268"/>
                  <a:pt x="8425" y="13431"/>
                  <a:pt x="8628" y="13431"/>
                </a:cubicBezTo>
                <a:lnTo>
                  <a:pt x="12779" y="13431"/>
                </a:lnTo>
                <a:cubicBezTo>
                  <a:pt x="12983" y="13431"/>
                  <a:pt x="13146" y="13268"/>
                  <a:pt x="13146" y="13065"/>
                </a:cubicBezTo>
                <a:cubicBezTo>
                  <a:pt x="13146" y="12821"/>
                  <a:pt x="12983" y="12658"/>
                  <a:pt x="12779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9" name="Google Shape;1139;p56"/>
          <p:cNvSpPr/>
          <p:nvPr/>
        </p:nvSpPr>
        <p:spPr>
          <a:xfrm flipH="1">
            <a:off x="7715825" y="5200908"/>
            <a:ext cx="412543" cy="259319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3" y="82"/>
                  <a:pt x="0" y="244"/>
                  <a:pt x="0" y="448"/>
                </a:cubicBezTo>
                <a:cubicBezTo>
                  <a:pt x="0" y="692"/>
                  <a:pt x="163" y="855"/>
                  <a:pt x="367" y="855"/>
                </a:cubicBezTo>
                <a:lnTo>
                  <a:pt x="1954" y="855"/>
                </a:lnTo>
                <a:cubicBezTo>
                  <a:pt x="2157" y="855"/>
                  <a:pt x="2361" y="692"/>
                  <a:pt x="2361" y="448"/>
                </a:cubicBezTo>
                <a:cubicBezTo>
                  <a:pt x="2361" y="244"/>
                  <a:pt x="2157" y="82"/>
                  <a:pt x="1954" y="82"/>
                </a:cubicBezTo>
                <a:close/>
                <a:moveTo>
                  <a:pt x="3704" y="82"/>
                </a:moveTo>
                <a:cubicBezTo>
                  <a:pt x="3500" y="82"/>
                  <a:pt x="3338" y="244"/>
                  <a:pt x="3338" y="448"/>
                </a:cubicBezTo>
                <a:cubicBezTo>
                  <a:pt x="3338" y="692"/>
                  <a:pt x="3500" y="855"/>
                  <a:pt x="3704" y="855"/>
                </a:cubicBezTo>
                <a:lnTo>
                  <a:pt x="7814" y="855"/>
                </a:lnTo>
                <a:cubicBezTo>
                  <a:pt x="8058" y="855"/>
                  <a:pt x="8221" y="692"/>
                  <a:pt x="8221" y="448"/>
                </a:cubicBezTo>
                <a:cubicBezTo>
                  <a:pt x="8221" y="244"/>
                  <a:pt x="8058" y="82"/>
                  <a:pt x="7814" y="82"/>
                </a:cubicBezTo>
                <a:close/>
                <a:moveTo>
                  <a:pt x="9605" y="0"/>
                </a:moveTo>
                <a:cubicBezTo>
                  <a:pt x="9361" y="0"/>
                  <a:pt x="9157" y="204"/>
                  <a:pt x="9157" y="448"/>
                </a:cubicBezTo>
                <a:cubicBezTo>
                  <a:pt x="9157" y="692"/>
                  <a:pt x="9361" y="896"/>
                  <a:pt x="9605" y="896"/>
                </a:cubicBezTo>
                <a:cubicBezTo>
                  <a:pt x="9849" y="896"/>
                  <a:pt x="10053" y="692"/>
                  <a:pt x="10053" y="448"/>
                </a:cubicBezTo>
                <a:cubicBezTo>
                  <a:pt x="10053" y="204"/>
                  <a:pt x="9849" y="0"/>
                  <a:pt x="9605" y="0"/>
                </a:cubicBezTo>
                <a:close/>
                <a:moveTo>
                  <a:pt x="10948" y="0"/>
                </a:moveTo>
                <a:cubicBezTo>
                  <a:pt x="10704" y="0"/>
                  <a:pt x="10500" y="204"/>
                  <a:pt x="10500" y="448"/>
                </a:cubicBezTo>
                <a:cubicBezTo>
                  <a:pt x="10500" y="692"/>
                  <a:pt x="10704" y="896"/>
                  <a:pt x="10948" y="896"/>
                </a:cubicBezTo>
                <a:cubicBezTo>
                  <a:pt x="11192" y="896"/>
                  <a:pt x="11396" y="692"/>
                  <a:pt x="11396" y="448"/>
                </a:cubicBezTo>
                <a:cubicBezTo>
                  <a:pt x="11396" y="204"/>
                  <a:pt x="11192" y="0"/>
                  <a:pt x="10948" y="0"/>
                </a:cubicBezTo>
                <a:close/>
                <a:moveTo>
                  <a:pt x="12291" y="0"/>
                </a:moveTo>
                <a:cubicBezTo>
                  <a:pt x="12047" y="0"/>
                  <a:pt x="11843" y="204"/>
                  <a:pt x="11843" y="448"/>
                </a:cubicBezTo>
                <a:cubicBezTo>
                  <a:pt x="11843" y="692"/>
                  <a:pt x="12047" y="896"/>
                  <a:pt x="12291" y="896"/>
                </a:cubicBezTo>
                <a:cubicBezTo>
                  <a:pt x="12535" y="896"/>
                  <a:pt x="12739" y="692"/>
                  <a:pt x="12739" y="448"/>
                </a:cubicBezTo>
                <a:cubicBezTo>
                  <a:pt x="12739" y="204"/>
                  <a:pt x="12535" y="0"/>
                  <a:pt x="12291" y="0"/>
                </a:cubicBezTo>
                <a:close/>
                <a:moveTo>
                  <a:pt x="13634" y="0"/>
                </a:moveTo>
                <a:cubicBezTo>
                  <a:pt x="13390" y="0"/>
                  <a:pt x="13186" y="204"/>
                  <a:pt x="13186" y="448"/>
                </a:cubicBezTo>
                <a:cubicBezTo>
                  <a:pt x="13186" y="692"/>
                  <a:pt x="13390" y="896"/>
                  <a:pt x="13634" y="896"/>
                </a:cubicBezTo>
                <a:cubicBezTo>
                  <a:pt x="13878" y="896"/>
                  <a:pt x="14082" y="692"/>
                  <a:pt x="14082" y="448"/>
                </a:cubicBezTo>
                <a:cubicBezTo>
                  <a:pt x="14082" y="204"/>
                  <a:pt x="13878" y="0"/>
                  <a:pt x="13634" y="0"/>
                </a:cubicBezTo>
                <a:close/>
                <a:moveTo>
                  <a:pt x="14977" y="0"/>
                </a:moveTo>
                <a:cubicBezTo>
                  <a:pt x="14733" y="0"/>
                  <a:pt x="14529" y="204"/>
                  <a:pt x="14529" y="448"/>
                </a:cubicBezTo>
                <a:cubicBezTo>
                  <a:pt x="14529" y="692"/>
                  <a:pt x="14733" y="896"/>
                  <a:pt x="14977" y="896"/>
                </a:cubicBezTo>
                <a:cubicBezTo>
                  <a:pt x="15221" y="896"/>
                  <a:pt x="15425" y="692"/>
                  <a:pt x="15425" y="448"/>
                </a:cubicBezTo>
                <a:cubicBezTo>
                  <a:pt x="15425" y="204"/>
                  <a:pt x="15221" y="0"/>
                  <a:pt x="14977" y="0"/>
                </a:cubicBezTo>
                <a:close/>
                <a:moveTo>
                  <a:pt x="16320" y="0"/>
                </a:moveTo>
                <a:cubicBezTo>
                  <a:pt x="16076" y="0"/>
                  <a:pt x="15872" y="204"/>
                  <a:pt x="15872" y="448"/>
                </a:cubicBezTo>
                <a:cubicBezTo>
                  <a:pt x="15872" y="692"/>
                  <a:pt x="16076" y="896"/>
                  <a:pt x="16320" y="896"/>
                </a:cubicBezTo>
                <a:cubicBezTo>
                  <a:pt x="16564" y="896"/>
                  <a:pt x="16768" y="692"/>
                  <a:pt x="16768" y="448"/>
                </a:cubicBezTo>
                <a:cubicBezTo>
                  <a:pt x="16768" y="204"/>
                  <a:pt x="16564" y="0"/>
                  <a:pt x="16320" y="0"/>
                </a:cubicBezTo>
                <a:close/>
                <a:moveTo>
                  <a:pt x="367" y="1872"/>
                </a:moveTo>
                <a:cubicBezTo>
                  <a:pt x="163" y="1872"/>
                  <a:pt x="0" y="2035"/>
                  <a:pt x="0" y="2239"/>
                </a:cubicBezTo>
                <a:cubicBezTo>
                  <a:pt x="0" y="2483"/>
                  <a:pt x="163" y="2646"/>
                  <a:pt x="367" y="2646"/>
                </a:cubicBezTo>
                <a:lnTo>
                  <a:pt x="1954" y="2646"/>
                </a:lnTo>
                <a:cubicBezTo>
                  <a:pt x="2157" y="2646"/>
                  <a:pt x="2361" y="2483"/>
                  <a:pt x="2361" y="2239"/>
                </a:cubicBezTo>
                <a:cubicBezTo>
                  <a:pt x="2361" y="2035"/>
                  <a:pt x="2157" y="1872"/>
                  <a:pt x="1954" y="1872"/>
                </a:cubicBezTo>
                <a:close/>
                <a:moveTo>
                  <a:pt x="3704" y="1872"/>
                </a:moveTo>
                <a:cubicBezTo>
                  <a:pt x="3500" y="1872"/>
                  <a:pt x="3338" y="2035"/>
                  <a:pt x="3338" y="2239"/>
                </a:cubicBezTo>
                <a:cubicBezTo>
                  <a:pt x="3338" y="2483"/>
                  <a:pt x="3500" y="2646"/>
                  <a:pt x="3704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39"/>
                </a:cubicBezTo>
                <a:cubicBezTo>
                  <a:pt x="8221" y="2035"/>
                  <a:pt x="8058" y="1872"/>
                  <a:pt x="7814" y="1872"/>
                </a:cubicBezTo>
                <a:close/>
                <a:moveTo>
                  <a:pt x="367" y="3663"/>
                </a:moveTo>
                <a:cubicBezTo>
                  <a:pt x="163" y="3663"/>
                  <a:pt x="0" y="3826"/>
                  <a:pt x="0" y="4070"/>
                </a:cubicBezTo>
                <a:cubicBezTo>
                  <a:pt x="0" y="4273"/>
                  <a:pt x="163" y="4436"/>
                  <a:pt x="367" y="4436"/>
                </a:cubicBezTo>
                <a:lnTo>
                  <a:pt x="1954" y="4436"/>
                </a:lnTo>
                <a:cubicBezTo>
                  <a:pt x="2157" y="4436"/>
                  <a:pt x="2361" y="4273"/>
                  <a:pt x="2361" y="4070"/>
                </a:cubicBezTo>
                <a:cubicBezTo>
                  <a:pt x="2361" y="3826"/>
                  <a:pt x="2157" y="3663"/>
                  <a:pt x="1954" y="3663"/>
                </a:cubicBezTo>
                <a:close/>
                <a:moveTo>
                  <a:pt x="3704" y="3663"/>
                </a:moveTo>
                <a:cubicBezTo>
                  <a:pt x="3500" y="3663"/>
                  <a:pt x="3338" y="3826"/>
                  <a:pt x="3338" y="4070"/>
                </a:cubicBezTo>
                <a:cubicBezTo>
                  <a:pt x="3338" y="4273"/>
                  <a:pt x="3500" y="4436"/>
                  <a:pt x="3704" y="4436"/>
                </a:cubicBezTo>
                <a:lnTo>
                  <a:pt x="7814" y="4436"/>
                </a:lnTo>
                <a:cubicBezTo>
                  <a:pt x="8058" y="4436"/>
                  <a:pt x="8221" y="4273"/>
                  <a:pt x="8221" y="4070"/>
                </a:cubicBezTo>
                <a:cubicBezTo>
                  <a:pt x="8221" y="3826"/>
                  <a:pt x="8058" y="3663"/>
                  <a:pt x="7814" y="3663"/>
                </a:cubicBezTo>
                <a:close/>
                <a:moveTo>
                  <a:pt x="9605" y="3622"/>
                </a:moveTo>
                <a:cubicBezTo>
                  <a:pt x="9361" y="3622"/>
                  <a:pt x="9157" y="3785"/>
                  <a:pt x="9157" y="4070"/>
                </a:cubicBezTo>
                <a:cubicBezTo>
                  <a:pt x="9157" y="4314"/>
                  <a:pt x="9361" y="4518"/>
                  <a:pt x="9605" y="4518"/>
                </a:cubicBezTo>
                <a:cubicBezTo>
                  <a:pt x="9849" y="4518"/>
                  <a:pt x="10053" y="4314"/>
                  <a:pt x="10053" y="4070"/>
                </a:cubicBezTo>
                <a:cubicBezTo>
                  <a:pt x="10053" y="3785"/>
                  <a:pt x="9849" y="3622"/>
                  <a:pt x="9605" y="3622"/>
                </a:cubicBezTo>
                <a:close/>
                <a:moveTo>
                  <a:pt x="10948" y="3622"/>
                </a:moveTo>
                <a:cubicBezTo>
                  <a:pt x="10704" y="3622"/>
                  <a:pt x="10500" y="3785"/>
                  <a:pt x="10500" y="4070"/>
                </a:cubicBezTo>
                <a:cubicBezTo>
                  <a:pt x="10500" y="4314"/>
                  <a:pt x="10704" y="4518"/>
                  <a:pt x="10948" y="4518"/>
                </a:cubicBezTo>
                <a:cubicBezTo>
                  <a:pt x="11192" y="4518"/>
                  <a:pt x="11396" y="4314"/>
                  <a:pt x="11396" y="4070"/>
                </a:cubicBezTo>
                <a:cubicBezTo>
                  <a:pt x="11396" y="3785"/>
                  <a:pt x="11192" y="3622"/>
                  <a:pt x="10948" y="3622"/>
                </a:cubicBezTo>
                <a:close/>
                <a:moveTo>
                  <a:pt x="12291" y="3622"/>
                </a:moveTo>
                <a:cubicBezTo>
                  <a:pt x="12047" y="3622"/>
                  <a:pt x="11843" y="3785"/>
                  <a:pt x="11843" y="4070"/>
                </a:cubicBezTo>
                <a:cubicBezTo>
                  <a:pt x="11843" y="4314"/>
                  <a:pt x="12047" y="4518"/>
                  <a:pt x="12291" y="4518"/>
                </a:cubicBezTo>
                <a:cubicBezTo>
                  <a:pt x="12535" y="4518"/>
                  <a:pt x="12739" y="4314"/>
                  <a:pt x="12739" y="4070"/>
                </a:cubicBezTo>
                <a:cubicBezTo>
                  <a:pt x="12739" y="3785"/>
                  <a:pt x="12535" y="3622"/>
                  <a:pt x="12291" y="3622"/>
                </a:cubicBezTo>
                <a:close/>
                <a:moveTo>
                  <a:pt x="13634" y="3622"/>
                </a:moveTo>
                <a:cubicBezTo>
                  <a:pt x="13390" y="3622"/>
                  <a:pt x="13186" y="3785"/>
                  <a:pt x="13186" y="4070"/>
                </a:cubicBezTo>
                <a:cubicBezTo>
                  <a:pt x="13186" y="4314"/>
                  <a:pt x="13390" y="4518"/>
                  <a:pt x="13634" y="4518"/>
                </a:cubicBezTo>
                <a:cubicBezTo>
                  <a:pt x="13878" y="4518"/>
                  <a:pt x="14082" y="4314"/>
                  <a:pt x="14082" y="4070"/>
                </a:cubicBezTo>
                <a:cubicBezTo>
                  <a:pt x="14082" y="3785"/>
                  <a:pt x="13878" y="3622"/>
                  <a:pt x="13634" y="3622"/>
                </a:cubicBezTo>
                <a:close/>
                <a:moveTo>
                  <a:pt x="14977" y="3622"/>
                </a:moveTo>
                <a:cubicBezTo>
                  <a:pt x="14733" y="3622"/>
                  <a:pt x="14529" y="3785"/>
                  <a:pt x="14529" y="4070"/>
                </a:cubicBezTo>
                <a:cubicBezTo>
                  <a:pt x="14529" y="4314"/>
                  <a:pt x="14733" y="4518"/>
                  <a:pt x="14977" y="4518"/>
                </a:cubicBezTo>
                <a:cubicBezTo>
                  <a:pt x="15221" y="4518"/>
                  <a:pt x="15425" y="4314"/>
                  <a:pt x="15425" y="4070"/>
                </a:cubicBezTo>
                <a:cubicBezTo>
                  <a:pt x="15425" y="3785"/>
                  <a:pt x="15221" y="3622"/>
                  <a:pt x="14977" y="3622"/>
                </a:cubicBezTo>
                <a:close/>
                <a:moveTo>
                  <a:pt x="16320" y="3622"/>
                </a:moveTo>
                <a:cubicBezTo>
                  <a:pt x="16076" y="3622"/>
                  <a:pt x="15872" y="3785"/>
                  <a:pt x="15872" y="4070"/>
                </a:cubicBezTo>
                <a:cubicBezTo>
                  <a:pt x="15872" y="4314"/>
                  <a:pt x="16076" y="4518"/>
                  <a:pt x="16320" y="4518"/>
                </a:cubicBezTo>
                <a:cubicBezTo>
                  <a:pt x="16564" y="4518"/>
                  <a:pt x="16768" y="4314"/>
                  <a:pt x="16768" y="4070"/>
                </a:cubicBezTo>
                <a:cubicBezTo>
                  <a:pt x="16768" y="3785"/>
                  <a:pt x="16564" y="3622"/>
                  <a:pt x="16320" y="3622"/>
                </a:cubicBezTo>
                <a:close/>
                <a:moveTo>
                  <a:pt x="367" y="5454"/>
                </a:moveTo>
                <a:cubicBezTo>
                  <a:pt x="163" y="5454"/>
                  <a:pt x="0" y="5617"/>
                  <a:pt x="0" y="5861"/>
                </a:cubicBezTo>
                <a:cubicBezTo>
                  <a:pt x="0" y="6064"/>
                  <a:pt x="163" y="6227"/>
                  <a:pt x="367" y="6227"/>
                </a:cubicBezTo>
                <a:lnTo>
                  <a:pt x="1954" y="6227"/>
                </a:lnTo>
                <a:cubicBezTo>
                  <a:pt x="2157" y="6227"/>
                  <a:pt x="2361" y="6064"/>
                  <a:pt x="2361" y="5861"/>
                </a:cubicBezTo>
                <a:cubicBezTo>
                  <a:pt x="2361" y="5617"/>
                  <a:pt x="2157" y="5454"/>
                  <a:pt x="1954" y="5454"/>
                </a:cubicBezTo>
                <a:close/>
                <a:moveTo>
                  <a:pt x="3704" y="5454"/>
                </a:moveTo>
                <a:cubicBezTo>
                  <a:pt x="3500" y="5454"/>
                  <a:pt x="3338" y="5617"/>
                  <a:pt x="3338" y="5861"/>
                </a:cubicBezTo>
                <a:cubicBezTo>
                  <a:pt x="3338" y="6064"/>
                  <a:pt x="3500" y="6227"/>
                  <a:pt x="3704" y="6227"/>
                </a:cubicBezTo>
                <a:lnTo>
                  <a:pt x="7814" y="6227"/>
                </a:lnTo>
                <a:cubicBezTo>
                  <a:pt x="8058" y="6227"/>
                  <a:pt x="8221" y="6064"/>
                  <a:pt x="8221" y="5861"/>
                </a:cubicBezTo>
                <a:cubicBezTo>
                  <a:pt x="8221" y="5617"/>
                  <a:pt x="8058" y="5454"/>
                  <a:pt x="7814" y="5454"/>
                </a:cubicBezTo>
                <a:close/>
                <a:moveTo>
                  <a:pt x="367" y="7244"/>
                </a:moveTo>
                <a:cubicBezTo>
                  <a:pt x="163" y="7244"/>
                  <a:pt x="0" y="7448"/>
                  <a:pt x="0" y="7651"/>
                </a:cubicBezTo>
                <a:cubicBezTo>
                  <a:pt x="0" y="7855"/>
                  <a:pt x="163" y="8018"/>
                  <a:pt x="367" y="8018"/>
                </a:cubicBezTo>
                <a:lnTo>
                  <a:pt x="1954" y="8018"/>
                </a:lnTo>
                <a:cubicBezTo>
                  <a:pt x="2157" y="8018"/>
                  <a:pt x="2361" y="7855"/>
                  <a:pt x="2361" y="7651"/>
                </a:cubicBezTo>
                <a:cubicBezTo>
                  <a:pt x="2361" y="7448"/>
                  <a:pt x="2157" y="7244"/>
                  <a:pt x="1954" y="7244"/>
                </a:cubicBezTo>
                <a:close/>
                <a:moveTo>
                  <a:pt x="3704" y="7244"/>
                </a:moveTo>
                <a:cubicBezTo>
                  <a:pt x="3500" y="7244"/>
                  <a:pt x="3338" y="7448"/>
                  <a:pt x="3338" y="7651"/>
                </a:cubicBezTo>
                <a:cubicBezTo>
                  <a:pt x="3338" y="7855"/>
                  <a:pt x="3500" y="8018"/>
                  <a:pt x="3704" y="8018"/>
                </a:cubicBezTo>
                <a:lnTo>
                  <a:pt x="7814" y="8018"/>
                </a:lnTo>
                <a:cubicBezTo>
                  <a:pt x="8058" y="8018"/>
                  <a:pt x="8221" y="7855"/>
                  <a:pt x="8221" y="7651"/>
                </a:cubicBezTo>
                <a:cubicBezTo>
                  <a:pt x="8221" y="7448"/>
                  <a:pt x="8058" y="7244"/>
                  <a:pt x="7814" y="7244"/>
                </a:cubicBezTo>
                <a:close/>
                <a:moveTo>
                  <a:pt x="14204" y="8750"/>
                </a:moveTo>
                <a:cubicBezTo>
                  <a:pt x="13959" y="8750"/>
                  <a:pt x="13756" y="8954"/>
                  <a:pt x="13756" y="9198"/>
                </a:cubicBezTo>
                <a:cubicBezTo>
                  <a:pt x="13756" y="9483"/>
                  <a:pt x="13959" y="9686"/>
                  <a:pt x="14204" y="9686"/>
                </a:cubicBezTo>
                <a:cubicBezTo>
                  <a:pt x="14448" y="9686"/>
                  <a:pt x="14651" y="9483"/>
                  <a:pt x="14651" y="9198"/>
                </a:cubicBezTo>
                <a:cubicBezTo>
                  <a:pt x="14651" y="8954"/>
                  <a:pt x="14448" y="8750"/>
                  <a:pt x="14204" y="8750"/>
                </a:cubicBezTo>
                <a:close/>
                <a:moveTo>
                  <a:pt x="15547" y="8750"/>
                </a:moveTo>
                <a:cubicBezTo>
                  <a:pt x="15302" y="8750"/>
                  <a:pt x="15099" y="8954"/>
                  <a:pt x="15099" y="9198"/>
                </a:cubicBezTo>
                <a:cubicBezTo>
                  <a:pt x="15099" y="9483"/>
                  <a:pt x="15302" y="9686"/>
                  <a:pt x="15547" y="9686"/>
                </a:cubicBezTo>
                <a:cubicBezTo>
                  <a:pt x="15791" y="9686"/>
                  <a:pt x="15994" y="9483"/>
                  <a:pt x="15994" y="9198"/>
                </a:cubicBezTo>
                <a:cubicBezTo>
                  <a:pt x="15994" y="8954"/>
                  <a:pt x="15791" y="8750"/>
                  <a:pt x="15547" y="8750"/>
                </a:cubicBezTo>
                <a:close/>
                <a:moveTo>
                  <a:pt x="16890" y="8750"/>
                </a:moveTo>
                <a:cubicBezTo>
                  <a:pt x="16645" y="8750"/>
                  <a:pt x="16442" y="8954"/>
                  <a:pt x="16442" y="9198"/>
                </a:cubicBezTo>
                <a:cubicBezTo>
                  <a:pt x="16442" y="9483"/>
                  <a:pt x="16645" y="9686"/>
                  <a:pt x="16890" y="9686"/>
                </a:cubicBezTo>
                <a:cubicBezTo>
                  <a:pt x="17134" y="9686"/>
                  <a:pt x="17337" y="9483"/>
                  <a:pt x="17337" y="9198"/>
                </a:cubicBezTo>
                <a:cubicBezTo>
                  <a:pt x="17337" y="8954"/>
                  <a:pt x="17134" y="8750"/>
                  <a:pt x="16890" y="8750"/>
                </a:cubicBezTo>
                <a:close/>
                <a:moveTo>
                  <a:pt x="18233" y="8750"/>
                </a:moveTo>
                <a:cubicBezTo>
                  <a:pt x="17988" y="8750"/>
                  <a:pt x="17785" y="8954"/>
                  <a:pt x="17785" y="9198"/>
                </a:cubicBezTo>
                <a:cubicBezTo>
                  <a:pt x="17785" y="9483"/>
                  <a:pt x="17988" y="9686"/>
                  <a:pt x="18233" y="9686"/>
                </a:cubicBezTo>
                <a:cubicBezTo>
                  <a:pt x="18477" y="9686"/>
                  <a:pt x="18680" y="9483"/>
                  <a:pt x="18680" y="9198"/>
                </a:cubicBezTo>
                <a:cubicBezTo>
                  <a:pt x="18680" y="8954"/>
                  <a:pt x="18477" y="8750"/>
                  <a:pt x="18233" y="8750"/>
                </a:cubicBezTo>
                <a:close/>
                <a:moveTo>
                  <a:pt x="19576" y="8750"/>
                </a:moveTo>
                <a:cubicBezTo>
                  <a:pt x="19331" y="8750"/>
                  <a:pt x="19128" y="8954"/>
                  <a:pt x="19128" y="9198"/>
                </a:cubicBezTo>
                <a:cubicBezTo>
                  <a:pt x="19128" y="9483"/>
                  <a:pt x="19331" y="9686"/>
                  <a:pt x="19576" y="9686"/>
                </a:cubicBezTo>
                <a:cubicBezTo>
                  <a:pt x="19820" y="9686"/>
                  <a:pt x="20023" y="9483"/>
                  <a:pt x="20023" y="9198"/>
                </a:cubicBezTo>
                <a:cubicBezTo>
                  <a:pt x="20023" y="8954"/>
                  <a:pt x="19820" y="8750"/>
                  <a:pt x="19576" y="8750"/>
                </a:cubicBezTo>
                <a:close/>
                <a:moveTo>
                  <a:pt x="20919" y="8750"/>
                </a:moveTo>
                <a:cubicBezTo>
                  <a:pt x="20674" y="8750"/>
                  <a:pt x="20471" y="8954"/>
                  <a:pt x="20471" y="9198"/>
                </a:cubicBezTo>
                <a:cubicBezTo>
                  <a:pt x="20471" y="9483"/>
                  <a:pt x="20674" y="9686"/>
                  <a:pt x="20919" y="9686"/>
                </a:cubicBezTo>
                <a:cubicBezTo>
                  <a:pt x="21163" y="9686"/>
                  <a:pt x="21366" y="9483"/>
                  <a:pt x="21366" y="9198"/>
                </a:cubicBezTo>
                <a:cubicBezTo>
                  <a:pt x="21366" y="8954"/>
                  <a:pt x="21163" y="8750"/>
                  <a:pt x="20919" y="8750"/>
                </a:cubicBezTo>
                <a:close/>
                <a:moveTo>
                  <a:pt x="367" y="9035"/>
                </a:moveTo>
                <a:cubicBezTo>
                  <a:pt x="163" y="9035"/>
                  <a:pt x="0" y="9239"/>
                  <a:pt x="0" y="9442"/>
                </a:cubicBezTo>
                <a:cubicBezTo>
                  <a:pt x="0" y="9646"/>
                  <a:pt x="163" y="9849"/>
                  <a:pt x="367" y="9849"/>
                </a:cubicBezTo>
                <a:lnTo>
                  <a:pt x="1954" y="9849"/>
                </a:lnTo>
                <a:cubicBezTo>
                  <a:pt x="2157" y="9849"/>
                  <a:pt x="2361" y="9646"/>
                  <a:pt x="2361" y="9442"/>
                </a:cubicBezTo>
                <a:cubicBezTo>
                  <a:pt x="2361" y="9239"/>
                  <a:pt x="2157" y="9035"/>
                  <a:pt x="1954" y="9035"/>
                </a:cubicBezTo>
                <a:close/>
                <a:moveTo>
                  <a:pt x="8628" y="9035"/>
                </a:moveTo>
                <a:cubicBezTo>
                  <a:pt x="8425" y="9035"/>
                  <a:pt x="8262" y="9239"/>
                  <a:pt x="8262" y="9442"/>
                </a:cubicBezTo>
                <a:cubicBezTo>
                  <a:pt x="8262" y="9646"/>
                  <a:pt x="8425" y="9849"/>
                  <a:pt x="8628" y="9849"/>
                </a:cubicBezTo>
                <a:lnTo>
                  <a:pt x="12779" y="9849"/>
                </a:lnTo>
                <a:cubicBezTo>
                  <a:pt x="12983" y="9849"/>
                  <a:pt x="13146" y="9646"/>
                  <a:pt x="13146" y="9442"/>
                </a:cubicBezTo>
                <a:cubicBezTo>
                  <a:pt x="13146" y="9239"/>
                  <a:pt x="12983" y="9035"/>
                  <a:pt x="12779" y="9035"/>
                </a:cubicBezTo>
                <a:close/>
                <a:moveTo>
                  <a:pt x="367" y="10866"/>
                </a:moveTo>
                <a:cubicBezTo>
                  <a:pt x="163" y="10866"/>
                  <a:pt x="0" y="11029"/>
                  <a:pt x="0" y="11233"/>
                </a:cubicBezTo>
                <a:cubicBezTo>
                  <a:pt x="0" y="11436"/>
                  <a:pt x="163" y="11640"/>
                  <a:pt x="367" y="11640"/>
                </a:cubicBezTo>
                <a:lnTo>
                  <a:pt x="1954" y="11640"/>
                </a:lnTo>
                <a:cubicBezTo>
                  <a:pt x="2157" y="11640"/>
                  <a:pt x="2361" y="11436"/>
                  <a:pt x="2361" y="11233"/>
                </a:cubicBezTo>
                <a:cubicBezTo>
                  <a:pt x="2361" y="11029"/>
                  <a:pt x="2157" y="10866"/>
                  <a:pt x="1954" y="10866"/>
                </a:cubicBezTo>
                <a:close/>
                <a:moveTo>
                  <a:pt x="8628" y="10866"/>
                </a:moveTo>
                <a:cubicBezTo>
                  <a:pt x="8425" y="10866"/>
                  <a:pt x="8262" y="11029"/>
                  <a:pt x="8262" y="11233"/>
                </a:cubicBezTo>
                <a:cubicBezTo>
                  <a:pt x="8262" y="11436"/>
                  <a:pt x="8425" y="11640"/>
                  <a:pt x="8628" y="11640"/>
                </a:cubicBezTo>
                <a:lnTo>
                  <a:pt x="12779" y="11640"/>
                </a:lnTo>
                <a:cubicBezTo>
                  <a:pt x="12983" y="11640"/>
                  <a:pt x="13146" y="11436"/>
                  <a:pt x="13146" y="11233"/>
                </a:cubicBezTo>
                <a:cubicBezTo>
                  <a:pt x="13146" y="11029"/>
                  <a:pt x="12983" y="10866"/>
                  <a:pt x="12779" y="10866"/>
                </a:cubicBezTo>
                <a:close/>
                <a:moveTo>
                  <a:pt x="14204" y="12454"/>
                </a:moveTo>
                <a:cubicBezTo>
                  <a:pt x="13959" y="12454"/>
                  <a:pt x="13756" y="12657"/>
                  <a:pt x="13756" y="12942"/>
                </a:cubicBezTo>
                <a:cubicBezTo>
                  <a:pt x="13756" y="13186"/>
                  <a:pt x="13959" y="13390"/>
                  <a:pt x="14204" y="13390"/>
                </a:cubicBezTo>
                <a:cubicBezTo>
                  <a:pt x="14448" y="13390"/>
                  <a:pt x="14651" y="13186"/>
                  <a:pt x="14651" y="12942"/>
                </a:cubicBezTo>
                <a:cubicBezTo>
                  <a:pt x="14651" y="12657"/>
                  <a:pt x="14448" y="12454"/>
                  <a:pt x="14204" y="12454"/>
                </a:cubicBezTo>
                <a:close/>
                <a:moveTo>
                  <a:pt x="15547" y="12454"/>
                </a:moveTo>
                <a:cubicBezTo>
                  <a:pt x="15302" y="12454"/>
                  <a:pt x="15099" y="12657"/>
                  <a:pt x="15099" y="12942"/>
                </a:cubicBezTo>
                <a:cubicBezTo>
                  <a:pt x="15099" y="13186"/>
                  <a:pt x="15302" y="13390"/>
                  <a:pt x="15547" y="13390"/>
                </a:cubicBezTo>
                <a:cubicBezTo>
                  <a:pt x="15791" y="13390"/>
                  <a:pt x="15994" y="13186"/>
                  <a:pt x="15994" y="12942"/>
                </a:cubicBezTo>
                <a:cubicBezTo>
                  <a:pt x="15994" y="12657"/>
                  <a:pt x="15791" y="12454"/>
                  <a:pt x="15547" y="12454"/>
                </a:cubicBezTo>
                <a:close/>
                <a:moveTo>
                  <a:pt x="16890" y="12454"/>
                </a:moveTo>
                <a:cubicBezTo>
                  <a:pt x="16645" y="12454"/>
                  <a:pt x="16442" y="12657"/>
                  <a:pt x="16442" y="12942"/>
                </a:cubicBezTo>
                <a:cubicBezTo>
                  <a:pt x="16442" y="13186"/>
                  <a:pt x="16645" y="13390"/>
                  <a:pt x="16890" y="13390"/>
                </a:cubicBezTo>
                <a:cubicBezTo>
                  <a:pt x="17134" y="13390"/>
                  <a:pt x="17337" y="13186"/>
                  <a:pt x="17337" y="12942"/>
                </a:cubicBezTo>
                <a:cubicBezTo>
                  <a:pt x="17337" y="12657"/>
                  <a:pt x="17134" y="12454"/>
                  <a:pt x="16890" y="12454"/>
                </a:cubicBezTo>
                <a:close/>
                <a:moveTo>
                  <a:pt x="18233" y="12454"/>
                </a:moveTo>
                <a:cubicBezTo>
                  <a:pt x="17988" y="12454"/>
                  <a:pt x="17785" y="12657"/>
                  <a:pt x="17785" y="12942"/>
                </a:cubicBezTo>
                <a:cubicBezTo>
                  <a:pt x="17785" y="13186"/>
                  <a:pt x="17988" y="13390"/>
                  <a:pt x="18233" y="13390"/>
                </a:cubicBezTo>
                <a:cubicBezTo>
                  <a:pt x="18477" y="13390"/>
                  <a:pt x="18680" y="13186"/>
                  <a:pt x="18680" y="12942"/>
                </a:cubicBezTo>
                <a:cubicBezTo>
                  <a:pt x="18680" y="12657"/>
                  <a:pt x="18477" y="12454"/>
                  <a:pt x="18233" y="12454"/>
                </a:cubicBezTo>
                <a:close/>
                <a:moveTo>
                  <a:pt x="19576" y="12454"/>
                </a:moveTo>
                <a:cubicBezTo>
                  <a:pt x="19331" y="12454"/>
                  <a:pt x="19128" y="12657"/>
                  <a:pt x="19128" y="12942"/>
                </a:cubicBezTo>
                <a:cubicBezTo>
                  <a:pt x="19128" y="13186"/>
                  <a:pt x="19331" y="13390"/>
                  <a:pt x="19576" y="13390"/>
                </a:cubicBezTo>
                <a:cubicBezTo>
                  <a:pt x="19820" y="13390"/>
                  <a:pt x="20023" y="13186"/>
                  <a:pt x="20023" y="12942"/>
                </a:cubicBezTo>
                <a:cubicBezTo>
                  <a:pt x="20023" y="12657"/>
                  <a:pt x="19820" y="12454"/>
                  <a:pt x="19576" y="12454"/>
                </a:cubicBezTo>
                <a:close/>
                <a:moveTo>
                  <a:pt x="20919" y="12454"/>
                </a:moveTo>
                <a:cubicBezTo>
                  <a:pt x="20674" y="12454"/>
                  <a:pt x="20471" y="12657"/>
                  <a:pt x="20471" y="12942"/>
                </a:cubicBezTo>
                <a:cubicBezTo>
                  <a:pt x="20471" y="13186"/>
                  <a:pt x="20674" y="13390"/>
                  <a:pt x="20919" y="13390"/>
                </a:cubicBezTo>
                <a:cubicBezTo>
                  <a:pt x="21163" y="13390"/>
                  <a:pt x="21366" y="13186"/>
                  <a:pt x="21366" y="12942"/>
                </a:cubicBezTo>
                <a:cubicBezTo>
                  <a:pt x="21366" y="12657"/>
                  <a:pt x="21163" y="12454"/>
                  <a:pt x="20919" y="12454"/>
                </a:cubicBezTo>
                <a:close/>
                <a:moveTo>
                  <a:pt x="367" y="12657"/>
                </a:moveTo>
                <a:cubicBezTo>
                  <a:pt x="163" y="12657"/>
                  <a:pt x="0" y="12820"/>
                  <a:pt x="0" y="13023"/>
                </a:cubicBezTo>
                <a:cubicBezTo>
                  <a:pt x="0" y="13268"/>
                  <a:pt x="163" y="13430"/>
                  <a:pt x="367" y="13430"/>
                </a:cubicBezTo>
                <a:lnTo>
                  <a:pt x="1954" y="13430"/>
                </a:lnTo>
                <a:cubicBezTo>
                  <a:pt x="2157" y="13430"/>
                  <a:pt x="2361" y="13268"/>
                  <a:pt x="2361" y="13023"/>
                </a:cubicBezTo>
                <a:cubicBezTo>
                  <a:pt x="2361" y="12820"/>
                  <a:pt x="2157" y="12657"/>
                  <a:pt x="1954" y="12657"/>
                </a:cubicBezTo>
                <a:close/>
                <a:moveTo>
                  <a:pt x="8628" y="12657"/>
                </a:moveTo>
                <a:cubicBezTo>
                  <a:pt x="8425" y="12657"/>
                  <a:pt x="8262" y="12820"/>
                  <a:pt x="8262" y="13023"/>
                </a:cubicBezTo>
                <a:cubicBezTo>
                  <a:pt x="8262" y="13268"/>
                  <a:pt x="8425" y="13430"/>
                  <a:pt x="8628" y="13430"/>
                </a:cubicBezTo>
                <a:lnTo>
                  <a:pt x="12779" y="13430"/>
                </a:lnTo>
                <a:cubicBezTo>
                  <a:pt x="12983" y="13430"/>
                  <a:pt x="13146" y="13268"/>
                  <a:pt x="13146" y="13023"/>
                </a:cubicBezTo>
                <a:cubicBezTo>
                  <a:pt x="13146" y="12820"/>
                  <a:pt x="12983" y="12657"/>
                  <a:pt x="12779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0" name="Google Shape;1140;p56"/>
          <p:cNvSpPr/>
          <p:nvPr/>
        </p:nvSpPr>
        <p:spPr>
          <a:xfrm flipH="1">
            <a:off x="8523544" y="4590400"/>
            <a:ext cx="507613" cy="56590"/>
          </a:xfrm>
          <a:custGeom>
            <a:rect b="b" l="l" r="r" t="t"/>
            <a:pathLst>
              <a:path extrusionOk="0" h="2931" w="26291">
                <a:moveTo>
                  <a:pt x="5088" y="1"/>
                </a:moveTo>
                <a:lnTo>
                  <a:pt x="4965" y="41"/>
                </a:lnTo>
                <a:lnTo>
                  <a:pt x="326" y="2239"/>
                </a:lnTo>
                <a:cubicBezTo>
                  <a:pt x="0" y="2442"/>
                  <a:pt x="123" y="2931"/>
                  <a:pt x="489" y="2931"/>
                </a:cubicBezTo>
                <a:lnTo>
                  <a:pt x="22913" y="2931"/>
                </a:lnTo>
                <a:cubicBezTo>
                  <a:pt x="22994" y="2931"/>
                  <a:pt x="23076" y="2890"/>
                  <a:pt x="23157" y="2849"/>
                </a:cubicBezTo>
                <a:lnTo>
                  <a:pt x="26047" y="652"/>
                </a:lnTo>
                <a:cubicBezTo>
                  <a:pt x="26291" y="448"/>
                  <a:pt x="26169" y="1"/>
                  <a:pt x="25802" y="1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Google Shape;1141;p56"/>
          <p:cNvSpPr/>
          <p:nvPr/>
        </p:nvSpPr>
        <p:spPr>
          <a:xfrm flipH="1">
            <a:off x="8518833" y="4584106"/>
            <a:ext cx="516263" cy="69179"/>
          </a:xfrm>
          <a:custGeom>
            <a:rect b="b" l="l" r="r" t="t"/>
            <a:pathLst>
              <a:path extrusionOk="0" h="3583" w="26739">
                <a:moveTo>
                  <a:pt x="26047" y="652"/>
                </a:moveTo>
                <a:lnTo>
                  <a:pt x="26047" y="693"/>
                </a:lnTo>
                <a:lnTo>
                  <a:pt x="23158" y="2931"/>
                </a:lnTo>
                <a:lnTo>
                  <a:pt x="693" y="2931"/>
                </a:lnTo>
                <a:lnTo>
                  <a:pt x="693" y="2890"/>
                </a:lnTo>
                <a:lnTo>
                  <a:pt x="5251" y="693"/>
                </a:lnTo>
                <a:lnTo>
                  <a:pt x="5332" y="652"/>
                </a:lnTo>
                <a:close/>
                <a:moveTo>
                  <a:pt x="5251" y="1"/>
                </a:moveTo>
                <a:lnTo>
                  <a:pt x="5088" y="42"/>
                </a:lnTo>
                <a:lnTo>
                  <a:pt x="5007" y="42"/>
                </a:lnTo>
                <a:lnTo>
                  <a:pt x="408" y="2280"/>
                </a:lnTo>
                <a:cubicBezTo>
                  <a:pt x="123" y="2402"/>
                  <a:pt x="1" y="2646"/>
                  <a:pt x="1" y="2890"/>
                </a:cubicBezTo>
                <a:cubicBezTo>
                  <a:pt x="1" y="3053"/>
                  <a:pt x="82" y="3257"/>
                  <a:pt x="164" y="3379"/>
                </a:cubicBezTo>
                <a:cubicBezTo>
                  <a:pt x="286" y="3501"/>
                  <a:pt x="489" y="3582"/>
                  <a:pt x="693" y="3582"/>
                </a:cubicBezTo>
                <a:lnTo>
                  <a:pt x="23117" y="3582"/>
                </a:lnTo>
                <a:cubicBezTo>
                  <a:pt x="23280" y="3582"/>
                  <a:pt x="23442" y="3542"/>
                  <a:pt x="23565" y="3460"/>
                </a:cubicBezTo>
                <a:lnTo>
                  <a:pt x="26454" y="1222"/>
                </a:lnTo>
                <a:cubicBezTo>
                  <a:pt x="26617" y="1100"/>
                  <a:pt x="26739" y="896"/>
                  <a:pt x="26698" y="693"/>
                </a:cubicBezTo>
                <a:cubicBezTo>
                  <a:pt x="26698" y="489"/>
                  <a:pt x="26658" y="327"/>
                  <a:pt x="26535" y="204"/>
                </a:cubicBezTo>
                <a:cubicBezTo>
                  <a:pt x="26413" y="82"/>
                  <a:pt x="26210" y="1"/>
                  <a:pt x="260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1142;p56"/>
          <p:cNvSpPr/>
          <p:nvPr/>
        </p:nvSpPr>
        <p:spPr>
          <a:xfrm flipH="1">
            <a:off x="8715279" y="4320110"/>
            <a:ext cx="80165" cy="303321"/>
          </a:xfrm>
          <a:custGeom>
            <a:rect b="b" l="l" r="r" t="t"/>
            <a:pathLst>
              <a:path extrusionOk="0" h="15710" w="4152">
                <a:moveTo>
                  <a:pt x="1" y="1"/>
                </a:moveTo>
                <a:lnTo>
                  <a:pt x="1" y="15710"/>
                </a:lnTo>
                <a:lnTo>
                  <a:pt x="4152" y="15710"/>
                </a:lnTo>
                <a:lnTo>
                  <a:pt x="4152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3" name="Google Shape;1143;p56"/>
          <p:cNvSpPr/>
          <p:nvPr/>
        </p:nvSpPr>
        <p:spPr>
          <a:xfrm flipH="1">
            <a:off x="8708985" y="4313043"/>
            <a:ext cx="92753" cy="316682"/>
          </a:xfrm>
          <a:custGeom>
            <a:rect b="b" l="l" r="r" t="t"/>
            <a:pathLst>
              <a:path extrusionOk="0" h="16402" w="4804">
                <a:moveTo>
                  <a:pt x="4111" y="692"/>
                </a:moveTo>
                <a:lnTo>
                  <a:pt x="4111" y="15750"/>
                </a:lnTo>
                <a:lnTo>
                  <a:pt x="693" y="15750"/>
                </a:lnTo>
                <a:lnTo>
                  <a:pt x="693" y="692"/>
                </a:lnTo>
                <a:close/>
                <a:moveTo>
                  <a:pt x="327" y="0"/>
                </a:moveTo>
                <a:cubicBezTo>
                  <a:pt x="245" y="0"/>
                  <a:pt x="164" y="41"/>
                  <a:pt x="82" y="123"/>
                </a:cubicBezTo>
                <a:cubicBezTo>
                  <a:pt x="42" y="163"/>
                  <a:pt x="1" y="285"/>
                  <a:pt x="1" y="367"/>
                </a:cubicBezTo>
                <a:lnTo>
                  <a:pt x="1" y="16076"/>
                </a:lnTo>
                <a:cubicBezTo>
                  <a:pt x="1" y="16157"/>
                  <a:pt x="42" y="16239"/>
                  <a:pt x="82" y="16320"/>
                </a:cubicBezTo>
                <a:cubicBezTo>
                  <a:pt x="164" y="16361"/>
                  <a:pt x="245" y="16401"/>
                  <a:pt x="327" y="16401"/>
                </a:cubicBezTo>
                <a:lnTo>
                  <a:pt x="4478" y="16401"/>
                </a:lnTo>
                <a:cubicBezTo>
                  <a:pt x="4559" y="16401"/>
                  <a:pt x="4640" y="16361"/>
                  <a:pt x="4722" y="16320"/>
                </a:cubicBezTo>
                <a:cubicBezTo>
                  <a:pt x="4763" y="16239"/>
                  <a:pt x="4803" y="16157"/>
                  <a:pt x="4803" y="16076"/>
                </a:cubicBezTo>
                <a:lnTo>
                  <a:pt x="4803" y="367"/>
                </a:lnTo>
                <a:cubicBezTo>
                  <a:pt x="4803" y="285"/>
                  <a:pt x="4763" y="163"/>
                  <a:pt x="4722" y="123"/>
                </a:cubicBezTo>
                <a:cubicBezTo>
                  <a:pt x="4640" y="41"/>
                  <a:pt x="4559" y="0"/>
                  <a:pt x="4478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Google Shape;1144;p56"/>
          <p:cNvSpPr/>
          <p:nvPr/>
        </p:nvSpPr>
        <p:spPr>
          <a:xfrm flipH="1">
            <a:off x="8702710" y="4320110"/>
            <a:ext cx="105303" cy="220028"/>
          </a:xfrm>
          <a:custGeom>
            <a:rect b="b" l="l" r="r" t="t"/>
            <a:pathLst>
              <a:path extrusionOk="0" h="11396" w="5454">
                <a:moveTo>
                  <a:pt x="0" y="1"/>
                </a:moveTo>
                <a:lnTo>
                  <a:pt x="0" y="11396"/>
                </a:lnTo>
                <a:lnTo>
                  <a:pt x="5454" y="11396"/>
                </a:lnTo>
                <a:lnTo>
                  <a:pt x="5454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Google Shape;1145;p56"/>
          <p:cNvSpPr/>
          <p:nvPr/>
        </p:nvSpPr>
        <p:spPr>
          <a:xfrm flipH="1">
            <a:off x="8696415" y="4313043"/>
            <a:ext cx="117892" cy="234181"/>
          </a:xfrm>
          <a:custGeom>
            <a:rect b="b" l="l" r="r" t="t"/>
            <a:pathLst>
              <a:path extrusionOk="0" h="12129" w="6106">
                <a:moveTo>
                  <a:pt x="5414" y="692"/>
                </a:moveTo>
                <a:lnTo>
                  <a:pt x="5414" y="11436"/>
                </a:lnTo>
                <a:lnTo>
                  <a:pt x="693" y="11436"/>
                </a:lnTo>
                <a:lnTo>
                  <a:pt x="693" y="692"/>
                </a:lnTo>
                <a:close/>
                <a:moveTo>
                  <a:pt x="326" y="0"/>
                </a:moveTo>
                <a:cubicBezTo>
                  <a:pt x="245" y="0"/>
                  <a:pt x="164" y="41"/>
                  <a:pt x="123" y="123"/>
                </a:cubicBezTo>
                <a:cubicBezTo>
                  <a:pt x="42" y="163"/>
                  <a:pt x="1" y="285"/>
                  <a:pt x="1" y="367"/>
                </a:cubicBezTo>
                <a:lnTo>
                  <a:pt x="1" y="11762"/>
                </a:lnTo>
                <a:cubicBezTo>
                  <a:pt x="1" y="11843"/>
                  <a:pt x="42" y="11965"/>
                  <a:pt x="123" y="12006"/>
                </a:cubicBezTo>
                <a:cubicBezTo>
                  <a:pt x="164" y="12087"/>
                  <a:pt x="245" y="12128"/>
                  <a:pt x="326" y="12128"/>
                </a:cubicBezTo>
                <a:lnTo>
                  <a:pt x="5780" y="12128"/>
                </a:lnTo>
                <a:cubicBezTo>
                  <a:pt x="5861" y="12128"/>
                  <a:pt x="5943" y="12087"/>
                  <a:pt x="5983" y="12006"/>
                </a:cubicBezTo>
                <a:cubicBezTo>
                  <a:pt x="6065" y="11925"/>
                  <a:pt x="6105" y="11843"/>
                  <a:pt x="6105" y="11762"/>
                </a:cubicBezTo>
                <a:lnTo>
                  <a:pt x="6105" y="367"/>
                </a:lnTo>
                <a:cubicBezTo>
                  <a:pt x="6105" y="285"/>
                  <a:pt x="6065" y="163"/>
                  <a:pt x="5983" y="123"/>
                </a:cubicBezTo>
                <a:cubicBezTo>
                  <a:pt x="5943" y="41"/>
                  <a:pt x="5861" y="0"/>
                  <a:pt x="578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Google Shape;1146;p56"/>
          <p:cNvSpPr/>
          <p:nvPr/>
        </p:nvSpPr>
        <p:spPr>
          <a:xfrm flipH="1">
            <a:off x="8077212" y="3310460"/>
            <a:ext cx="1318528" cy="1031735"/>
          </a:xfrm>
          <a:custGeom>
            <a:rect b="b" l="l" r="r" t="t"/>
            <a:pathLst>
              <a:path extrusionOk="0" h="53437" w="68291">
                <a:moveTo>
                  <a:pt x="1" y="1"/>
                </a:moveTo>
                <a:lnTo>
                  <a:pt x="1" y="53436"/>
                </a:lnTo>
                <a:lnTo>
                  <a:pt x="68291" y="53436"/>
                </a:lnTo>
                <a:lnTo>
                  <a:pt x="6829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Google Shape;1147;p56"/>
          <p:cNvSpPr/>
          <p:nvPr/>
        </p:nvSpPr>
        <p:spPr>
          <a:xfrm flipH="1">
            <a:off x="8070917" y="3304185"/>
            <a:ext cx="1331098" cy="1044285"/>
          </a:xfrm>
          <a:custGeom>
            <a:rect b="b" l="l" r="r" t="t"/>
            <a:pathLst>
              <a:path extrusionOk="0" h="54087" w="68942">
                <a:moveTo>
                  <a:pt x="68290" y="692"/>
                </a:moveTo>
                <a:lnTo>
                  <a:pt x="68290" y="53395"/>
                </a:lnTo>
                <a:lnTo>
                  <a:pt x="652" y="53395"/>
                </a:lnTo>
                <a:lnTo>
                  <a:pt x="652" y="692"/>
                </a:lnTo>
                <a:close/>
                <a:moveTo>
                  <a:pt x="326" y="0"/>
                </a:moveTo>
                <a:cubicBezTo>
                  <a:pt x="245" y="0"/>
                  <a:pt x="163" y="41"/>
                  <a:pt x="82" y="82"/>
                </a:cubicBezTo>
                <a:cubicBezTo>
                  <a:pt x="0" y="163"/>
                  <a:pt x="0" y="244"/>
                  <a:pt x="0" y="326"/>
                </a:cubicBezTo>
                <a:lnTo>
                  <a:pt x="0" y="53761"/>
                </a:lnTo>
                <a:cubicBezTo>
                  <a:pt x="0" y="53843"/>
                  <a:pt x="0" y="53924"/>
                  <a:pt x="82" y="54005"/>
                </a:cubicBezTo>
                <a:cubicBezTo>
                  <a:pt x="163" y="54046"/>
                  <a:pt x="245" y="54087"/>
                  <a:pt x="326" y="54087"/>
                </a:cubicBezTo>
                <a:lnTo>
                  <a:pt x="68616" y="54087"/>
                </a:lnTo>
                <a:cubicBezTo>
                  <a:pt x="68697" y="54087"/>
                  <a:pt x="68778" y="54046"/>
                  <a:pt x="68860" y="54005"/>
                </a:cubicBezTo>
                <a:cubicBezTo>
                  <a:pt x="68901" y="53924"/>
                  <a:pt x="68941" y="53843"/>
                  <a:pt x="68941" y="53761"/>
                </a:cubicBezTo>
                <a:lnTo>
                  <a:pt x="68941" y="326"/>
                </a:lnTo>
                <a:cubicBezTo>
                  <a:pt x="68941" y="244"/>
                  <a:pt x="68901" y="163"/>
                  <a:pt x="68860" y="82"/>
                </a:cubicBezTo>
                <a:cubicBezTo>
                  <a:pt x="68778" y="41"/>
                  <a:pt x="68697" y="0"/>
                  <a:pt x="686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p56"/>
          <p:cNvSpPr/>
          <p:nvPr/>
        </p:nvSpPr>
        <p:spPr>
          <a:xfrm flipH="1">
            <a:off x="8147939" y="3365464"/>
            <a:ext cx="1177082" cy="921721"/>
          </a:xfrm>
          <a:custGeom>
            <a:rect b="b" l="l" r="r" t="t"/>
            <a:pathLst>
              <a:path extrusionOk="0" h="47739" w="60965">
                <a:moveTo>
                  <a:pt x="1" y="1"/>
                </a:moveTo>
                <a:lnTo>
                  <a:pt x="1" y="47738"/>
                </a:lnTo>
                <a:lnTo>
                  <a:pt x="60965" y="47738"/>
                </a:lnTo>
                <a:lnTo>
                  <a:pt x="60965" y="1"/>
                </a:ln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Google Shape;1149;p56"/>
          <p:cNvSpPr/>
          <p:nvPr/>
        </p:nvSpPr>
        <p:spPr>
          <a:xfrm flipH="1">
            <a:off x="8140853" y="3359170"/>
            <a:ext cx="1191234" cy="934290"/>
          </a:xfrm>
          <a:custGeom>
            <a:rect b="b" l="l" r="r" t="t"/>
            <a:pathLst>
              <a:path extrusionOk="0" h="48390" w="61698">
                <a:moveTo>
                  <a:pt x="61005" y="693"/>
                </a:moveTo>
                <a:lnTo>
                  <a:pt x="61005" y="47698"/>
                </a:lnTo>
                <a:lnTo>
                  <a:pt x="692" y="47698"/>
                </a:lnTo>
                <a:lnTo>
                  <a:pt x="692" y="693"/>
                </a:lnTo>
                <a:close/>
                <a:moveTo>
                  <a:pt x="367" y="1"/>
                </a:moveTo>
                <a:cubicBezTo>
                  <a:pt x="245" y="1"/>
                  <a:pt x="163" y="42"/>
                  <a:pt x="123" y="123"/>
                </a:cubicBezTo>
                <a:cubicBezTo>
                  <a:pt x="41" y="164"/>
                  <a:pt x="0" y="245"/>
                  <a:pt x="0" y="327"/>
                </a:cubicBezTo>
                <a:lnTo>
                  <a:pt x="0" y="48064"/>
                </a:lnTo>
                <a:cubicBezTo>
                  <a:pt x="0" y="48146"/>
                  <a:pt x="41" y="48227"/>
                  <a:pt x="123" y="48268"/>
                </a:cubicBezTo>
                <a:cubicBezTo>
                  <a:pt x="163" y="48349"/>
                  <a:pt x="245" y="48390"/>
                  <a:pt x="367" y="48390"/>
                </a:cubicBezTo>
                <a:lnTo>
                  <a:pt x="61331" y="48390"/>
                </a:lnTo>
                <a:cubicBezTo>
                  <a:pt x="61412" y="48390"/>
                  <a:pt x="61494" y="48349"/>
                  <a:pt x="61575" y="48268"/>
                </a:cubicBezTo>
                <a:cubicBezTo>
                  <a:pt x="61657" y="48227"/>
                  <a:pt x="61697" y="48146"/>
                  <a:pt x="61697" y="48064"/>
                </a:cubicBezTo>
                <a:lnTo>
                  <a:pt x="61697" y="327"/>
                </a:lnTo>
                <a:cubicBezTo>
                  <a:pt x="61697" y="245"/>
                  <a:pt x="61657" y="164"/>
                  <a:pt x="61575" y="123"/>
                </a:cubicBezTo>
                <a:cubicBezTo>
                  <a:pt x="61494" y="42"/>
                  <a:pt x="61412" y="1"/>
                  <a:pt x="613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0" name="Google Shape;1150;p56"/>
          <p:cNvSpPr/>
          <p:nvPr/>
        </p:nvSpPr>
        <p:spPr>
          <a:xfrm flipH="1">
            <a:off x="8746688" y="3462112"/>
            <a:ext cx="492689" cy="226323"/>
          </a:xfrm>
          <a:custGeom>
            <a:rect b="b" l="l" r="r" t="t"/>
            <a:pathLst>
              <a:path extrusionOk="0" h="11722" w="25518">
                <a:moveTo>
                  <a:pt x="24826" y="692"/>
                </a:moveTo>
                <a:lnTo>
                  <a:pt x="24826" y="11070"/>
                </a:lnTo>
                <a:lnTo>
                  <a:pt x="652" y="11070"/>
                </a:lnTo>
                <a:lnTo>
                  <a:pt x="652" y="692"/>
                </a:lnTo>
                <a:close/>
                <a:moveTo>
                  <a:pt x="1" y="0"/>
                </a:moveTo>
                <a:lnTo>
                  <a:pt x="1" y="11721"/>
                </a:lnTo>
                <a:lnTo>
                  <a:pt x="25518" y="11721"/>
                </a:lnTo>
                <a:lnTo>
                  <a:pt x="25518" y="11396"/>
                </a:lnTo>
                <a:lnTo>
                  <a:pt x="25518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1" name="Google Shape;1151;p56"/>
          <p:cNvSpPr/>
          <p:nvPr/>
        </p:nvSpPr>
        <p:spPr>
          <a:xfrm flipH="1">
            <a:off x="8361662" y="3823548"/>
            <a:ext cx="809351" cy="89587"/>
          </a:xfrm>
          <a:custGeom>
            <a:rect b="b" l="l" r="r" t="t"/>
            <a:pathLst>
              <a:path extrusionOk="0" h="4640" w="41919">
                <a:moveTo>
                  <a:pt x="0" y="0"/>
                </a:moveTo>
                <a:lnTo>
                  <a:pt x="0" y="692"/>
                </a:lnTo>
                <a:lnTo>
                  <a:pt x="5820" y="692"/>
                </a:lnTo>
                <a:cubicBezTo>
                  <a:pt x="8384" y="692"/>
                  <a:pt x="10907" y="1221"/>
                  <a:pt x="13227" y="2320"/>
                </a:cubicBezTo>
                <a:lnTo>
                  <a:pt x="15913" y="3581"/>
                </a:lnTo>
                <a:cubicBezTo>
                  <a:pt x="17419" y="4273"/>
                  <a:pt x="19006" y="4640"/>
                  <a:pt x="20593" y="4640"/>
                </a:cubicBezTo>
                <a:cubicBezTo>
                  <a:pt x="22384" y="4640"/>
                  <a:pt x="24215" y="4151"/>
                  <a:pt x="25843" y="3256"/>
                </a:cubicBezTo>
                <a:lnTo>
                  <a:pt x="26616" y="2849"/>
                </a:lnTo>
                <a:cubicBezTo>
                  <a:pt x="29221" y="1424"/>
                  <a:pt x="32110" y="692"/>
                  <a:pt x="35081" y="692"/>
                </a:cubicBezTo>
                <a:lnTo>
                  <a:pt x="41918" y="692"/>
                </a:lnTo>
                <a:lnTo>
                  <a:pt x="41918" y="0"/>
                </a:lnTo>
                <a:lnTo>
                  <a:pt x="35081" y="0"/>
                </a:lnTo>
                <a:cubicBezTo>
                  <a:pt x="31988" y="0"/>
                  <a:pt x="28977" y="773"/>
                  <a:pt x="26291" y="2238"/>
                </a:cubicBezTo>
                <a:lnTo>
                  <a:pt x="25517" y="2686"/>
                </a:lnTo>
                <a:cubicBezTo>
                  <a:pt x="23971" y="3500"/>
                  <a:pt x="22302" y="3948"/>
                  <a:pt x="20593" y="3948"/>
                </a:cubicBezTo>
                <a:cubicBezTo>
                  <a:pt x="19087" y="3948"/>
                  <a:pt x="17581" y="3622"/>
                  <a:pt x="16198" y="2971"/>
                </a:cubicBezTo>
                <a:lnTo>
                  <a:pt x="13512" y="1709"/>
                </a:lnTo>
                <a:cubicBezTo>
                  <a:pt x="11111" y="570"/>
                  <a:pt x="8465" y="0"/>
                  <a:pt x="582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2" name="Google Shape;1152;p56"/>
          <p:cNvSpPr/>
          <p:nvPr/>
        </p:nvSpPr>
        <p:spPr>
          <a:xfrm flipH="1">
            <a:off x="8361662" y="3901333"/>
            <a:ext cx="809351" cy="89587"/>
          </a:xfrm>
          <a:custGeom>
            <a:rect b="b" l="l" r="r" t="t"/>
            <a:pathLst>
              <a:path extrusionOk="0" h="4640" w="41919">
                <a:moveTo>
                  <a:pt x="0" y="0"/>
                </a:moveTo>
                <a:lnTo>
                  <a:pt x="0" y="692"/>
                </a:lnTo>
                <a:lnTo>
                  <a:pt x="5820" y="692"/>
                </a:lnTo>
                <a:cubicBezTo>
                  <a:pt x="8384" y="692"/>
                  <a:pt x="10907" y="1262"/>
                  <a:pt x="13227" y="2320"/>
                </a:cubicBezTo>
                <a:lnTo>
                  <a:pt x="15913" y="3622"/>
                </a:lnTo>
                <a:cubicBezTo>
                  <a:pt x="17419" y="4314"/>
                  <a:pt x="19006" y="4640"/>
                  <a:pt x="20593" y="4640"/>
                </a:cubicBezTo>
                <a:cubicBezTo>
                  <a:pt x="22384" y="4640"/>
                  <a:pt x="24215" y="4192"/>
                  <a:pt x="25843" y="3297"/>
                </a:cubicBezTo>
                <a:lnTo>
                  <a:pt x="26616" y="2849"/>
                </a:lnTo>
                <a:cubicBezTo>
                  <a:pt x="29221" y="1424"/>
                  <a:pt x="32110" y="692"/>
                  <a:pt x="35081" y="692"/>
                </a:cubicBezTo>
                <a:lnTo>
                  <a:pt x="41918" y="692"/>
                </a:lnTo>
                <a:lnTo>
                  <a:pt x="41918" y="0"/>
                </a:lnTo>
                <a:lnTo>
                  <a:pt x="35081" y="0"/>
                </a:lnTo>
                <a:cubicBezTo>
                  <a:pt x="31988" y="0"/>
                  <a:pt x="28977" y="773"/>
                  <a:pt x="26291" y="2279"/>
                </a:cubicBezTo>
                <a:lnTo>
                  <a:pt x="25517" y="2686"/>
                </a:lnTo>
                <a:cubicBezTo>
                  <a:pt x="24012" y="3541"/>
                  <a:pt x="22302" y="3948"/>
                  <a:pt x="20593" y="3948"/>
                </a:cubicBezTo>
                <a:cubicBezTo>
                  <a:pt x="19087" y="3948"/>
                  <a:pt x="17581" y="3622"/>
                  <a:pt x="16198" y="2971"/>
                </a:cubicBezTo>
                <a:lnTo>
                  <a:pt x="13512" y="1709"/>
                </a:lnTo>
                <a:cubicBezTo>
                  <a:pt x="11111" y="611"/>
                  <a:pt x="8465" y="0"/>
                  <a:pt x="582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p56"/>
          <p:cNvSpPr/>
          <p:nvPr/>
        </p:nvSpPr>
        <p:spPr>
          <a:xfrm flipH="1">
            <a:off x="8361662" y="4076539"/>
            <a:ext cx="809351" cy="88814"/>
          </a:xfrm>
          <a:custGeom>
            <a:rect b="b" l="l" r="r" t="t"/>
            <a:pathLst>
              <a:path extrusionOk="0" h="4600" w="41919">
                <a:moveTo>
                  <a:pt x="20593" y="1"/>
                </a:moveTo>
                <a:cubicBezTo>
                  <a:pt x="19006" y="1"/>
                  <a:pt x="17419" y="326"/>
                  <a:pt x="15913" y="1018"/>
                </a:cubicBezTo>
                <a:lnTo>
                  <a:pt x="13227" y="2280"/>
                </a:lnTo>
                <a:cubicBezTo>
                  <a:pt x="10907" y="3378"/>
                  <a:pt x="8384" y="3948"/>
                  <a:pt x="5820" y="3948"/>
                </a:cubicBezTo>
                <a:lnTo>
                  <a:pt x="0" y="3948"/>
                </a:lnTo>
                <a:lnTo>
                  <a:pt x="0" y="4599"/>
                </a:lnTo>
                <a:lnTo>
                  <a:pt x="5820" y="4599"/>
                </a:lnTo>
                <a:cubicBezTo>
                  <a:pt x="8465" y="4599"/>
                  <a:pt x="11111" y="4030"/>
                  <a:pt x="13512" y="2890"/>
                </a:cubicBezTo>
                <a:lnTo>
                  <a:pt x="16198" y="1628"/>
                </a:lnTo>
                <a:cubicBezTo>
                  <a:pt x="17581" y="977"/>
                  <a:pt x="19087" y="652"/>
                  <a:pt x="20593" y="652"/>
                </a:cubicBezTo>
                <a:cubicBezTo>
                  <a:pt x="22302" y="652"/>
                  <a:pt x="23971" y="1099"/>
                  <a:pt x="25517" y="1913"/>
                </a:cubicBezTo>
                <a:lnTo>
                  <a:pt x="26291" y="2361"/>
                </a:lnTo>
                <a:cubicBezTo>
                  <a:pt x="28977" y="3826"/>
                  <a:pt x="31988" y="4599"/>
                  <a:pt x="35081" y="4599"/>
                </a:cubicBezTo>
                <a:lnTo>
                  <a:pt x="41918" y="4599"/>
                </a:lnTo>
                <a:lnTo>
                  <a:pt x="41918" y="3948"/>
                </a:lnTo>
                <a:lnTo>
                  <a:pt x="35081" y="3948"/>
                </a:lnTo>
                <a:cubicBezTo>
                  <a:pt x="32110" y="3948"/>
                  <a:pt x="29221" y="3175"/>
                  <a:pt x="26616" y="1751"/>
                </a:cubicBezTo>
                <a:lnTo>
                  <a:pt x="25843" y="1344"/>
                </a:lnTo>
                <a:cubicBezTo>
                  <a:pt x="24215" y="448"/>
                  <a:pt x="22384" y="1"/>
                  <a:pt x="20593" y="1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Google Shape;1154;p56"/>
          <p:cNvSpPr/>
          <p:nvPr/>
        </p:nvSpPr>
        <p:spPr>
          <a:xfrm flipH="1">
            <a:off x="8361662" y="3997962"/>
            <a:ext cx="809351" cy="89606"/>
          </a:xfrm>
          <a:custGeom>
            <a:rect b="b" l="l" r="r" t="t"/>
            <a:pathLst>
              <a:path extrusionOk="0" h="4641" w="41919">
                <a:moveTo>
                  <a:pt x="20593" y="1"/>
                </a:moveTo>
                <a:cubicBezTo>
                  <a:pt x="19006" y="1"/>
                  <a:pt x="17419" y="367"/>
                  <a:pt x="15913" y="1059"/>
                </a:cubicBezTo>
                <a:lnTo>
                  <a:pt x="13227" y="2321"/>
                </a:lnTo>
                <a:cubicBezTo>
                  <a:pt x="10907" y="3379"/>
                  <a:pt x="8384" y="3948"/>
                  <a:pt x="5820" y="3948"/>
                </a:cubicBezTo>
                <a:lnTo>
                  <a:pt x="0" y="3948"/>
                </a:lnTo>
                <a:lnTo>
                  <a:pt x="0" y="4640"/>
                </a:lnTo>
                <a:lnTo>
                  <a:pt x="5820" y="4640"/>
                </a:lnTo>
                <a:cubicBezTo>
                  <a:pt x="8465" y="4640"/>
                  <a:pt x="11111" y="4030"/>
                  <a:pt x="13512" y="2931"/>
                </a:cubicBezTo>
                <a:lnTo>
                  <a:pt x="16198" y="1669"/>
                </a:lnTo>
                <a:cubicBezTo>
                  <a:pt x="17581" y="1018"/>
                  <a:pt x="19087" y="693"/>
                  <a:pt x="20593" y="693"/>
                </a:cubicBezTo>
                <a:cubicBezTo>
                  <a:pt x="22302" y="693"/>
                  <a:pt x="24012" y="1100"/>
                  <a:pt x="25517" y="1954"/>
                </a:cubicBezTo>
                <a:lnTo>
                  <a:pt x="26291" y="2402"/>
                </a:lnTo>
                <a:cubicBezTo>
                  <a:pt x="28977" y="3867"/>
                  <a:pt x="31988" y="4640"/>
                  <a:pt x="35081" y="4640"/>
                </a:cubicBezTo>
                <a:lnTo>
                  <a:pt x="41918" y="4640"/>
                </a:lnTo>
                <a:lnTo>
                  <a:pt x="41918" y="3948"/>
                </a:lnTo>
                <a:lnTo>
                  <a:pt x="35081" y="3948"/>
                </a:lnTo>
                <a:cubicBezTo>
                  <a:pt x="32110" y="3948"/>
                  <a:pt x="29221" y="3216"/>
                  <a:pt x="26616" y="1792"/>
                </a:cubicBezTo>
                <a:lnTo>
                  <a:pt x="25843" y="1344"/>
                </a:lnTo>
                <a:cubicBezTo>
                  <a:pt x="24215" y="449"/>
                  <a:pt x="22384" y="1"/>
                  <a:pt x="20593" y="1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p56"/>
          <p:cNvSpPr/>
          <p:nvPr/>
        </p:nvSpPr>
        <p:spPr>
          <a:xfrm flipH="1">
            <a:off x="8273703" y="3777965"/>
            <a:ext cx="74662" cy="75454"/>
          </a:xfrm>
          <a:custGeom>
            <a:rect b="b" l="l" r="r" t="t"/>
            <a:pathLst>
              <a:path extrusionOk="0" h="3908" w="3867">
                <a:moveTo>
                  <a:pt x="0" y="1"/>
                </a:moveTo>
                <a:lnTo>
                  <a:pt x="0" y="3908"/>
                </a:lnTo>
                <a:lnTo>
                  <a:pt x="3866" y="3908"/>
                </a:lnTo>
                <a:lnTo>
                  <a:pt x="3866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Google Shape;1156;p56"/>
          <p:cNvSpPr/>
          <p:nvPr/>
        </p:nvSpPr>
        <p:spPr>
          <a:xfrm flipH="1">
            <a:off x="8273703" y="3870675"/>
            <a:ext cx="74662" cy="74681"/>
          </a:xfrm>
          <a:custGeom>
            <a:rect b="b" l="l" r="r" t="t"/>
            <a:pathLst>
              <a:path extrusionOk="0" h="3868" w="3867">
                <a:moveTo>
                  <a:pt x="0" y="1"/>
                </a:moveTo>
                <a:lnTo>
                  <a:pt x="0" y="3867"/>
                </a:lnTo>
                <a:lnTo>
                  <a:pt x="3866" y="3867"/>
                </a:lnTo>
                <a:lnTo>
                  <a:pt x="3866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Google Shape;1157;p56"/>
          <p:cNvSpPr/>
          <p:nvPr/>
        </p:nvSpPr>
        <p:spPr>
          <a:xfrm flipH="1">
            <a:off x="8273703" y="4029393"/>
            <a:ext cx="74662" cy="74662"/>
          </a:xfrm>
          <a:custGeom>
            <a:rect b="b" l="l" r="r" t="t"/>
            <a:pathLst>
              <a:path extrusionOk="0" h="3867" w="3867">
                <a:moveTo>
                  <a:pt x="0" y="1"/>
                </a:moveTo>
                <a:lnTo>
                  <a:pt x="0" y="3867"/>
                </a:lnTo>
                <a:lnTo>
                  <a:pt x="3866" y="3867"/>
                </a:lnTo>
                <a:lnTo>
                  <a:pt x="3866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8" name="Google Shape;1158;p56"/>
          <p:cNvSpPr/>
          <p:nvPr/>
        </p:nvSpPr>
        <p:spPr>
          <a:xfrm flipH="1">
            <a:off x="8273703" y="4121330"/>
            <a:ext cx="74662" cy="75454"/>
          </a:xfrm>
          <a:custGeom>
            <a:rect b="b" l="l" r="r" t="t"/>
            <a:pathLst>
              <a:path extrusionOk="0" h="3908" w="3867">
                <a:moveTo>
                  <a:pt x="0" y="0"/>
                </a:moveTo>
                <a:lnTo>
                  <a:pt x="0" y="3907"/>
                </a:lnTo>
                <a:lnTo>
                  <a:pt x="3866" y="3907"/>
                </a:lnTo>
                <a:lnTo>
                  <a:pt x="3866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9" name="Google Shape;1159;p56"/>
          <p:cNvSpPr/>
          <p:nvPr/>
        </p:nvSpPr>
        <p:spPr>
          <a:xfrm flipH="1">
            <a:off x="9185914" y="3777965"/>
            <a:ext cx="74681" cy="75454"/>
          </a:xfrm>
          <a:custGeom>
            <a:rect b="b" l="l" r="r" t="t"/>
            <a:pathLst>
              <a:path extrusionOk="0" h="3908" w="3868">
                <a:moveTo>
                  <a:pt x="1" y="1"/>
                </a:moveTo>
                <a:lnTo>
                  <a:pt x="1" y="3908"/>
                </a:lnTo>
                <a:lnTo>
                  <a:pt x="3867" y="3908"/>
                </a:lnTo>
                <a:lnTo>
                  <a:pt x="3867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Google Shape;1160;p56"/>
          <p:cNvSpPr/>
          <p:nvPr/>
        </p:nvSpPr>
        <p:spPr>
          <a:xfrm flipH="1">
            <a:off x="9185914" y="3870675"/>
            <a:ext cx="74681" cy="74681"/>
          </a:xfrm>
          <a:custGeom>
            <a:rect b="b" l="l" r="r" t="t"/>
            <a:pathLst>
              <a:path extrusionOk="0" h="3868" w="3868">
                <a:moveTo>
                  <a:pt x="1" y="1"/>
                </a:moveTo>
                <a:lnTo>
                  <a:pt x="1" y="3867"/>
                </a:lnTo>
                <a:lnTo>
                  <a:pt x="3867" y="3867"/>
                </a:lnTo>
                <a:lnTo>
                  <a:pt x="3867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1" name="Google Shape;1161;p56"/>
          <p:cNvSpPr/>
          <p:nvPr/>
        </p:nvSpPr>
        <p:spPr>
          <a:xfrm flipH="1">
            <a:off x="9185914" y="4029393"/>
            <a:ext cx="74681" cy="74662"/>
          </a:xfrm>
          <a:custGeom>
            <a:rect b="b" l="l" r="r" t="t"/>
            <a:pathLst>
              <a:path extrusionOk="0" h="3867" w="3868">
                <a:moveTo>
                  <a:pt x="1" y="1"/>
                </a:moveTo>
                <a:lnTo>
                  <a:pt x="1" y="3867"/>
                </a:lnTo>
                <a:lnTo>
                  <a:pt x="3867" y="3867"/>
                </a:lnTo>
                <a:lnTo>
                  <a:pt x="3867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2" name="Google Shape;1162;p56"/>
          <p:cNvSpPr/>
          <p:nvPr/>
        </p:nvSpPr>
        <p:spPr>
          <a:xfrm flipH="1">
            <a:off x="9185914" y="4121330"/>
            <a:ext cx="74681" cy="75454"/>
          </a:xfrm>
          <a:custGeom>
            <a:rect b="b" l="l" r="r" t="t"/>
            <a:pathLst>
              <a:path extrusionOk="0" h="3908" w="3868">
                <a:moveTo>
                  <a:pt x="1" y="0"/>
                </a:moveTo>
                <a:lnTo>
                  <a:pt x="1" y="3907"/>
                </a:lnTo>
                <a:lnTo>
                  <a:pt x="3867" y="3907"/>
                </a:lnTo>
                <a:lnTo>
                  <a:pt x="3867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3" name="Google Shape;1163;p56"/>
          <p:cNvSpPr/>
          <p:nvPr/>
        </p:nvSpPr>
        <p:spPr>
          <a:xfrm flipH="1">
            <a:off x="8272121" y="3448752"/>
            <a:ext cx="412543" cy="259319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4" y="82"/>
                  <a:pt x="1" y="245"/>
                  <a:pt x="1" y="448"/>
                </a:cubicBezTo>
                <a:cubicBezTo>
                  <a:pt x="1" y="692"/>
                  <a:pt x="164" y="855"/>
                  <a:pt x="367" y="855"/>
                </a:cubicBezTo>
                <a:lnTo>
                  <a:pt x="1954" y="855"/>
                </a:lnTo>
                <a:cubicBezTo>
                  <a:pt x="2158" y="855"/>
                  <a:pt x="2321" y="692"/>
                  <a:pt x="2321" y="448"/>
                </a:cubicBezTo>
                <a:cubicBezTo>
                  <a:pt x="2321" y="245"/>
                  <a:pt x="2158" y="82"/>
                  <a:pt x="1954" y="82"/>
                </a:cubicBezTo>
                <a:close/>
                <a:moveTo>
                  <a:pt x="3704" y="82"/>
                </a:moveTo>
                <a:cubicBezTo>
                  <a:pt x="3501" y="82"/>
                  <a:pt x="3297" y="245"/>
                  <a:pt x="3297" y="448"/>
                </a:cubicBezTo>
                <a:cubicBezTo>
                  <a:pt x="3297" y="692"/>
                  <a:pt x="3501" y="855"/>
                  <a:pt x="3704" y="855"/>
                </a:cubicBezTo>
                <a:lnTo>
                  <a:pt x="7815" y="855"/>
                </a:lnTo>
                <a:cubicBezTo>
                  <a:pt x="8059" y="855"/>
                  <a:pt x="8222" y="692"/>
                  <a:pt x="8222" y="448"/>
                </a:cubicBezTo>
                <a:cubicBezTo>
                  <a:pt x="8222" y="245"/>
                  <a:pt x="8059" y="82"/>
                  <a:pt x="7815" y="82"/>
                </a:cubicBezTo>
                <a:close/>
                <a:moveTo>
                  <a:pt x="9565" y="0"/>
                </a:moveTo>
                <a:cubicBezTo>
                  <a:pt x="9320" y="0"/>
                  <a:pt x="9117" y="204"/>
                  <a:pt x="9117" y="448"/>
                </a:cubicBezTo>
                <a:cubicBezTo>
                  <a:pt x="9117" y="692"/>
                  <a:pt x="9320" y="896"/>
                  <a:pt x="9565" y="896"/>
                </a:cubicBezTo>
                <a:cubicBezTo>
                  <a:pt x="9850" y="896"/>
                  <a:pt x="10053" y="692"/>
                  <a:pt x="10053" y="448"/>
                </a:cubicBezTo>
                <a:cubicBezTo>
                  <a:pt x="10053" y="204"/>
                  <a:pt x="9850" y="0"/>
                  <a:pt x="9565" y="0"/>
                </a:cubicBezTo>
                <a:close/>
                <a:moveTo>
                  <a:pt x="10948" y="0"/>
                </a:moveTo>
                <a:cubicBezTo>
                  <a:pt x="10704" y="0"/>
                  <a:pt x="10501" y="204"/>
                  <a:pt x="10501" y="448"/>
                </a:cubicBezTo>
                <a:cubicBezTo>
                  <a:pt x="10501" y="692"/>
                  <a:pt x="10704" y="896"/>
                  <a:pt x="10948" y="896"/>
                </a:cubicBezTo>
                <a:cubicBezTo>
                  <a:pt x="11193" y="896"/>
                  <a:pt x="11396" y="692"/>
                  <a:pt x="11396" y="448"/>
                </a:cubicBezTo>
                <a:cubicBezTo>
                  <a:pt x="11396" y="204"/>
                  <a:pt x="11193" y="0"/>
                  <a:pt x="10948" y="0"/>
                </a:cubicBezTo>
                <a:close/>
                <a:moveTo>
                  <a:pt x="12291" y="0"/>
                </a:moveTo>
                <a:cubicBezTo>
                  <a:pt x="12047" y="0"/>
                  <a:pt x="11844" y="204"/>
                  <a:pt x="11844" y="448"/>
                </a:cubicBezTo>
                <a:cubicBezTo>
                  <a:pt x="11844" y="692"/>
                  <a:pt x="12047" y="896"/>
                  <a:pt x="12291" y="896"/>
                </a:cubicBezTo>
                <a:cubicBezTo>
                  <a:pt x="12536" y="896"/>
                  <a:pt x="12739" y="692"/>
                  <a:pt x="12739" y="448"/>
                </a:cubicBezTo>
                <a:cubicBezTo>
                  <a:pt x="12739" y="204"/>
                  <a:pt x="12536" y="0"/>
                  <a:pt x="12291" y="0"/>
                </a:cubicBezTo>
                <a:close/>
                <a:moveTo>
                  <a:pt x="13634" y="0"/>
                </a:moveTo>
                <a:cubicBezTo>
                  <a:pt x="13390" y="0"/>
                  <a:pt x="13187" y="204"/>
                  <a:pt x="13187" y="448"/>
                </a:cubicBezTo>
                <a:cubicBezTo>
                  <a:pt x="13187" y="692"/>
                  <a:pt x="13390" y="896"/>
                  <a:pt x="13634" y="896"/>
                </a:cubicBezTo>
                <a:cubicBezTo>
                  <a:pt x="13879" y="896"/>
                  <a:pt x="14082" y="692"/>
                  <a:pt x="14082" y="448"/>
                </a:cubicBezTo>
                <a:cubicBezTo>
                  <a:pt x="14082" y="204"/>
                  <a:pt x="13879" y="0"/>
                  <a:pt x="13634" y="0"/>
                </a:cubicBezTo>
                <a:close/>
                <a:moveTo>
                  <a:pt x="14977" y="0"/>
                </a:moveTo>
                <a:cubicBezTo>
                  <a:pt x="14733" y="0"/>
                  <a:pt x="14530" y="204"/>
                  <a:pt x="14530" y="448"/>
                </a:cubicBezTo>
                <a:cubicBezTo>
                  <a:pt x="14530" y="692"/>
                  <a:pt x="14733" y="896"/>
                  <a:pt x="14977" y="896"/>
                </a:cubicBezTo>
                <a:cubicBezTo>
                  <a:pt x="15222" y="896"/>
                  <a:pt x="15425" y="692"/>
                  <a:pt x="15425" y="448"/>
                </a:cubicBezTo>
                <a:cubicBezTo>
                  <a:pt x="15425" y="204"/>
                  <a:pt x="15222" y="0"/>
                  <a:pt x="14977" y="0"/>
                </a:cubicBezTo>
                <a:close/>
                <a:moveTo>
                  <a:pt x="16320" y="0"/>
                </a:moveTo>
                <a:cubicBezTo>
                  <a:pt x="16076" y="0"/>
                  <a:pt x="15873" y="204"/>
                  <a:pt x="15873" y="448"/>
                </a:cubicBezTo>
                <a:cubicBezTo>
                  <a:pt x="15873" y="692"/>
                  <a:pt x="16076" y="896"/>
                  <a:pt x="16320" y="896"/>
                </a:cubicBezTo>
                <a:cubicBezTo>
                  <a:pt x="16565" y="896"/>
                  <a:pt x="16768" y="692"/>
                  <a:pt x="16768" y="448"/>
                </a:cubicBezTo>
                <a:cubicBezTo>
                  <a:pt x="16768" y="204"/>
                  <a:pt x="16565" y="0"/>
                  <a:pt x="16320" y="0"/>
                </a:cubicBezTo>
                <a:close/>
                <a:moveTo>
                  <a:pt x="367" y="1873"/>
                </a:moveTo>
                <a:cubicBezTo>
                  <a:pt x="164" y="1873"/>
                  <a:pt x="1" y="2035"/>
                  <a:pt x="1" y="2239"/>
                </a:cubicBezTo>
                <a:cubicBezTo>
                  <a:pt x="1" y="2483"/>
                  <a:pt x="164" y="2646"/>
                  <a:pt x="367" y="2646"/>
                </a:cubicBezTo>
                <a:lnTo>
                  <a:pt x="1954" y="2646"/>
                </a:lnTo>
                <a:cubicBezTo>
                  <a:pt x="2158" y="2646"/>
                  <a:pt x="2321" y="2483"/>
                  <a:pt x="2321" y="2239"/>
                </a:cubicBezTo>
                <a:cubicBezTo>
                  <a:pt x="2321" y="2035"/>
                  <a:pt x="2158" y="1873"/>
                  <a:pt x="1954" y="1873"/>
                </a:cubicBezTo>
                <a:close/>
                <a:moveTo>
                  <a:pt x="3704" y="1873"/>
                </a:moveTo>
                <a:cubicBezTo>
                  <a:pt x="3501" y="1873"/>
                  <a:pt x="3297" y="2035"/>
                  <a:pt x="3297" y="2239"/>
                </a:cubicBezTo>
                <a:cubicBezTo>
                  <a:pt x="3297" y="2483"/>
                  <a:pt x="3501" y="2646"/>
                  <a:pt x="3704" y="2646"/>
                </a:cubicBezTo>
                <a:lnTo>
                  <a:pt x="7815" y="2646"/>
                </a:lnTo>
                <a:cubicBezTo>
                  <a:pt x="8059" y="2646"/>
                  <a:pt x="8222" y="2483"/>
                  <a:pt x="8222" y="2239"/>
                </a:cubicBezTo>
                <a:cubicBezTo>
                  <a:pt x="8222" y="2035"/>
                  <a:pt x="8059" y="1873"/>
                  <a:pt x="7815" y="1873"/>
                </a:cubicBezTo>
                <a:close/>
                <a:moveTo>
                  <a:pt x="367" y="3663"/>
                </a:moveTo>
                <a:cubicBezTo>
                  <a:pt x="164" y="3663"/>
                  <a:pt x="1" y="3826"/>
                  <a:pt x="1" y="4070"/>
                </a:cubicBezTo>
                <a:cubicBezTo>
                  <a:pt x="1" y="4274"/>
                  <a:pt x="164" y="4436"/>
                  <a:pt x="367" y="4436"/>
                </a:cubicBezTo>
                <a:lnTo>
                  <a:pt x="1954" y="4436"/>
                </a:lnTo>
                <a:cubicBezTo>
                  <a:pt x="2158" y="4436"/>
                  <a:pt x="2321" y="4274"/>
                  <a:pt x="2321" y="4070"/>
                </a:cubicBezTo>
                <a:cubicBezTo>
                  <a:pt x="2321" y="3826"/>
                  <a:pt x="2158" y="3663"/>
                  <a:pt x="1954" y="3663"/>
                </a:cubicBezTo>
                <a:close/>
                <a:moveTo>
                  <a:pt x="3704" y="3663"/>
                </a:moveTo>
                <a:cubicBezTo>
                  <a:pt x="3501" y="3663"/>
                  <a:pt x="3297" y="3826"/>
                  <a:pt x="3297" y="4070"/>
                </a:cubicBezTo>
                <a:cubicBezTo>
                  <a:pt x="3297" y="4274"/>
                  <a:pt x="3501" y="4436"/>
                  <a:pt x="3704" y="4436"/>
                </a:cubicBezTo>
                <a:lnTo>
                  <a:pt x="7815" y="4436"/>
                </a:lnTo>
                <a:cubicBezTo>
                  <a:pt x="8059" y="4436"/>
                  <a:pt x="8222" y="4274"/>
                  <a:pt x="8222" y="4070"/>
                </a:cubicBezTo>
                <a:cubicBezTo>
                  <a:pt x="8222" y="3826"/>
                  <a:pt x="8059" y="3663"/>
                  <a:pt x="7815" y="3663"/>
                </a:cubicBezTo>
                <a:close/>
                <a:moveTo>
                  <a:pt x="9565" y="3623"/>
                </a:moveTo>
                <a:cubicBezTo>
                  <a:pt x="9320" y="3623"/>
                  <a:pt x="9117" y="3826"/>
                  <a:pt x="9117" y="4070"/>
                </a:cubicBezTo>
                <a:cubicBezTo>
                  <a:pt x="9117" y="4314"/>
                  <a:pt x="9320" y="4518"/>
                  <a:pt x="9565" y="4518"/>
                </a:cubicBezTo>
                <a:cubicBezTo>
                  <a:pt x="9850" y="4518"/>
                  <a:pt x="10053" y="4314"/>
                  <a:pt x="10053" y="4070"/>
                </a:cubicBezTo>
                <a:cubicBezTo>
                  <a:pt x="10053" y="3826"/>
                  <a:pt x="9850" y="3623"/>
                  <a:pt x="9565" y="3623"/>
                </a:cubicBezTo>
                <a:close/>
                <a:moveTo>
                  <a:pt x="10948" y="3623"/>
                </a:moveTo>
                <a:cubicBezTo>
                  <a:pt x="10704" y="3623"/>
                  <a:pt x="10501" y="3826"/>
                  <a:pt x="10501" y="4070"/>
                </a:cubicBezTo>
                <a:cubicBezTo>
                  <a:pt x="10501" y="4314"/>
                  <a:pt x="10704" y="4518"/>
                  <a:pt x="10948" y="4518"/>
                </a:cubicBezTo>
                <a:cubicBezTo>
                  <a:pt x="11193" y="4518"/>
                  <a:pt x="11396" y="4314"/>
                  <a:pt x="11396" y="4070"/>
                </a:cubicBezTo>
                <a:cubicBezTo>
                  <a:pt x="11396" y="3826"/>
                  <a:pt x="11193" y="3623"/>
                  <a:pt x="10948" y="3623"/>
                </a:cubicBezTo>
                <a:close/>
                <a:moveTo>
                  <a:pt x="12291" y="3623"/>
                </a:moveTo>
                <a:cubicBezTo>
                  <a:pt x="12047" y="3623"/>
                  <a:pt x="11844" y="3826"/>
                  <a:pt x="11844" y="4070"/>
                </a:cubicBezTo>
                <a:cubicBezTo>
                  <a:pt x="11844" y="4314"/>
                  <a:pt x="12047" y="4518"/>
                  <a:pt x="12291" y="4518"/>
                </a:cubicBezTo>
                <a:cubicBezTo>
                  <a:pt x="12536" y="4518"/>
                  <a:pt x="12739" y="4314"/>
                  <a:pt x="12739" y="4070"/>
                </a:cubicBezTo>
                <a:cubicBezTo>
                  <a:pt x="12739" y="3826"/>
                  <a:pt x="12536" y="3623"/>
                  <a:pt x="12291" y="3623"/>
                </a:cubicBezTo>
                <a:close/>
                <a:moveTo>
                  <a:pt x="13634" y="3623"/>
                </a:moveTo>
                <a:cubicBezTo>
                  <a:pt x="13390" y="3623"/>
                  <a:pt x="13187" y="3826"/>
                  <a:pt x="13187" y="4070"/>
                </a:cubicBezTo>
                <a:cubicBezTo>
                  <a:pt x="13187" y="4314"/>
                  <a:pt x="13390" y="4518"/>
                  <a:pt x="13634" y="4518"/>
                </a:cubicBezTo>
                <a:cubicBezTo>
                  <a:pt x="13879" y="4518"/>
                  <a:pt x="14082" y="4314"/>
                  <a:pt x="14082" y="4070"/>
                </a:cubicBezTo>
                <a:cubicBezTo>
                  <a:pt x="14082" y="3826"/>
                  <a:pt x="13879" y="3623"/>
                  <a:pt x="13634" y="3623"/>
                </a:cubicBezTo>
                <a:close/>
                <a:moveTo>
                  <a:pt x="14977" y="3623"/>
                </a:moveTo>
                <a:cubicBezTo>
                  <a:pt x="14733" y="3623"/>
                  <a:pt x="14530" y="3826"/>
                  <a:pt x="14530" y="4070"/>
                </a:cubicBezTo>
                <a:cubicBezTo>
                  <a:pt x="14530" y="4314"/>
                  <a:pt x="14733" y="4518"/>
                  <a:pt x="14977" y="4518"/>
                </a:cubicBezTo>
                <a:cubicBezTo>
                  <a:pt x="15222" y="4518"/>
                  <a:pt x="15425" y="4314"/>
                  <a:pt x="15425" y="4070"/>
                </a:cubicBezTo>
                <a:cubicBezTo>
                  <a:pt x="15425" y="3826"/>
                  <a:pt x="15222" y="3623"/>
                  <a:pt x="14977" y="3623"/>
                </a:cubicBezTo>
                <a:close/>
                <a:moveTo>
                  <a:pt x="16320" y="3623"/>
                </a:moveTo>
                <a:cubicBezTo>
                  <a:pt x="16076" y="3623"/>
                  <a:pt x="15873" y="3826"/>
                  <a:pt x="15873" y="4070"/>
                </a:cubicBezTo>
                <a:cubicBezTo>
                  <a:pt x="15873" y="4314"/>
                  <a:pt x="16076" y="4518"/>
                  <a:pt x="16320" y="4518"/>
                </a:cubicBezTo>
                <a:cubicBezTo>
                  <a:pt x="16565" y="4518"/>
                  <a:pt x="16768" y="4314"/>
                  <a:pt x="16768" y="4070"/>
                </a:cubicBezTo>
                <a:cubicBezTo>
                  <a:pt x="16768" y="3826"/>
                  <a:pt x="16565" y="3623"/>
                  <a:pt x="16320" y="3623"/>
                </a:cubicBezTo>
                <a:close/>
                <a:moveTo>
                  <a:pt x="367" y="5454"/>
                </a:moveTo>
                <a:cubicBezTo>
                  <a:pt x="164" y="5454"/>
                  <a:pt x="1" y="5617"/>
                  <a:pt x="1" y="5861"/>
                </a:cubicBezTo>
                <a:cubicBezTo>
                  <a:pt x="1" y="6064"/>
                  <a:pt x="164" y="6227"/>
                  <a:pt x="367" y="6227"/>
                </a:cubicBezTo>
                <a:lnTo>
                  <a:pt x="1954" y="6227"/>
                </a:lnTo>
                <a:cubicBezTo>
                  <a:pt x="2158" y="6227"/>
                  <a:pt x="2321" y="6064"/>
                  <a:pt x="2321" y="5861"/>
                </a:cubicBezTo>
                <a:cubicBezTo>
                  <a:pt x="2321" y="5617"/>
                  <a:pt x="2158" y="5454"/>
                  <a:pt x="1954" y="5454"/>
                </a:cubicBezTo>
                <a:close/>
                <a:moveTo>
                  <a:pt x="3704" y="5454"/>
                </a:moveTo>
                <a:cubicBezTo>
                  <a:pt x="3501" y="5454"/>
                  <a:pt x="3297" y="5617"/>
                  <a:pt x="3297" y="5861"/>
                </a:cubicBezTo>
                <a:cubicBezTo>
                  <a:pt x="3297" y="6064"/>
                  <a:pt x="3501" y="6227"/>
                  <a:pt x="3704" y="6227"/>
                </a:cubicBezTo>
                <a:lnTo>
                  <a:pt x="7815" y="6227"/>
                </a:lnTo>
                <a:cubicBezTo>
                  <a:pt x="8059" y="6227"/>
                  <a:pt x="8222" y="6064"/>
                  <a:pt x="8222" y="5861"/>
                </a:cubicBezTo>
                <a:cubicBezTo>
                  <a:pt x="8222" y="5617"/>
                  <a:pt x="8059" y="5454"/>
                  <a:pt x="7815" y="5454"/>
                </a:cubicBezTo>
                <a:close/>
                <a:moveTo>
                  <a:pt x="367" y="7245"/>
                </a:moveTo>
                <a:cubicBezTo>
                  <a:pt x="164" y="7245"/>
                  <a:pt x="1" y="7448"/>
                  <a:pt x="1" y="7652"/>
                </a:cubicBezTo>
                <a:cubicBezTo>
                  <a:pt x="1" y="7855"/>
                  <a:pt x="164" y="8018"/>
                  <a:pt x="367" y="8018"/>
                </a:cubicBezTo>
                <a:lnTo>
                  <a:pt x="1954" y="8018"/>
                </a:lnTo>
                <a:cubicBezTo>
                  <a:pt x="2158" y="8018"/>
                  <a:pt x="2321" y="7855"/>
                  <a:pt x="2321" y="7652"/>
                </a:cubicBezTo>
                <a:cubicBezTo>
                  <a:pt x="2321" y="7448"/>
                  <a:pt x="2158" y="7245"/>
                  <a:pt x="1954" y="7245"/>
                </a:cubicBezTo>
                <a:close/>
                <a:moveTo>
                  <a:pt x="3704" y="7245"/>
                </a:moveTo>
                <a:cubicBezTo>
                  <a:pt x="3501" y="7245"/>
                  <a:pt x="3297" y="7448"/>
                  <a:pt x="3297" y="7652"/>
                </a:cubicBezTo>
                <a:cubicBezTo>
                  <a:pt x="3297" y="7855"/>
                  <a:pt x="3501" y="8018"/>
                  <a:pt x="3704" y="8018"/>
                </a:cubicBezTo>
                <a:lnTo>
                  <a:pt x="7815" y="8018"/>
                </a:lnTo>
                <a:cubicBezTo>
                  <a:pt x="8059" y="8018"/>
                  <a:pt x="8222" y="7855"/>
                  <a:pt x="8222" y="7652"/>
                </a:cubicBezTo>
                <a:cubicBezTo>
                  <a:pt x="8222" y="7448"/>
                  <a:pt x="8059" y="7245"/>
                  <a:pt x="7815" y="7245"/>
                </a:cubicBezTo>
                <a:close/>
                <a:moveTo>
                  <a:pt x="14204" y="8750"/>
                </a:moveTo>
                <a:cubicBezTo>
                  <a:pt x="13960" y="8750"/>
                  <a:pt x="13756" y="8954"/>
                  <a:pt x="13756" y="9239"/>
                </a:cubicBezTo>
                <a:cubicBezTo>
                  <a:pt x="13756" y="9483"/>
                  <a:pt x="13960" y="9686"/>
                  <a:pt x="14204" y="9686"/>
                </a:cubicBezTo>
                <a:cubicBezTo>
                  <a:pt x="14448" y="9686"/>
                  <a:pt x="14652" y="9483"/>
                  <a:pt x="14652" y="9239"/>
                </a:cubicBezTo>
                <a:cubicBezTo>
                  <a:pt x="14652" y="8954"/>
                  <a:pt x="14448" y="8750"/>
                  <a:pt x="14204" y="8750"/>
                </a:cubicBezTo>
                <a:close/>
                <a:moveTo>
                  <a:pt x="15547" y="8750"/>
                </a:moveTo>
                <a:cubicBezTo>
                  <a:pt x="15303" y="8750"/>
                  <a:pt x="15099" y="8954"/>
                  <a:pt x="15099" y="9239"/>
                </a:cubicBezTo>
                <a:cubicBezTo>
                  <a:pt x="15099" y="9483"/>
                  <a:pt x="15303" y="9686"/>
                  <a:pt x="15547" y="9686"/>
                </a:cubicBezTo>
                <a:cubicBezTo>
                  <a:pt x="15791" y="9686"/>
                  <a:pt x="15995" y="9483"/>
                  <a:pt x="15995" y="9239"/>
                </a:cubicBezTo>
                <a:cubicBezTo>
                  <a:pt x="15995" y="8954"/>
                  <a:pt x="15791" y="8750"/>
                  <a:pt x="15547" y="8750"/>
                </a:cubicBezTo>
                <a:close/>
                <a:moveTo>
                  <a:pt x="16890" y="8750"/>
                </a:moveTo>
                <a:cubicBezTo>
                  <a:pt x="16646" y="8750"/>
                  <a:pt x="16442" y="8954"/>
                  <a:pt x="16442" y="9239"/>
                </a:cubicBezTo>
                <a:cubicBezTo>
                  <a:pt x="16442" y="9483"/>
                  <a:pt x="16646" y="9686"/>
                  <a:pt x="16890" y="9686"/>
                </a:cubicBezTo>
                <a:cubicBezTo>
                  <a:pt x="17134" y="9686"/>
                  <a:pt x="17338" y="9483"/>
                  <a:pt x="17338" y="9239"/>
                </a:cubicBezTo>
                <a:cubicBezTo>
                  <a:pt x="17338" y="8954"/>
                  <a:pt x="17134" y="8750"/>
                  <a:pt x="16890" y="8750"/>
                </a:cubicBezTo>
                <a:close/>
                <a:moveTo>
                  <a:pt x="18233" y="8750"/>
                </a:moveTo>
                <a:cubicBezTo>
                  <a:pt x="17989" y="8750"/>
                  <a:pt x="17785" y="8954"/>
                  <a:pt x="17785" y="9239"/>
                </a:cubicBezTo>
                <a:cubicBezTo>
                  <a:pt x="17785" y="9483"/>
                  <a:pt x="17989" y="9686"/>
                  <a:pt x="18233" y="9686"/>
                </a:cubicBezTo>
                <a:cubicBezTo>
                  <a:pt x="18477" y="9686"/>
                  <a:pt x="18681" y="9483"/>
                  <a:pt x="18681" y="9239"/>
                </a:cubicBezTo>
                <a:cubicBezTo>
                  <a:pt x="18681" y="8954"/>
                  <a:pt x="18477" y="8750"/>
                  <a:pt x="18233" y="8750"/>
                </a:cubicBezTo>
                <a:close/>
                <a:moveTo>
                  <a:pt x="19576" y="8750"/>
                </a:moveTo>
                <a:cubicBezTo>
                  <a:pt x="19332" y="8750"/>
                  <a:pt x="19128" y="8954"/>
                  <a:pt x="19128" y="9239"/>
                </a:cubicBezTo>
                <a:cubicBezTo>
                  <a:pt x="19128" y="9483"/>
                  <a:pt x="19332" y="9686"/>
                  <a:pt x="19576" y="9686"/>
                </a:cubicBezTo>
                <a:cubicBezTo>
                  <a:pt x="19820" y="9686"/>
                  <a:pt x="20024" y="9483"/>
                  <a:pt x="20024" y="9239"/>
                </a:cubicBezTo>
                <a:cubicBezTo>
                  <a:pt x="20024" y="8954"/>
                  <a:pt x="19820" y="8750"/>
                  <a:pt x="19576" y="8750"/>
                </a:cubicBezTo>
                <a:close/>
                <a:moveTo>
                  <a:pt x="20919" y="8750"/>
                </a:moveTo>
                <a:cubicBezTo>
                  <a:pt x="20675" y="8750"/>
                  <a:pt x="20471" y="8954"/>
                  <a:pt x="20471" y="9239"/>
                </a:cubicBezTo>
                <a:cubicBezTo>
                  <a:pt x="20471" y="9483"/>
                  <a:pt x="20675" y="9686"/>
                  <a:pt x="20919" y="9686"/>
                </a:cubicBezTo>
                <a:cubicBezTo>
                  <a:pt x="21163" y="9686"/>
                  <a:pt x="21367" y="9483"/>
                  <a:pt x="21367" y="9239"/>
                </a:cubicBezTo>
                <a:cubicBezTo>
                  <a:pt x="21367" y="8954"/>
                  <a:pt x="21163" y="8750"/>
                  <a:pt x="20919" y="8750"/>
                </a:cubicBezTo>
                <a:close/>
                <a:moveTo>
                  <a:pt x="367" y="9076"/>
                </a:moveTo>
                <a:cubicBezTo>
                  <a:pt x="164" y="9076"/>
                  <a:pt x="1" y="9239"/>
                  <a:pt x="1" y="9442"/>
                </a:cubicBezTo>
                <a:cubicBezTo>
                  <a:pt x="1" y="9646"/>
                  <a:pt x="164" y="9849"/>
                  <a:pt x="367" y="9849"/>
                </a:cubicBezTo>
                <a:lnTo>
                  <a:pt x="1954" y="9849"/>
                </a:lnTo>
                <a:cubicBezTo>
                  <a:pt x="2158" y="9849"/>
                  <a:pt x="2321" y="9646"/>
                  <a:pt x="2321" y="9442"/>
                </a:cubicBezTo>
                <a:cubicBezTo>
                  <a:pt x="2321" y="9239"/>
                  <a:pt x="2158" y="9076"/>
                  <a:pt x="1954" y="9076"/>
                </a:cubicBezTo>
                <a:close/>
                <a:moveTo>
                  <a:pt x="8629" y="9076"/>
                </a:moveTo>
                <a:cubicBezTo>
                  <a:pt x="8425" y="9076"/>
                  <a:pt x="8262" y="9239"/>
                  <a:pt x="8262" y="9442"/>
                </a:cubicBezTo>
                <a:cubicBezTo>
                  <a:pt x="8262" y="9646"/>
                  <a:pt x="8425" y="9849"/>
                  <a:pt x="8629" y="9849"/>
                </a:cubicBezTo>
                <a:lnTo>
                  <a:pt x="12780" y="9849"/>
                </a:lnTo>
                <a:cubicBezTo>
                  <a:pt x="12983" y="9849"/>
                  <a:pt x="13146" y="9646"/>
                  <a:pt x="13146" y="9442"/>
                </a:cubicBezTo>
                <a:cubicBezTo>
                  <a:pt x="13146" y="9239"/>
                  <a:pt x="12983" y="9076"/>
                  <a:pt x="12780" y="9076"/>
                </a:cubicBezTo>
                <a:close/>
                <a:moveTo>
                  <a:pt x="367" y="10867"/>
                </a:moveTo>
                <a:cubicBezTo>
                  <a:pt x="164" y="10867"/>
                  <a:pt x="1" y="11029"/>
                  <a:pt x="1" y="11233"/>
                </a:cubicBezTo>
                <a:cubicBezTo>
                  <a:pt x="1" y="11436"/>
                  <a:pt x="164" y="11640"/>
                  <a:pt x="367" y="11640"/>
                </a:cubicBezTo>
                <a:lnTo>
                  <a:pt x="1954" y="11640"/>
                </a:lnTo>
                <a:cubicBezTo>
                  <a:pt x="2158" y="11640"/>
                  <a:pt x="2321" y="11436"/>
                  <a:pt x="2321" y="11233"/>
                </a:cubicBezTo>
                <a:cubicBezTo>
                  <a:pt x="2321" y="11029"/>
                  <a:pt x="2158" y="10867"/>
                  <a:pt x="1954" y="10867"/>
                </a:cubicBezTo>
                <a:close/>
                <a:moveTo>
                  <a:pt x="8629" y="10867"/>
                </a:moveTo>
                <a:cubicBezTo>
                  <a:pt x="8425" y="10867"/>
                  <a:pt x="8262" y="11029"/>
                  <a:pt x="8262" y="11233"/>
                </a:cubicBezTo>
                <a:cubicBezTo>
                  <a:pt x="8262" y="11436"/>
                  <a:pt x="8425" y="11640"/>
                  <a:pt x="8629" y="11640"/>
                </a:cubicBezTo>
                <a:lnTo>
                  <a:pt x="12780" y="11640"/>
                </a:lnTo>
                <a:cubicBezTo>
                  <a:pt x="12983" y="11640"/>
                  <a:pt x="13146" y="11436"/>
                  <a:pt x="13146" y="11233"/>
                </a:cubicBezTo>
                <a:cubicBezTo>
                  <a:pt x="13146" y="11029"/>
                  <a:pt x="12983" y="10867"/>
                  <a:pt x="12780" y="10867"/>
                </a:cubicBezTo>
                <a:close/>
                <a:moveTo>
                  <a:pt x="14204" y="12495"/>
                </a:moveTo>
                <a:cubicBezTo>
                  <a:pt x="13960" y="12495"/>
                  <a:pt x="13756" y="12657"/>
                  <a:pt x="13756" y="12942"/>
                </a:cubicBezTo>
                <a:cubicBezTo>
                  <a:pt x="13756" y="13186"/>
                  <a:pt x="13960" y="13390"/>
                  <a:pt x="14204" y="13390"/>
                </a:cubicBezTo>
                <a:cubicBezTo>
                  <a:pt x="14448" y="13390"/>
                  <a:pt x="14652" y="13186"/>
                  <a:pt x="14652" y="12942"/>
                </a:cubicBezTo>
                <a:cubicBezTo>
                  <a:pt x="14652" y="12657"/>
                  <a:pt x="14448" y="12495"/>
                  <a:pt x="14204" y="12495"/>
                </a:cubicBezTo>
                <a:close/>
                <a:moveTo>
                  <a:pt x="15547" y="12495"/>
                </a:moveTo>
                <a:cubicBezTo>
                  <a:pt x="15303" y="12495"/>
                  <a:pt x="15099" y="12657"/>
                  <a:pt x="15099" y="12942"/>
                </a:cubicBezTo>
                <a:cubicBezTo>
                  <a:pt x="15099" y="13186"/>
                  <a:pt x="15303" y="13390"/>
                  <a:pt x="15547" y="13390"/>
                </a:cubicBezTo>
                <a:cubicBezTo>
                  <a:pt x="15791" y="13390"/>
                  <a:pt x="15995" y="13186"/>
                  <a:pt x="15995" y="12942"/>
                </a:cubicBezTo>
                <a:cubicBezTo>
                  <a:pt x="15995" y="12657"/>
                  <a:pt x="15791" y="12495"/>
                  <a:pt x="15547" y="12495"/>
                </a:cubicBezTo>
                <a:close/>
                <a:moveTo>
                  <a:pt x="16890" y="12495"/>
                </a:moveTo>
                <a:cubicBezTo>
                  <a:pt x="16646" y="12495"/>
                  <a:pt x="16442" y="12657"/>
                  <a:pt x="16442" y="12942"/>
                </a:cubicBezTo>
                <a:cubicBezTo>
                  <a:pt x="16442" y="13186"/>
                  <a:pt x="16646" y="13390"/>
                  <a:pt x="16890" y="13390"/>
                </a:cubicBezTo>
                <a:cubicBezTo>
                  <a:pt x="17134" y="13390"/>
                  <a:pt x="17338" y="13186"/>
                  <a:pt x="17338" y="12942"/>
                </a:cubicBezTo>
                <a:cubicBezTo>
                  <a:pt x="17338" y="12657"/>
                  <a:pt x="17134" y="12495"/>
                  <a:pt x="16890" y="12495"/>
                </a:cubicBezTo>
                <a:close/>
                <a:moveTo>
                  <a:pt x="18233" y="12495"/>
                </a:moveTo>
                <a:cubicBezTo>
                  <a:pt x="17989" y="12495"/>
                  <a:pt x="17785" y="12657"/>
                  <a:pt x="17785" y="12942"/>
                </a:cubicBezTo>
                <a:cubicBezTo>
                  <a:pt x="17785" y="13186"/>
                  <a:pt x="17989" y="13390"/>
                  <a:pt x="18233" y="13390"/>
                </a:cubicBezTo>
                <a:cubicBezTo>
                  <a:pt x="18477" y="13390"/>
                  <a:pt x="18681" y="13186"/>
                  <a:pt x="18681" y="12942"/>
                </a:cubicBezTo>
                <a:cubicBezTo>
                  <a:pt x="18681" y="12657"/>
                  <a:pt x="18477" y="12495"/>
                  <a:pt x="18233" y="12495"/>
                </a:cubicBezTo>
                <a:close/>
                <a:moveTo>
                  <a:pt x="19576" y="12495"/>
                </a:moveTo>
                <a:cubicBezTo>
                  <a:pt x="19332" y="12495"/>
                  <a:pt x="19128" y="12657"/>
                  <a:pt x="19128" y="12942"/>
                </a:cubicBezTo>
                <a:cubicBezTo>
                  <a:pt x="19128" y="13186"/>
                  <a:pt x="19332" y="13390"/>
                  <a:pt x="19576" y="13390"/>
                </a:cubicBezTo>
                <a:cubicBezTo>
                  <a:pt x="19820" y="13390"/>
                  <a:pt x="20024" y="13186"/>
                  <a:pt x="20024" y="12942"/>
                </a:cubicBezTo>
                <a:cubicBezTo>
                  <a:pt x="20024" y="12657"/>
                  <a:pt x="19820" y="12495"/>
                  <a:pt x="19576" y="12495"/>
                </a:cubicBezTo>
                <a:close/>
                <a:moveTo>
                  <a:pt x="20919" y="12495"/>
                </a:moveTo>
                <a:cubicBezTo>
                  <a:pt x="20675" y="12495"/>
                  <a:pt x="20471" y="12657"/>
                  <a:pt x="20471" y="12942"/>
                </a:cubicBezTo>
                <a:cubicBezTo>
                  <a:pt x="20471" y="13186"/>
                  <a:pt x="20675" y="13390"/>
                  <a:pt x="20919" y="13390"/>
                </a:cubicBezTo>
                <a:cubicBezTo>
                  <a:pt x="21163" y="13390"/>
                  <a:pt x="21367" y="13186"/>
                  <a:pt x="21367" y="12942"/>
                </a:cubicBezTo>
                <a:cubicBezTo>
                  <a:pt x="21367" y="12657"/>
                  <a:pt x="21163" y="12495"/>
                  <a:pt x="20919" y="12495"/>
                </a:cubicBezTo>
                <a:close/>
                <a:moveTo>
                  <a:pt x="367" y="12657"/>
                </a:moveTo>
                <a:cubicBezTo>
                  <a:pt x="164" y="12657"/>
                  <a:pt x="1" y="12820"/>
                  <a:pt x="1" y="13024"/>
                </a:cubicBezTo>
                <a:cubicBezTo>
                  <a:pt x="1" y="13268"/>
                  <a:pt x="164" y="13431"/>
                  <a:pt x="367" y="13431"/>
                </a:cubicBezTo>
                <a:lnTo>
                  <a:pt x="1954" y="13431"/>
                </a:lnTo>
                <a:cubicBezTo>
                  <a:pt x="2158" y="13431"/>
                  <a:pt x="2321" y="13268"/>
                  <a:pt x="2321" y="13024"/>
                </a:cubicBezTo>
                <a:cubicBezTo>
                  <a:pt x="2321" y="12820"/>
                  <a:pt x="2158" y="12657"/>
                  <a:pt x="1954" y="12657"/>
                </a:cubicBezTo>
                <a:close/>
                <a:moveTo>
                  <a:pt x="8629" y="12657"/>
                </a:moveTo>
                <a:cubicBezTo>
                  <a:pt x="8425" y="12657"/>
                  <a:pt x="8262" y="12820"/>
                  <a:pt x="8262" y="13024"/>
                </a:cubicBezTo>
                <a:cubicBezTo>
                  <a:pt x="8262" y="13268"/>
                  <a:pt x="8425" y="13431"/>
                  <a:pt x="8629" y="13431"/>
                </a:cubicBezTo>
                <a:lnTo>
                  <a:pt x="12780" y="13431"/>
                </a:lnTo>
                <a:cubicBezTo>
                  <a:pt x="12983" y="13431"/>
                  <a:pt x="13146" y="13268"/>
                  <a:pt x="13146" y="13024"/>
                </a:cubicBezTo>
                <a:cubicBezTo>
                  <a:pt x="13146" y="12820"/>
                  <a:pt x="12983" y="12657"/>
                  <a:pt x="12780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Google Shape;1164;p56"/>
          <p:cNvSpPr/>
          <p:nvPr/>
        </p:nvSpPr>
        <p:spPr>
          <a:xfrm flipH="1">
            <a:off x="9410618" y="6094276"/>
            <a:ext cx="507613" cy="56590"/>
          </a:xfrm>
          <a:custGeom>
            <a:rect b="b" l="l" r="r" t="t"/>
            <a:pathLst>
              <a:path extrusionOk="0" h="2931" w="26291">
                <a:moveTo>
                  <a:pt x="5088" y="0"/>
                </a:moveTo>
                <a:lnTo>
                  <a:pt x="4925" y="41"/>
                </a:lnTo>
                <a:lnTo>
                  <a:pt x="326" y="2238"/>
                </a:lnTo>
                <a:cubicBezTo>
                  <a:pt x="0" y="2401"/>
                  <a:pt x="123" y="2930"/>
                  <a:pt x="489" y="2930"/>
                </a:cubicBezTo>
                <a:lnTo>
                  <a:pt x="22913" y="2930"/>
                </a:lnTo>
                <a:cubicBezTo>
                  <a:pt x="22994" y="2930"/>
                  <a:pt x="23076" y="2890"/>
                  <a:pt x="23157" y="2849"/>
                </a:cubicBezTo>
                <a:lnTo>
                  <a:pt x="26047" y="651"/>
                </a:lnTo>
                <a:cubicBezTo>
                  <a:pt x="26291" y="448"/>
                  <a:pt x="26169" y="0"/>
                  <a:pt x="2580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5" name="Google Shape;1165;p56"/>
          <p:cNvSpPr/>
          <p:nvPr/>
        </p:nvSpPr>
        <p:spPr>
          <a:xfrm flipH="1">
            <a:off x="9406678" y="6087982"/>
            <a:ext cx="515491" cy="69159"/>
          </a:xfrm>
          <a:custGeom>
            <a:rect b="b" l="l" r="r" t="t"/>
            <a:pathLst>
              <a:path extrusionOk="0" h="3582" w="26699">
                <a:moveTo>
                  <a:pt x="26047" y="652"/>
                </a:moveTo>
                <a:lnTo>
                  <a:pt x="26047" y="692"/>
                </a:lnTo>
                <a:lnTo>
                  <a:pt x="26006" y="692"/>
                </a:lnTo>
                <a:lnTo>
                  <a:pt x="23117" y="2931"/>
                </a:lnTo>
                <a:lnTo>
                  <a:pt x="693" y="2931"/>
                </a:lnTo>
                <a:lnTo>
                  <a:pt x="652" y="2890"/>
                </a:lnTo>
                <a:lnTo>
                  <a:pt x="693" y="2890"/>
                </a:lnTo>
                <a:lnTo>
                  <a:pt x="5251" y="692"/>
                </a:lnTo>
                <a:lnTo>
                  <a:pt x="5332" y="652"/>
                </a:lnTo>
                <a:close/>
                <a:moveTo>
                  <a:pt x="5210" y="0"/>
                </a:moveTo>
                <a:lnTo>
                  <a:pt x="5088" y="41"/>
                </a:lnTo>
                <a:lnTo>
                  <a:pt x="5007" y="41"/>
                </a:lnTo>
                <a:lnTo>
                  <a:pt x="367" y="2279"/>
                </a:lnTo>
                <a:cubicBezTo>
                  <a:pt x="123" y="2402"/>
                  <a:pt x="1" y="2646"/>
                  <a:pt x="1" y="2890"/>
                </a:cubicBezTo>
                <a:cubicBezTo>
                  <a:pt x="1" y="3053"/>
                  <a:pt x="42" y="3256"/>
                  <a:pt x="164" y="3378"/>
                </a:cubicBezTo>
                <a:cubicBezTo>
                  <a:pt x="286" y="3500"/>
                  <a:pt x="489" y="3582"/>
                  <a:pt x="693" y="3582"/>
                </a:cubicBezTo>
                <a:lnTo>
                  <a:pt x="23117" y="3582"/>
                </a:lnTo>
                <a:cubicBezTo>
                  <a:pt x="23280" y="3582"/>
                  <a:pt x="23442" y="3541"/>
                  <a:pt x="23565" y="3460"/>
                </a:cubicBezTo>
                <a:lnTo>
                  <a:pt x="26454" y="1221"/>
                </a:lnTo>
                <a:cubicBezTo>
                  <a:pt x="26617" y="1099"/>
                  <a:pt x="26698" y="896"/>
                  <a:pt x="26698" y="692"/>
                </a:cubicBezTo>
                <a:cubicBezTo>
                  <a:pt x="26698" y="489"/>
                  <a:pt x="26658" y="326"/>
                  <a:pt x="26535" y="204"/>
                </a:cubicBezTo>
                <a:cubicBezTo>
                  <a:pt x="26413" y="82"/>
                  <a:pt x="26210" y="0"/>
                  <a:pt x="260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6" name="Google Shape;1166;p56"/>
          <p:cNvSpPr/>
          <p:nvPr/>
        </p:nvSpPr>
        <p:spPr>
          <a:xfrm flipH="1">
            <a:off x="9603145" y="5823985"/>
            <a:ext cx="79373" cy="303321"/>
          </a:xfrm>
          <a:custGeom>
            <a:rect b="b" l="l" r="r" t="t"/>
            <a:pathLst>
              <a:path extrusionOk="0" h="15710" w="4111">
                <a:moveTo>
                  <a:pt x="1" y="0"/>
                </a:moveTo>
                <a:lnTo>
                  <a:pt x="1" y="15709"/>
                </a:lnTo>
                <a:lnTo>
                  <a:pt x="4111" y="15709"/>
                </a:lnTo>
                <a:lnTo>
                  <a:pt x="4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7" name="Google Shape;1167;p56"/>
          <p:cNvSpPr/>
          <p:nvPr/>
        </p:nvSpPr>
        <p:spPr>
          <a:xfrm flipH="1">
            <a:off x="9596059" y="5816900"/>
            <a:ext cx="92753" cy="316682"/>
          </a:xfrm>
          <a:custGeom>
            <a:rect b="b" l="l" r="r" t="t"/>
            <a:pathLst>
              <a:path extrusionOk="0" h="16402" w="4804">
                <a:moveTo>
                  <a:pt x="4111" y="693"/>
                </a:moveTo>
                <a:lnTo>
                  <a:pt x="4111" y="15751"/>
                </a:lnTo>
                <a:lnTo>
                  <a:pt x="652" y="15751"/>
                </a:lnTo>
                <a:lnTo>
                  <a:pt x="652" y="693"/>
                </a:lnTo>
                <a:close/>
                <a:moveTo>
                  <a:pt x="327" y="1"/>
                </a:moveTo>
                <a:cubicBezTo>
                  <a:pt x="245" y="1"/>
                  <a:pt x="164" y="42"/>
                  <a:pt x="82" y="123"/>
                </a:cubicBezTo>
                <a:cubicBezTo>
                  <a:pt x="42" y="164"/>
                  <a:pt x="1" y="286"/>
                  <a:pt x="1" y="367"/>
                </a:cubicBezTo>
                <a:lnTo>
                  <a:pt x="1" y="16076"/>
                </a:lnTo>
                <a:cubicBezTo>
                  <a:pt x="1" y="16158"/>
                  <a:pt x="42" y="16239"/>
                  <a:pt x="82" y="16320"/>
                </a:cubicBezTo>
                <a:cubicBezTo>
                  <a:pt x="164" y="16361"/>
                  <a:pt x="245" y="16402"/>
                  <a:pt x="327" y="16402"/>
                </a:cubicBezTo>
                <a:lnTo>
                  <a:pt x="4437" y="16402"/>
                </a:lnTo>
                <a:cubicBezTo>
                  <a:pt x="4559" y="16402"/>
                  <a:pt x="4640" y="16361"/>
                  <a:pt x="4681" y="16320"/>
                </a:cubicBezTo>
                <a:cubicBezTo>
                  <a:pt x="4763" y="16239"/>
                  <a:pt x="4803" y="16158"/>
                  <a:pt x="4803" y="16076"/>
                </a:cubicBezTo>
                <a:lnTo>
                  <a:pt x="4803" y="367"/>
                </a:lnTo>
                <a:cubicBezTo>
                  <a:pt x="4803" y="286"/>
                  <a:pt x="4763" y="164"/>
                  <a:pt x="4681" y="123"/>
                </a:cubicBezTo>
                <a:cubicBezTo>
                  <a:pt x="4640" y="42"/>
                  <a:pt x="4559" y="1"/>
                  <a:pt x="44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Google Shape;1168;p56"/>
          <p:cNvSpPr/>
          <p:nvPr/>
        </p:nvSpPr>
        <p:spPr>
          <a:xfrm flipH="1">
            <a:off x="9590556" y="5823985"/>
            <a:ext cx="104531" cy="220028"/>
          </a:xfrm>
          <a:custGeom>
            <a:rect b="b" l="l" r="r" t="t"/>
            <a:pathLst>
              <a:path extrusionOk="0" h="11396" w="5414">
                <a:moveTo>
                  <a:pt x="0" y="0"/>
                </a:moveTo>
                <a:lnTo>
                  <a:pt x="0" y="11395"/>
                </a:lnTo>
                <a:lnTo>
                  <a:pt x="5413" y="11395"/>
                </a:lnTo>
                <a:lnTo>
                  <a:pt x="541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Google Shape;1169;p56"/>
          <p:cNvSpPr/>
          <p:nvPr/>
        </p:nvSpPr>
        <p:spPr>
          <a:xfrm flipH="1">
            <a:off x="9583488" y="5816900"/>
            <a:ext cx="117892" cy="233389"/>
          </a:xfrm>
          <a:custGeom>
            <a:rect b="b" l="l" r="r" t="t"/>
            <a:pathLst>
              <a:path extrusionOk="0" h="12088" w="6106">
                <a:moveTo>
                  <a:pt x="5414" y="693"/>
                </a:moveTo>
                <a:lnTo>
                  <a:pt x="5414" y="11437"/>
                </a:lnTo>
                <a:lnTo>
                  <a:pt x="693" y="11437"/>
                </a:lnTo>
                <a:lnTo>
                  <a:pt x="693" y="693"/>
                </a:lnTo>
                <a:close/>
                <a:moveTo>
                  <a:pt x="326" y="1"/>
                </a:moveTo>
                <a:cubicBezTo>
                  <a:pt x="245" y="1"/>
                  <a:pt x="164" y="42"/>
                  <a:pt x="82" y="123"/>
                </a:cubicBezTo>
                <a:cubicBezTo>
                  <a:pt x="42" y="164"/>
                  <a:pt x="1" y="286"/>
                  <a:pt x="1" y="367"/>
                </a:cubicBezTo>
                <a:lnTo>
                  <a:pt x="1" y="11762"/>
                </a:lnTo>
                <a:cubicBezTo>
                  <a:pt x="1" y="11844"/>
                  <a:pt x="42" y="11925"/>
                  <a:pt x="82" y="12007"/>
                </a:cubicBezTo>
                <a:cubicBezTo>
                  <a:pt x="164" y="12088"/>
                  <a:pt x="245" y="12088"/>
                  <a:pt x="326" y="12088"/>
                </a:cubicBezTo>
                <a:lnTo>
                  <a:pt x="5739" y="12088"/>
                </a:lnTo>
                <a:cubicBezTo>
                  <a:pt x="5861" y="12088"/>
                  <a:pt x="5943" y="12088"/>
                  <a:pt x="5983" y="12007"/>
                </a:cubicBezTo>
                <a:cubicBezTo>
                  <a:pt x="6065" y="11925"/>
                  <a:pt x="6105" y="11844"/>
                  <a:pt x="6105" y="11762"/>
                </a:cubicBezTo>
                <a:lnTo>
                  <a:pt x="6105" y="367"/>
                </a:lnTo>
                <a:cubicBezTo>
                  <a:pt x="6105" y="286"/>
                  <a:pt x="6065" y="164"/>
                  <a:pt x="5983" y="123"/>
                </a:cubicBezTo>
                <a:cubicBezTo>
                  <a:pt x="5943" y="42"/>
                  <a:pt x="5861" y="1"/>
                  <a:pt x="57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Google Shape;1170;p56"/>
          <p:cNvSpPr/>
          <p:nvPr/>
        </p:nvSpPr>
        <p:spPr>
          <a:xfrm flipH="1">
            <a:off x="8964286" y="4814335"/>
            <a:ext cx="1318528" cy="1031716"/>
          </a:xfrm>
          <a:custGeom>
            <a:rect b="b" l="l" r="r" t="t"/>
            <a:pathLst>
              <a:path extrusionOk="0" h="53436" w="68291">
                <a:moveTo>
                  <a:pt x="1" y="0"/>
                </a:moveTo>
                <a:lnTo>
                  <a:pt x="1" y="53436"/>
                </a:lnTo>
                <a:lnTo>
                  <a:pt x="68291" y="53436"/>
                </a:lnTo>
                <a:lnTo>
                  <a:pt x="6829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Google Shape;1171;p56"/>
          <p:cNvSpPr/>
          <p:nvPr/>
        </p:nvSpPr>
        <p:spPr>
          <a:xfrm flipH="1">
            <a:off x="8957991" y="4808041"/>
            <a:ext cx="1331889" cy="1044304"/>
          </a:xfrm>
          <a:custGeom>
            <a:rect b="b" l="l" r="r" t="t"/>
            <a:pathLst>
              <a:path extrusionOk="0" h="54088" w="68983">
                <a:moveTo>
                  <a:pt x="68290" y="693"/>
                </a:moveTo>
                <a:lnTo>
                  <a:pt x="68290" y="53395"/>
                </a:lnTo>
                <a:lnTo>
                  <a:pt x="693" y="53395"/>
                </a:lnTo>
                <a:lnTo>
                  <a:pt x="693" y="693"/>
                </a:lnTo>
                <a:close/>
                <a:moveTo>
                  <a:pt x="367" y="1"/>
                </a:moveTo>
                <a:cubicBezTo>
                  <a:pt x="286" y="1"/>
                  <a:pt x="163" y="41"/>
                  <a:pt x="123" y="82"/>
                </a:cubicBezTo>
                <a:cubicBezTo>
                  <a:pt x="41" y="163"/>
                  <a:pt x="1" y="245"/>
                  <a:pt x="1" y="326"/>
                </a:cubicBezTo>
                <a:lnTo>
                  <a:pt x="1" y="53762"/>
                </a:lnTo>
                <a:cubicBezTo>
                  <a:pt x="1" y="53843"/>
                  <a:pt x="41" y="53924"/>
                  <a:pt x="123" y="54006"/>
                </a:cubicBezTo>
                <a:cubicBezTo>
                  <a:pt x="163" y="54047"/>
                  <a:pt x="286" y="54087"/>
                  <a:pt x="367" y="54087"/>
                </a:cubicBezTo>
                <a:lnTo>
                  <a:pt x="68657" y="54087"/>
                </a:lnTo>
                <a:cubicBezTo>
                  <a:pt x="68738" y="54087"/>
                  <a:pt x="68819" y="54047"/>
                  <a:pt x="68901" y="54006"/>
                </a:cubicBezTo>
                <a:cubicBezTo>
                  <a:pt x="68942" y="53924"/>
                  <a:pt x="68982" y="53843"/>
                  <a:pt x="68982" y="53762"/>
                </a:cubicBezTo>
                <a:lnTo>
                  <a:pt x="68982" y="326"/>
                </a:lnTo>
                <a:cubicBezTo>
                  <a:pt x="68982" y="245"/>
                  <a:pt x="68942" y="163"/>
                  <a:pt x="68901" y="82"/>
                </a:cubicBezTo>
                <a:cubicBezTo>
                  <a:pt x="68819" y="41"/>
                  <a:pt x="68738" y="1"/>
                  <a:pt x="686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2" name="Google Shape;1172;p56"/>
          <p:cNvSpPr/>
          <p:nvPr/>
        </p:nvSpPr>
        <p:spPr>
          <a:xfrm flipH="1">
            <a:off x="9035012" y="4869339"/>
            <a:ext cx="1177854" cy="921701"/>
          </a:xfrm>
          <a:custGeom>
            <a:rect b="b" l="l" r="r" t="t"/>
            <a:pathLst>
              <a:path extrusionOk="0" h="47738" w="61005">
                <a:moveTo>
                  <a:pt x="0" y="0"/>
                </a:moveTo>
                <a:lnTo>
                  <a:pt x="0" y="47738"/>
                </a:lnTo>
                <a:lnTo>
                  <a:pt x="61005" y="47738"/>
                </a:lnTo>
                <a:lnTo>
                  <a:pt x="6100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3" name="Google Shape;1173;p56"/>
          <p:cNvSpPr/>
          <p:nvPr/>
        </p:nvSpPr>
        <p:spPr>
          <a:xfrm flipH="1">
            <a:off x="9028717" y="4863045"/>
            <a:ext cx="1190443" cy="934290"/>
          </a:xfrm>
          <a:custGeom>
            <a:rect b="b" l="l" r="r" t="t"/>
            <a:pathLst>
              <a:path extrusionOk="0" h="48390" w="61657">
                <a:moveTo>
                  <a:pt x="61005" y="692"/>
                </a:moveTo>
                <a:lnTo>
                  <a:pt x="61005" y="47698"/>
                </a:lnTo>
                <a:lnTo>
                  <a:pt x="692" y="47698"/>
                </a:lnTo>
                <a:lnTo>
                  <a:pt x="692" y="692"/>
                </a:lnTo>
                <a:close/>
                <a:moveTo>
                  <a:pt x="326" y="0"/>
                </a:moveTo>
                <a:cubicBezTo>
                  <a:pt x="245" y="0"/>
                  <a:pt x="163" y="41"/>
                  <a:pt x="123" y="123"/>
                </a:cubicBezTo>
                <a:cubicBezTo>
                  <a:pt x="41" y="163"/>
                  <a:pt x="0" y="245"/>
                  <a:pt x="0" y="326"/>
                </a:cubicBezTo>
                <a:lnTo>
                  <a:pt x="0" y="48064"/>
                </a:lnTo>
                <a:cubicBezTo>
                  <a:pt x="0" y="48145"/>
                  <a:pt x="41" y="48227"/>
                  <a:pt x="123" y="48267"/>
                </a:cubicBezTo>
                <a:cubicBezTo>
                  <a:pt x="163" y="48349"/>
                  <a:pt x="245" y="48389"/>
                  <a:pt x="326" y="48389"/>
                </a:cubicBezTo>
                <a:lnTo>
                  <a:pt x="61331" y="48389"/>
                </a:lnTo>
                <a:cubicBezTo>
                  <a:pt x="61412" y="48389"/>
                  <a:pt x="61494" y="48349"/>
                  <a:pt x="61575" y="48267"/>
                </a:cubicBezTo>
                <a:cubicBezTo>
                  <a:pt x="61616" y="48227"/>
                  <a:pt x="61657" y="48145"/>
                  <a:pt x="61657" y="48064"/>
                </a:cubicBezTo>
                <a:lnTo>
                  <a:pt x="61657" y="326"/>
                </a:lnTo>
                <a:cubicBezTo>
                  <a:pt x="61657" y="245"/>
                  <a:pt x="61616" y="163"/>
                  <a:pt x="61575" y="123"/>
                </a:cubicBezTo>
                <a:cubicBezTo>
                  <a:pt x="61494" y="41"/>
                  <a:pt x="61412" y="0"/>
                  <a:pt x="613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4" name="Google Shape;1174;p56"/>
          <p:cNvSpPr/>
          <p:nvPr/>
        </p:nvSpPr>
        <p:spPr>
          <a:xfrm flipH="1">
            <a:off x="9576407" y="4916466"/>
            <a:ext cx="412543" cy="259319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3" y="82"/>
                  <a:pt x="1" y="245"/>
                  <a:pt x="1" y="489"/>
                </a:cubicBezTo>
                <a:cubicBezTo>
                  <a:pt x="1" y="693"/>
                  <a:pt x="163" y="856"/>
                  <a:pt x="367" y="856"/>
                </a:cubicBezTo>
                <a:lnTo>
                  <a:pt x="1954" y="856"/>
                </a:lnTo>
                <a:cubicBezTo>
                  <a:pt x="2158" y="856"/>
                  <a:pt x="2361" y="693"/>
                  <a:pt x="2361" y="489"/>
                </a:cubicBezTo>
                <a:cubicBezTo>
                  <a:pt x="2361" y="245"/>
                  <a:pt x="2158" y="82"/>
                  <a:pt x="1954" y="82"/>
                </a:cubicBezTo>
                <a:close/>
                <a:moveTo>
                  <a:pt x="3704" y="82"/>
                </a:moveTo>
                <a:cubicBezTo>
                  <a:pt x="3501" y="82"/>
                  <a:pt x="3338" y="245"/>
                  <a:pt x="3338" y="489"/>
                </a:cubicBezTo>
                <a:cubicBezTo>
                  <a:pt x="3338" y="693"/>
                  <a:pt x="3501" y="856"/>
                  <a:pt x="3704" y="856"/>
                </a:cubicBezTo>
                <a:lnTo>
                  <a:pt x="7855" y="856"/>
                </a:lnTo>
                <a:cubicBezTo>
                  <a:pt x="8059" y="856"/>
                  <a:pt x="8222" y="693"/>
                  <a:pt x="8222" y="489"/>
                </a:cubicBezTo>
                <a:cubicBezTo>
                  <a:pt x="8222" y="245"/>
                  <a:pt x="8059" y="82"/>
                  <a:pt x="7855" y="82"/>
                </a:cubicBezTo>
                <a:close/>
                <a:moveTo>
                  <a:pt x="9605" y="1"/>
                </a:moveTo>
                <a:cubicBezTo>
                  <a:pt x="9361" y="1"/>
                  <a:pt x="9158" y="204"/>
                  <a:pt x="9158" y="489"/>
                </a:cubicBezTo>
                <a:cubicBezTo>
                  <a:pt x="9158" y="733"/>
                  <a:pt x="9361" y="937"/>
                  <a:pt x="9605" y="937"/>
                </a:cubicBezTo>
                <a:cubicBezTo>
                  <a:pt x="9849" y="937"/>
                  <a:pt x="10053" y="733"/>
                  <a:pt x="10053" y="489"/>
                </a:cubicBezTo>
                <a:cubicBezTo>
                  <a:pt x="10053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4" y="1"/>
                  <a:pt x="10501" y="204"/>
                  <a:pt x="10501" y="489"/>
                </a:cubicBezTo>
                <a:cubicBezTo>
                  <a:pt x="10501" y="733"/>
                  <a:pt x="10704" y="937"/>
                  <a:pt x="10948" y="937"/>
                </a:cubicBezTo>
                <a:cubicBezTo>
                  <a:pt x="11192" y="937"/>
                  <a:pt x="11396" y="733"/>
                  <a:pt x="11396" y="489"/>
                </a:cubicBezTo>
                <a:cubicBezTo>
                  <a:pt x="11396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7" y="1"/>
                  <a:pt x="11844" y="204"/>
                  <a:pt x="11844" y="489"/>
                </a:cubicBezTo>
                <a:cubicBezTo>
                  <a:pt x="11844" y="733"/>
                  <a:pt x="12047" y="937"/>
                  <a:pt x="12291" y="937"/>
                </a:cubicBezTo>
                <a:cubicBezTo>
                  <a:pt x="12535" y="937"/>
                  <a:pt x="12739" y="733"/>
                  <a:pt x="12739" y="489"/>
                </a:cubicBezTo>
                <a:cubicBezTo>
                  <a:pt x="12739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90" y="1"/>
                  <a:pt x="13187" y="204"/>
                  <a:pt x="13187" y="489"/>
                </a:cubicBezTo>
                <a:cubicBezTo>
                  <a:pt x="13187" y="733"/>
                  <a:pt x="13390" y="937"/>
                  <a:pt x="13634" y="937"/>
                </a:cubicBezTo>
                <a:cubicBezTo>
                  <a:pt x="13878" y="937"/>
                  <a:pt x="14082" y="733"/>
                  <a:pt x="14082" y="489"/>
                </a:cubicBezTo>
                <a:cubicBezTo>
                  <a:pt x="14082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3" y="1"/>
                  <a:pt x="14530" y="204"/>
                  <a:pt x="14530" y="489"/>
                </a:cubicBezTo>
                <a:cubicBezTo>
                  <a:pt x="14530" y="733"/>
                  <a:pt x="14733" y="937"/>
                  <a:pt x="14977" y="937"/>
                </a:cubicBezTo>
                <a:cubicBezTo>
                  <a:pt x="15221" y="937"/>
                  <a:pt x="15425" y="733"/>
                  <a:pt x="15425" y="489"/>
                </a:cubicBezTo>
                <a:cubicBezTo>
                  <a:pt x="15425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6" y="1"/>
                  <a:pt x="15873" y="204"/>
                  <a:pt x="15873" y="489"/>
                </a:cubicBezTo>
                <a:cubicBezTo>
                  <a:pt x="15873" y="733"/>
                  <a:pt x="16076" y="937"/>
                  <a:pt x="16320" y="937"/>
                </a:cubicBezTo>
                <a:cubicBezTo>
                  <a:pt x="16564" y="937"/>
                  <a:pt x="16768" y="733"/>
                  <a:pt x="16768" y="489"/>
                </a:cubicBezTo>
                <a:cubicBezTo>
                  <a:pt x="16768" y="204"/>
                  <a:pt x="16564" y="1"/>
                  <a:pt x="16320" y="1"/>
                </a:cubicBezTo>
                <a:close/>
                <a:moveTo>
                  <a:pt x="367" y="1873"/>
                </a:moveTo>
                <a:cubicBezTo>
                  <a:pt x="163" y="1873"/>
                  <a:pt x="1" y="2036"/>
                  <a:pt x="1" y="2280"/>
                </a:cubicBezTo>
                <a:cubicBezTo>
                  <a:pt x="1" y="2483"/>
                  <a:pt x="163" y="2646"/>
                  <a:pt x="367" y="2646"/>
                </a:cubicBezTo>
                <a:lnTo>
                  <a:pt x="1954" y="2646"/>
                </a:lnTo>
                <a:cubicBezTo>
                  <a:pt x="2158" y="2646"/>
                  <a:pt x="2361" y="2483"/>
                  <a:pt x="2361" y="2280"/>
                </a:cubicBezTo>
                <a:cubicBezTo>
                  <a:pt x="2361" y="2036"/>
                  <a:pt x="2158" y="1873"/>
                  <a:pt x="1954" y="1873"/>
                </a:cubicBezTo>
                <a:close/>
                <a:moveTo>
                  <a:pt x="3704" y="1873"/>
                </a:moveTo>
                <a:cubicBezTo>
                  <a:pt x="3501" y="1873"/>
                  <a:pt x="3338" y="2036"/>
                  <a:pt x="3338" y="2280"/>
                </a:cubicBezTo>
                <a:cubicBezTo>
                  <a:pt x="3338" y="2483"/>
                  <a:pt x="3501" y="2646"/>
                  <a:pt x="3704" y="2646"/>
                </a:cubicBezTo>
                <a:lnTo>
                  <a:pt x="7855" y="2646"/>
                </a:lnTo>
                <a:cubicBezTo>
                  <a:pt x="8059" y="2646"/>
                  <a:pt x="8222" y="2483"/>
                  <a:pt x="8222" y="2280"/>
                </a:cubicBezTo>
                <a:cubicBezTo>
                  <a:pt x="8222" y="2036"/>
                  <a:pt x="8059" y="1873"/>
                  <a:pt x="7855" y="1873"/>
                </a:cubicBezTo>
                <a:close/>
                <a:moveTo>
                  <a:pt x="367" y="3664"/>
                </a:moveTo>
                <a:cubicBezTo>
                  <a:pt x="163" y="3664"/>
                  <a:pt x="1" y="3867"/>
                  <a:pt x="1" y="4071"/>
                </a:cubicBezTo>
                <a:cubicBezTo>
                  <a:pt x="1" y="4274"/>
                  <a:pt x="163" y="4437"/>
                  <a:pt x="367" y="4437"/>
                </a:cubicBezTo>
                <a:lnTo>
                  <a:pt x="1954" y="4437"/>
                </a:lnTo>
                <a:cubicBezTo>
                  <a:pt x="2158" y="4437"/>
                  <a:pt x="2361" y="4274"/>
                  <a:pt x="2361" y="4071"/>
                </a:cubicBezTo>
                <a:cubicBezTo>
                  <a:pt x="2361" y="3867"/>
                  <a:pt x="2158" y="3664"/>
                  <a:pt x="1954" y="3664"/>
                </a:cubicBezTo>
                <a:close/>
                <a:moveTo>
                  <a:pt x="3704" y="3664"/>
                </a:moveTo>
                <a:cubicBezTo>
                  <a:pt x="3501" y="3664"/>
                  <a:pt x="3338" y="3867"/>
                  <a:pt x="3338" y="4071"/>
                </a:cubicBezTo>
                <a:cubicBezTo>
                  <a:pt x="3338" y="4274"/>
                  <a:pt x="3501" y="4437"/>
                  <a:pt x="3704" y="4437"/>
                </a:cubicBezTo>
                <a:lnTo>
                  <a:pt x="7855" y="4437"/>
                </a:lnTo>
                <a:cubicBezTo>
                  <a:pt x="8059" y="4437"/>
                  <a:pt x="8222" y="4274"/>
                  <a:pt x="8222" y="4071"/>
                </a:cubicBezTo>
                <a:cubicBezTo>
                  <a:pt x="8222" y="3867"/>
                  <a:pt x="8059" y="3664"/>
                  <a:pt x="7855" y="3664"/>
                </a:cubicBezTo>
                <a:close/>
                <a:moveTo>
                  <a:pt x="9605" y="3623"/>
                </a:moveTo>
                <a:cubicBezTo>
                  <a:pt x="9361" y="3623"/>
                  <a:pt x="9158" y="3826"/>
                  <a:pt x="9158" y="4071"/>
                </a:cubicBezTo>
                <a:cubicBezTo>
                  <a:pt x="9158" y="4315"/>
                  <a:pt x="9361" y="4518"/>
                  <a:pt x="9605" y="4518"/>
                </a:cubicBezTo>
                <a:cubicBezTo>
                  <a:pt x="9849" y="4518"/>
                  <a:pt x="10053" y="4315"/>
                  <a:pt x="10053" y="4071"/>
                </a:cubicBezTo>
                <a:cubicBezTo>
                  <a:pt x="10053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4" y="3623"/>
                  <a:pt x="10501" y="3826"/>
                  <a:pt x="10501" y="4071"/>
                </a:cubicBezTo>
                <a:cubicBezTo>
                  <a:pt x="10501" y="4315"/>
                  <a:pt x="10704" y="4518"/>
                  <a:pt x="10948" y="4518"/>
                </a:cubicBezTo>
                <a:cubicBezTo>
                  <a:pt x="11192" y="4518"/>
                  <a:pt x="11396" y="4315"/>
                  <a:pt x="11396" y="4071"/>
                </a:cubicBezTo>
                <a:cubicBezTo>
                  <a:pt x="11396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7" y="3623"/>
                  <a:pt x="11844" y="3826"/>
                  <a:pt x="11844" y="4071"/>
                </a:cubicBezTo>
                <a:cubicBezTo>
                  <a:pt x="11844" y="4315"/>
                  <a:pt x="12047" y="4518"/>
                  <a:pt x="12291" y="4518"/>
                </a:cubicBezTo>
                <a:cubicBezTo>
                  <a:pt x="12535" y="4518"/>
                  <a:pt x="12739" y="4315"/>
                  <a:pt x="12739" y="4071"/>
                </a:cubicBezTo>
                <a:cubicBezTo>
                  <a:pt x="12739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90" y="3623"/>
                  <a:pt x="13187" y="3826"/>
                  <a:pt x="13187" y="4071"/>
                </a:cubicBezTo>
                <a:cubicBezTo>
                  <a:pt x="13187" y="4315"/>
                  <a:pt x="13390" y="4518"/>
                  <a:pt x="13634" y="4518"/>
                </a:cubicBezTo>
                <a:cubicBezTo>
                  <a:pt x="13878" y="4518"/>
                  <a:pt x="14082" y="4315"/>
                  <a:pt x="14082" y="4071"/>
                </a:cubicBezTo>
                <a:cubicBezTo>
                  <a:pt x="14082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3" y="3623"/>
                  <a:pt x="14530" y="3826"/>
                  <a:pt x="14530" y="4071"/>
                </a:cubicBezTo>
                <a:cubicBezTo>
                  <a:pt x="14530" y="4315"/>
                  <a:pt x="14733" y="4518"/>
                  <a:pt x="14977" y="4518"/>
                </a:cubicBezTo>
                <a:cubicBezTo>
                  <a:pt x="15221" y="4518"/>
                  <a:pt x="15425" y="4315"/>
                  <a:pt x="15425" y="4071"/>
                </a:cubicBezTo>
                <a:cubicBezTo>
                  <a:pt x="15425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6" y="3623"/>
                  <a:pt x="15873" y="3826"/>
                  <a:pt x="15873" y="4071"/>
                </a:cubicBezTo>
                <a:cubicBezTo>
                  <a:pt x="15873" y="4315"/>
                  <a:pt x="16076" y="4518"/>
                  <a:pt x="16320" y="4518"/>
                </a:cubicBezTo>
                <a:cubicBezTo>
                  <a:pt x="16564" y="4518"/>
                  <a:pt x="16768" y="4315"/>
                  <a:pt x="16768" y="4071"/>
                </a:cubicBezTo>
                <a:cubicBezTo>
                  <a:pt x="16768" y="3826"/>
                  <a:pt x="16564" y="3623"/>
                  <a:pt x="16320" y="3623"/>
                </a:cubicBezTo>
                <a:close/>
                <a:moveTo>
                  <a:pt x="367" y="5454"/>
                </a:moveTo>
                <a:cubicBezTo>
                  <a:pt x="163" y="5454"/>
                  <a:pt x="1" y="5658"/>
                  <a:pt x="1" y="5861"/>
                </a:cubicBezTo>
                <a:cubicBezTo>
                  <a:pt x="1" y="6065"/>
                  <a:pt x="163" y="6228"/>
                  <a:pt x="367" y="6228"/>
                </a:cubicBezTo>
                <a:lnTo>
                  <a:pt x="1954" y="6228"/>
                </a:lnTo>
                <a:cubicBezTo>
                  <a:pt x="2158" y="6228"/>
                  <a:pt x="2361" y="6065"/>
                  <a:pt x="2361" y="5861"/>
                </a:cubicBezTo>
                <a:cubicBezTo>
                  <a:pt x="2361" y="5658"/>
                  <a:pt x="2158" y="5454"/>
                  <a:pt x="1954" y="5454"/>
                </a:cubicBezTo>
                <a:close/>
                <a:moveTo>
                  <a:pt x="3704" y="5454"/>
                </a:moveTo>
                <a:cubicBezTo>
                  <a:pt x="3501" y="5454"/>
                  <a:pt x="3338" y="5658"/>
                  <a:pt x="3338" y="5861"/>
                </a:cubicBezTo>
                <a:cubicBezTo>
                  <a:pt x="3338" y="6065"/>
                  <a:pt x="3501" y="6228"/>
                  <a:pt x="3704" y="6228"/>
                </a:cubicBezTo>
                <a:lnTo>
                  <a:pt x="7855" y="6228"/>
                </a:lnTo>
                <a:cubicBezTo>
                  <a:pt x="8059" y="6228"/>
                  <a:pt x="8222" y="6065"/>
                  <a:pt x="8222" y="5861"/>
                </a:cubicBezTo>
                <a:cubicBezTo>
                  <a:pt x="8222" y="5658"/>
                  <a:pt x="8059" y="5454"/>
                  <a:pt x="7855" y="5454"/>
                </a:cubicBezTo>
                <a:close/>
                <a:moveTo>
                  <a:pt x="367" y="7286"/>
                </a:moveTo>
                <a:cubicBezTo>
                  <a:pt x="163" y="7286"/>
                  <a:pt x="1" y="7448"/>
                  <a:pt x="1" y="7652"/>
                </a:cubicBezTo>
                <a:cubicBezTo>
                  <a:pt x="1" y="7855"/>
                  <a:pt x="163" y="8059"/>
                  <a:pt x="367" y="8059"/>
                </a:cubicBezTo>
                <a:lnTo>
                  <a:pt x="1954" y="8059"/>
                </a:lnTo>
                <a:cubicBezTo>
                  <a:pt x="2158" y="8059"/>
                  <a:pt x="2361" y="7855"/>
                  <a:pt x="2361" y="7652"/>
                </a:cubicBezTo>
                <a:cubicBezTo>
                  <a:pt x="2361" y="7448"/>
                  <a:pt x="2158" y="7286"/>
                  <a:pt x="1954" y="7286"/>
                </a:cubicBezTo>
                <a:close/>
                <a:moveTo>
                  <a:pt x="3704" y="7286"/>
                </a:moveTo>
                <a:cubicBezTo>
                  <a:pt x="3501" y="7286"/>
                  <a:pt x="3338" y="7448"/>
                  <a:pt x="3338" y="7652"/>
                </a:cubicBezTo>
                <a:cubicBezTo>
                  <a:pt x="3338" y="7855"/>
                  <a:pt x="3501" y="8059"/>
                  <a:pt x="3704" y="8059"/>
                </a:cubicBezTo>
                <a:lnTo>
                  <a:pt x="7855" y="8059"/>
                </a:lnTo>
                <a:cubicBezTo>
                  <a:pt x="8059" y="8059"/>
                  <a:pt x="8222" y="7855"/>
                  <a:pt x="8222" y="7652"/>
                </a:cubicBezTo>
                <a:cubicBezTo>
                  <a:pt x="8222" y="7448"/>
                  <a:pt x="8059" y="7286"/>
                  <a:pt x="7855" y="7286"/>
                </a:cubicBezTo>
                <a:close/>
                <a:moveTo>
                  <a:pt x="14204" y="8791"/>
                </a:moveTo>
                <a:cubicBezTo>
                  <a:pt x="13960" y="8791"/>
                  <a:pt x="13756" y="8995"/>
                  <a:pt x="13756" y="9239"/>
                </a:cubicBezTo>
                <a:cubicBezTo>
                  <a:pt x="13756" y="9483"/>
                  <a:pt x="13960" y="9687"/>
                  <a:pt x="14204" y="9687"/>
                </a:cubicBezTo>
                <a:cubicBezTo>
                  <a:pt x="14448" y="9687"/>
                  <a:pt x="14652" y="9483"/>
                  <a:pt x="14652" y="9239"/>
                </a:cubicBezTo>
                <a:cubicBezTo>
                  <a:pt x="14652" y="8995"/>
                  <a:pt x="14448" y="8791"/>
                  <a:pt x="14204" y="8791"/>
                </a:cubicBezTo>
                <a:close/>
                <a:moveTo>
                  <a:pt x="15547" y="8791"/>
                </a:moveTo>
                <a:cubicBezTo>
                  <a:pt x="15303" y="8791"/>
                  <a:pt x="15099" y="8995"/>
                  <a:pt x="15099" y="9239"/>
                </a:cubicBezTo>
                <a:cubicBezTo>
                  <a:pt x="15099" y="9483"/>
                  <a:pt x="15303" y="9687"/>
                  <a:pt x="15547" y="9687"/>
                </a:cubicBezTo>
                <a:cubicBezTo>
                  <a:pt x="15791" y="9687"/>
                  <a:pt x="15995" y="9483"/>
                  <a:pt x="15995" y="9239"/>
                </a:cubicBezTo>
                <a:cubicBezTo>
                  <a:pt x="15995" y="8995"/>
                  <a:pt x="15791" y="8791"/>
                  <a:pt x="15547" y="8791"/>
                </a:cubicBezTo>
                <a:close/>
                <a:moveTo>
                  <a:pt x="16890" y="8791"/>
                </a:moveTo>
                <a:cubicBezTo>
                  <a:pt x="16646" y="8791"/>
                  <a:pt x="16442" y="8995"/>
                  <a:pt x="16442" y="9239"/>
                </a:cubicBezTo>
                <a:cubicBezTo>
                  <a:pt x="16442" y="9483"/>
                  <a:pt x="16646" y="9687"/>
                  <a:pt x="16890" y="9687"/>
                </a:cubicBezTo>
                <a:cubicBezTo>
                  <a:pt x="17134" y="9687"/>
                  <a:pt x="17338" y="9483"/>
                  <a:pt x="17338" y="9239"/>
                </a:cubicBezTo>
                <a:cubicBezTo>
                  <a:pt x="17338" y="8995"/>
                  <a:pt x="17134" y="8791"/>
                  <a:pt x="16890" y="8791"/>
                </a:cubicBezTo>
                <a:close/>
                <a:moveTo>
                  <a:pt x="18233" y="8791"/>
                </a:moveTo>
                <a:cubicBezTo>
                  <a:pt x="17989" y="8791"/>
                  <a:pt x="17785" y="8995"/>
                  <a:pt x="17785" y="9239"/>
                </a:cubicBezTo>
                <a:cubicBezTo>
                  <a:pt x="17785" y="9483"/>
                  <a:pt x="17989" y="9687"/>
                  <a:pt x="18233" y="9687"/>
                </a:cubicBezTo>
                <a:cubicBezTo>
                  <a:pt x="18477" y="9687"/>
                  <a:pt x="18681" y="9483"/>
                  <a:pt x="18681" y="9239"/>
                </a:cubicBezTo>
                <a:cubicBezTo>
                  <a:pt x="18681" y="8995"/>
                  <a:pt x="18477" y="8791"/>
                  <a:pt x="18233" y="8791"/>
                </a:cubicBezTo>
                <a:close/>
                <a:moveTo>
                  <a:pt x="19576" y="8791"/>
                </a:moveTo>
                <a:cubicBezTo>
                  <a:pt x="19332" y="8791"/>
                  <a:pt x="19128" y="8995"/>
                  <a:pt x="19128" y="9239"/>
                </a:cubicBezTo>
                <a:cubicBezTo>
                  <a:pt x="19128" y="9483"/>
                  <a:pt x="19332" y="9687"/>
                  <a:pt x="19576" y="9687"/>
                </a:cubicBezTo>
                <a:cubicBezTo>
                  <a:pt x="19820" y="9687"/>
                  <a:pt x="20024" y="9483"/>
                  <a:pt x="20024" y="9239"/>
                </a:cubicBezTo>
                <a:cubicBezTo>
                  <a:pt x="20024" y="8995"/>
                  <a:pt x="19820" y="8791"/>
                  <a:pt x="19576" y="8791"/>
                </a:cubicBezTo>
                <a:close/>
                <a:moveTo>
                  <a:pt x="20919" y="8791"/>
                </a:moveTo>
                <a:cubicBezTo>
                  <a:pt x="20675" y="8791"/>
                  <a:pt x="20471" y="8995"/>
                  <a:pt x="20471" y="9239"/>
                </a:cubicBezTo>
                <a:cubicBezTo>
                  <a:pt x="20471" y="9483"/>
                  <a:pt x="20675" y="9687"/>
                  <a:pt x="20919" y="9687"/>
                </a:cubicBezTo>
                <a:cubicBezTo>
                  <a:pt x="21163" y="9687"/>
                  <a:pt x="21367" y="9483"/>
                  <a:pt x="21367" y="9239"/>
                </a:cubicBezTo>
                <a:cubicBezTo>
                  <a:pt x="21367" y="8995"/>
                  <a:pt x="21163" y="8791"/>
                  <a:pt x="20919" y="8791"/>
                </a:cubicBezTo>
                <a:close/>
                <a:moveTo>
                  <a:pt x="367" y="9076"/>
                </a:moveTo>
                <a:cubicBezTo>
                  <a:pt x="163" y="9076"/>
                  <a:pt x="1" y="9239"/>
                  <a:pt x="1" y="9443"/>
                </a:cubicBezTo>
                <a:cubicBezTo>
                  <a:pt x="1" y="9646"/>
                  <a:pt x="163" y="9850"/>
                  <a:pt x="367" y="9850"/>
                </a:cubicBezTo>
                <a:lnTo>
                  <a:pt x="1954" y="9850"/>
                </a:lnTo>
                <a:cubicBezTo>
                  <a:pt x="2158" y="9850"/>
                  <a:pt x="2361" y="9646"/>
                  <a:pt x="2361" y="9443"/>
                </a:cubicBezTo>
                <a:cubicBezTo>
                  <a:pt x="2361" y="9239"/>
                  <a:pt x="2158" y="9076"/>
                  <a:pt x="1954" y="9076"/>
                </a:cubicBezTo>
                <a:close/>
                <a:moveTo>
                  <a:pt x="8669" y="9076"/>
                </a:moveTo>
                <a:cubicBezTo>
                  <a:pt x="8425" y="9076"/>
                  <a:pt x="8262" y="9239"/>
                  <a:pt x="8262" y="9443"/>
                </a:cubicBezTo>
                <a:cubicBezTo>
                  <a:pt x="8262" y="9646"/>
                  <a:pt x="8425" y="9850"/>
                  <a:pt x="8669" y="9850"/>
                </a:cubicBezTo>
                <a:lnTo>
                  <a:pt x="12780" y="9850"/>
                </a:lnTo>
                <a:cubicBezTo>
                  <a:pt x="12983" y="9850"/>
                  <a:pt x="13146" y="9646"/>
                  <a:pt x="13146" y="9443"/>
                </a:cubicBezTo>
                <a:cubicBezTo>
                  <a:pt x="13146" y="9239"/>
                  <a:pt x="12983" y="9076"/>
                  <a:pt x="12780" y="9076"/>
                </a:cubicBezTo>
                <a:close/>
                <a:moveTo>
                  <a:pt x="367" y="10867"/>
                </a:moveTo>
                <a:cubicBezTo>
                  <a:pt x="163" y="10867"/>
                  <a:pt x="1" y="11030"/>
                  <a:pt x="1" y="11233"/>
                </a:cubicBezTo>
                <a:cubicBezTo>
                  <a:pt x="1" y="11478"/>
                  <a:pt x="163" y="11640"/>
                  <a:pt x="367" y="11640"/>
                </a:cubicBezTo>
                <a:lnTo>
                  <a:pt x="1954" y="11640"/>
                </a:lnTo>
                <a:cubicBezTo>
                  <a:pt x="2158" y="11640"/>
                  <a:pt x="2361" y="11478"/>
                  <a:pt x="2361" y="11233"/>
                </a:cubicBezTo>
                <a:cubicBezTo>
                  <a:pt x="2361" y="11030"/>
                  <a:pt x="2158" y="10867"/>
                  <a:pt x="1954" y="10867"/>
                </a:cubicBezTo>
                <a:close/>
                <a:moveTo>
                  <a:pt x="8669" y="10867"/>
                </a:moveTo>
                <a:cubicBezTo>
                  <a:pt x="8425" y="10867"/>
                  <a:pt x="8262" y="11030"/>
                  <a:pt x="8262" y="11233"/>
                </a:cubicBezTo>
                <a:cubicBezTo>
                  <a:pt x="8262" y="11478"/>
                  <a:pt x="8425" y="11640"/>
                  <a:pt x="8669" y="11640"/>
                </a:cubicBezTo>
                <a:lnTo>
                  <a:pt x="12780" y="11640"/>
                </a:lnTo>
                <a:cubicBezTo>
                  <a:pt x="12983" y="11640"/>
                  <a:pt x="13146" y="11478"/>
                  <a:pt x="13146" y="11233"/>
                </a:cubicBezTo>
                <a:cubicBezTo>
                  <a:pt x="13146" y="11030"/>
                  <a:pt x="12983" y="10867"/>
                  <a:pt x="12780" y="10867"/>
                </a:cubicBezTo>
                <a:close/>
                <a:moveTo>
                  <a:pt x="14204" y="12495"/>
                </a:moveTo>
                <a:cubicBezTo>
                  <a:pt x="13960" y="12495"/>
                  <a:pt x="13756" y="12698"/>
                  <a:pt x="13756" y="12943"/>
                </a:cubicBezTo>
                <a:cubicBezTo>
                  <a:pt x="13756" y="13187"/>
                  <a:pt x="13960" y="13390"/>
                  <a:pt x="14204" y="13390"/>
                </a:cubicBezTo>
                <a:cubicBezTo>
                  <a:pt x="14448" y="13390"/>
                  <a:pt x="14652" y="13187"/>
                  <a:pt x="14652" y="12943"/>
                </a:cubicBezTo>
                <a:cubicBezTo>
                  <a:pt x="14652" y="12698"/>
                  <a:pt x="14448" y="12495"/>
                  <a:pt x="14204" y="12495"/>
                </a:cubicBezTo>
                <a:close/>
                <a:moveTo>
                  <a:pt x="15547" y="12495"/>
                </a:moveTo>
                <a:cubicBezTo>
                  <a:pt x="15303" y="12495"/>
                  <a:pt x="15099" y="12698"/>
                  <a:pt x="15099" y="12943"/>
                </a:cubicBezTo>
                <a:cubicBezTo>
                  <a:pt x="15099" y="13187"/>
                  <a:pt x="15303" y="13390"/>
                  <a:pt x="15547" y="13390"/>
                </a:cubicBezTo>
                <a:cubicBezTo>
                  <a:pt x="15791" y="13390"/>
                  <a:pt x="15995" y="13187"/>
                  <a:pt x="15995" y="12943"/>
                </a:cubicBezTo>
                <a:cubicBezTo>
                  <a:pt x="15995" y="12698"/>
                  <a:pt x="15791" y="12495"/>
                  <a:pt x="15547" y="12495"/>
                </a:cubicBezTo>
                <a:close/>
                <a:moveTo>
                  <a:pt x="16890" y="12495"/>
                </a:moveTo>
                <a:cubicBezTo>
                  <a:pt x="16646" y="12495"/>
                  <a:pt x="16442" y="12698"/>
                  <a:pt x="16442" y="12943"/>
                </a:cubicBezTo>
                <a:cubicBezTo>
                  <a:pt x="16442" y="13187"/>
                  <a:pt x="16646" y="13390"/>
                  <a:pt x="16890" y="13390"/>
                </a:cubicBezTo>
                <a:cubicBezTo>
                  <a:pt x="17134" y="13390"/>
                  <a:pt x="17338" y="13187"/>
                  <a:pt x="17338" y="12943"/>
                </a:cubicBezTo>
                <a:cubicBezTo>
                  <a:pt x="17338" y="12698"/>
                  <a:pt x="17134" y="12495"/>
                  <a:pt x="16890" y="12495"/>
                </a:cubicBezTo>
                <a:close/>
                <a:moveTo>
                  <a:pt x="18233" y="12495"/>
                </a:moveTo>
                <a:cubicBezTo>
                  <a:pt x="17989" y="12495"/>
                  <a:pt x="17785" y="12698"/>
                  <a:pt x="17785" y="12943"/>
                </a:cubicBezTo>
                <a:cubicBezTo>
                  <a:pt x="17785" y="13187"/>
                  <a:pt x="17989" y="13390"/>
                  <a:pt x="18233" y="13390"/>
                </a:cubicBezTo>
                <a:cubicBezTo>
                  <a:pt x="18477" y="13390"/>
                  <a:pt x="18681" y="13187"/>
                  <a:pt x="18681" y="12943"/>
                </a:cubicBezTo>
                <a:cubicBezTo>
                  <a:pt x="18681" y="12698"/>
                  <a:pt x="18477" y="12495"/>
                  <a:pt x="18233" y="12495"/>
                </a:cubicBezTo>
                <a:close/>
                <a:moveTo>
                  <a:pt x="19576" y="12495"/>
                </a:moveTo>
                <a:cubicBezTo>
                  <a:pt x="19332" y="12495"/>
                  <a:pt x="19128" y="12698"/>
                  <a:pt x="19128" y="12943"/>
                </a:cubicBezTo>
                <a:cubicBezTo>
                  <a:pt x="19128" y="13187"/>
                  <a:pt x="19332" y="13390"/>
                  <a:pt x="19576" y="13390"/>
                </a:cubicBezTo>
                <a:cubicBezTo>
                  <a:pt x="19820" y="13390"/>
                  <a:pt x="20024" y="13187"/>
                  <a:pt x="20024" y="12943"/>
                </a:cubicBezTo>
                <a:cubicBezTo>
                  <a:pt x="20024" y="12698"/>
                  <a:pt x="19820" y="12495"/>
                  <a:pt x="19576" y="12495"/>
                </a:cubicBezTo>
                <a:close/>
                <a:moveTo>
                  <a:pt x="20919" y="12495"/>
                </a:moveTo>
                <a:cubicBezTo>
                  <a:pt x="20675" y="12495"/>
                  <a:pt x="20471" y="12698"/>
                  <a:pt x="20471" y="12943"/>
                </a:cubicBezTo>
                <a:cubicBezTo>
                  <a:pt x="20471" y="13187"/>
                  <a:pt x="20675" y="13390"/>
                  <a:pt x="20919" y="13390"/>
                </a:cubicBezTo>
                <a:cubicBezTo>
                  <a:pt x="21163" y="13390"/>
                  <a:pt x="21367" y="13187"/>
                  <a:pt x="21367" y="12943"/>
                </a:cubicBezTo>
                <a:cubicBezTo>
                  <a:pt x="21367" y="12698"/>
                  <a:pt x="21163" y="12495"/>
                  <a:pt x="20919" y="12495"/>
                </a:cubicBezTo>
                <a:close/>
                <a:moveTo>
                  <a:pt x="367" y="12658"/>
                </a:moveTo>
                <a:cubicBezTo>
                  <a:pt x="163" y="12658"/>
                  <a:pt x="1" y="12821"/>
                  <a:pt x="1" y="13065"/>
                </a:cubicBezTo>
                <a:cubicBezTo>
                  <a:pt x="1" y="13268"/>
                  <a:pt x="163" y="13431"/>
                  <a:pt x="367" y="13431"/>
                </a:cubicBezTo>
                <a:lnTo>
                  <a:pt x="1954" y="13431"/>
                </a:lnTo>
                <a:cubicBezTo>
                  <a:pt x="2158" y="13431"/>
                  <a:pt x="2361" y="13268"/>
                  <a:pt x="2361" y="13065"/>
                </a:cubicBezTo>
                <a:cubicBezTo>
                  <a:pt x="2361" y="12821"/>
                  <a:pt x="2158" y="12658"/>
                  <a:pt x="1954" y="12658"/>
                </a:cubicBezTo>
                <a:close/>
                <a:moveTo>
                  <a:pt x="8669" y="12658"/>
                </a:moveTo>
                <a:cubicBezTo>
                  <a:pt x="8425" y="12658"/>
                  <a:pt x="8262" y="12821"/>
                  <a:pt x="8262" y="13065"/>
                </a:cubicBezTo>
                <a:cubicBezTo>
                  <a:pt x="8262" y="13268"/>
                  <a:pt x="8425" y="13431"/>
                  <a:pt x="8669" y="13431"/>
                </a:cubicBezTo>
                <a:lnTo>
                  <a:pt x="12780" y="13431"/>
                </a:lnTo>
                <a:cubicBezTo>
                  <a:pt x="12983" y="13431"/>
                  <a:pt x="13146" y="13268"/>
                  <a:pt x="13146" y="13065"/>
                </a:cubicBezTo>
                <a:cubicBezTo>
                  <a:pt x="13146" y="12821"/>
                  <a:pt x="12983" y="12658"/>
                  <a:pt x="12780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5" name="Google Shape;1175;p56"/>
          <p:cNvSpPr/>
          <p:nvPr/>
        </p:nvSpPr>
        <p:spPr>
          <a:xfrm flipH="1">
            <a:off x="9576407" y="5194614"/>
            <a:ext cx="412543" cy="258547"/>
          </a:xfrm>
          <a:custGeom>
            <a:rect b="b" l="l" r="r" t="t"/>
            <a:pathLst>
              <a:path extrusionOk="0" h="13391" w="21367">
                <a:moveTo>
                  <a:pt x="367" y="41"/>
                </a:moveTo>
                <a:cubicBezTo>
                  <a:pt x="163" y="41"/>
                  <a:pt x="1" y="204"/>
                  <a:pt x="1" y="448"/>
                </a:cubicBezTo>
                <a:cubicBezTo>
                  <a:pt x="1" y="652"/>
                  <a:pt x="163" y="815"/>
                  <a:pt x="367" y="815"/>
                </a:cubicBezTo>
                <a:lnTo>
                  <a:pt x="1954" y="815"/>
                </a:lnTo>
                <a:cubicBezTo>
                  <a:pt x="2158" y="815"/>
                  <a:pt x="2361" y="652"/>
                  <a:pt x="2361" y="448"/>
                </a:cubicBezTo>
                <a:cubicBezTo>
                  <a:pt x="2361" y="204"/>
                  <a:pt x="2158" y="41"/>
                  <a:pt x="1954" y="41"/>
                </a:cubicBezTo>
                <a:close/>
                <a:moveTo>
                  <a:pt x="3704" y="41"/>
                </a:moveTo>
                <a:cubicBezTo>
                  <a:pt x="3501" y="41"/>
                  <a:pt x="3338" y="204"/>
                  <a:pt x="3338" y="448"/>
                </a:cubicBezTo>
                <a:cubicBezTo>
                  <a:pt x="3338" y="652"/>
                  <a:pt x="3501" y="815"/>
                  <a:pt x="3704" y="815"/>
                </a:cubicBezTo>
                <a:lnTo>
                  <a:pt x="7855" y="815"/>
                </a:lnTo>
                <a:cubicBezTo>
                  <a:pt x="8059" y="815"/>
                  <a:pt x="8222" y="652"/>
                  <a:pt x="8222" y="448"/>
                </a:cubicBezTo>
                <a:cubicBezTo>
                  <a:pt x="8222" y="204"/>
                  <a:pt x="8059" y="41"/>
                  <a:pt x="7855" y="41"/>
                </a:cubicBezTo>
                <a:close/>
                <a:moveTo>
                  <a:pt x="9605" y="1"/>
                </a:moveTo>
                <a:cubicBezTo>
                  <a:pt x="9361" y="1"/>
                  <a:pt x="9158" y="204"/>
                  <a:pt x="9158" y="448"/>
                </a:cubicBezTo>
                <a:cubicBezTo>
                  <a:pt x="9158" y="693"/>
                  <a:pt x="9361" y="896"/>
                  <a:pt x="9605" y="896"/>
                </a:cubicBezTo>
                <a:cubicBezTo>
                  <a:pt x="9849" y="896"/>
                  <a:pt x="10053" y="693"/>
                  <a:pt x="10053" y="448"/>
                </a:cubicBezTo>
                <a:cubicBezTo>
                  <a:pt x="10053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4" y="1"/>
                  <a:pt x="10501" y="204"/>
                  <a:pt x="10501" y="448"/>
                </a:cubicBezTo>
                <a:cubicBezTo>
                  <a:pt x="10501" y="693"/>
                  <a:pt x="10704" y="896"/>
                  <a:pt x="10948" y="896"/>
                </a:cubicBezTo>
                <a:cubicBezTo>
                  <a:pt x="11192" y="896"/>
                  <a:pt x="11396" y="693"/>
                  <a:pt x="11396" y="448"/>
                </a:cubicBezTo>
                <a:cubicBezTo>
                  <a:pt x="11396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7" y="1"/>
                  <a:pt x="11844" y="204"/>
                  <a:pt x="11844" y="448"/>
                </a:cubicBezTo>
                <a:cubicBezTo>
                  <a:pt x="11844" y="693"/>
                  <a:pt x="12047" y="896"/>
                  <a:pt x="12291" y="896"/>
                </a:cubicBezTo>
                <a:cubicBezTo>
                  <a:pt x="12535" y="896"/>
                  <a:pt x="12739" y="693"/>
                  <a:pt x="12739" y="448"/>
                </a:cubicBezTo>
                <a:cubicBezTo>
                  <a:pt x="12739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90" y="1"/>
                  <a:pt x="13187" y="204"/>
                  <a:pt x="13187" y="448"/>
                </a:cubicBezTo>
                <a:cubicBezTo>
                  <a:pt x="13187" y="693"/>
                  <a:pt x="13390" y="896"/>
                  <a:pt x="13634" y="896"/>
                </a:cubicBezTo>
                <a:cubicBezTo>
                  <a:pt x="13878" y="896"/>
                  <a:pt x="14082" y="693"/>
                  <a:pt x="14082" y="448"/>
                </a:cubicBezTo>
                <a:cubicBezTo>
                  <a:pt x="14082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3" y="1"/>
                  <a:pt x="14530" y="204"/>
                  <a:pt x="14530" y="448"/>
                </a:cubicBezTo>
                <a:cubicBezTo>
                  <a:pt x="14530" y="693"/>
                  <a:pt x="14733" y="896"/>
                  <a:pt x="14977" y="896"/>
                </a:cubicBezTo>
                <a:cubicBezTo>
                  <a:pt x="15221" y="896"/>
                  <a:pt x="15425" y="693"/>
                  <a:pt x="15425" y="448"/>
                </a:cubicBezTo>
                <a:cubicBezTo>
                  <a:pt x="15425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6" y="1"/>
                  <a:pt x="15873" y="204"/>
                  <a:pt x="15873" y="448"/>
                </a:cubicBezTo>
                <a:cubicBezTo>
                  <a:pt x="15873" y="693"/>
                  <a:pt x="16076" y="896"/>
                  <a:pt x="16320" y="896"/>
                </a:cubicBezTo>
                <a:cubicBezTo>
                  <a:pt x="16564" y="896"/>
                  <a:pt x="16768" y="693"/>
                  <a:pt x="16768" y="448"/>
                </a:cubicBezTo>
                <a:cubicBezTo>
                  <a:pt x="16768" y="204"/>
                  <a:pt x="16564" y="1"/>
                  <a:pt x="16320" y="1"/>
                </a:cubicBezTo>
                <a:close/>
                <a:moveTo>
                  <a:pt x="367" y="1832"/>
                </a:moveTo>
                <a:cubicBezTo>
                  <a:pt x="163" y="1832"/>
                  <a:pt x="1" y="2036"/>
                  <a:pt x="1" y="2239"/>
                </a:cubicBezTo>
                <a:cubicBezTo>
                  <a:pt x="1" y="2443"/>
                  <a:pt x="163" y="2605"/>
                  <a:pt x="367" y="2605"/>
                </a:cubicBezTo>
                <a:lnTo>
                  <a:pt x="1954" y="2605"/>
                </a:lnTo>
                <a:cubicBezTo>
                  <a:pt x="2158" y="2605"/>
                  <a:pt x="2361" y="2443"/>
                  <a:pt x="2361" y="2239"/>
                </a:cubicBezTo>
                <a:cubicBezTo>
                  <a:pt x="2361" y="2036"/>
                  <a:pt x="2158" y="1832"/>
                  <a:pt x="1954" y="1832"/>
                </a:cubicBezTo>
                <a:close/>
                <a:moveTo>
                  <a:pt x="3704" y="1832"/>
                </a:moveTo>
                <a:cubicBezTo>
                  <a:pt x="3501" y="1832"/>
                  <a:pt x="3338" y="2036"/>
                  <a:pt x="3338" y="2239"/>
                </a:cubicBezTo>
                <a:cubicBezTo>
                  <a:pt x="3338" y="2443"/>
                  <a:pt x="3501" y="2605"/>
                  <a:pt x="3704" y="2605"/>
                </a:cubicBezTo>
                <a:lnTo>
                  <a:pt x="7855" y="2605"/>
                </a:lnTo>
                <a:cubicBezTo>
                  <a:pt x="8059" y="2605"/>
                  <a:pt x="8222" y="2443"/>
                  <a:pt x="8222" y="2239"/>
                </a:cubicBezTo>
                <a:cubicBezTo>
                  <a:pt x="8222" y="2036"/>
                  <a:pt x="8059" y="1832"/>
                  <a:pt x="7855" y="1832"/>
                </a:cubicBezTo>
                <a:close/>
                <a:moveTo>
                  <a:pt x="367" y="3663"/>
                </a:moveTo>
                <a:cubicBezTo>
                  <a:pt x="163" y="3663"/>
                  <a:pt x="1" y="3826"/>
                  <a:pt x="1" y="4030"/>
                </a:cubicBezTo>
                <a:cubicBezTo>
                  <a:pt x="1" y="4233"/>
                  <a:pt x="163" y="4437"/>
                  <a:pt x="367" y="4437"/>
                </a:cubicBezTo>
                <a:lnTo>
                  <a:pt x="1954" y="4437"/>
                </a:lnTo>
                <a:cubicBezTo>
                  <a:pt x="2158" y="4437"/>
                  <a:pt x="2361" y="4233"/>
                  <a:pt x="2361" y="4030"/>
                </a:cubicBezTo>
                <a:cubicBezTo>
                  <a:pt x="2361" y="3826"/>
                  <a:pt x="2158" y="3663"/>
                  <a:pt x="1954" y="3663"/>
                </a:cubicBezTo>
                <a:close/>
                <a:moveTo>
                  <a:pt x="3704" y="3663"/>
                </a:moveTo>
                <a:cubicBezTo>
                  <a:pt x="3501" y="3663"/>
                  <a:pt x="3338" y="3826"/>
                  <a:pt x="3338" y="4030"/>
                </a:cubicBezTo>
                <a:cubicBezTo>
                  <a:pt x="3338" y="4233"/>
                  <a:pt x="3501" y="4437"/>
                  <a:pt x="3704" y="4437"/>
                </a:cubicBezTo>
                <a:lnTo>
                  <a:pt x="7855" y="4437"/>
                </a:lnTo>
                <a:cubicBezTo>
                  <a:pt x="8059" y="4437"/>
                  <a:pt x="8222" y="4233"/>
                  <a:pt x="8222" y="4030"/>
                </a:cubicBezTo>
                <a:cubicBezTo>
                  <a:pt x="8222" y="3826"/>
                  <a:pt x="8059" y="3663"/>
                  <a:pt x="7855" y="3663"/>
                </a:cubicBezTo>
                <a:close/>
                <a:moveTo>
                  <a:pt x="9605" y="3582"/>
                </a:moveTo>
                <a:cubicBezTo>
                  <a:pt x="9361" y="3582"/>
                  <a:pt x="9158" y="3786"/>
                  <a:pt x="9158" y="4030"/>
                </a:cubicBezTo>
                <a:cubicBezTo>
                  <a:pt x="9158" y="4274"/>
                  <a:pt x="9361" y="4477"/>
                  <a:pt x="9605" y="4477"/>
                </a:cubicBezTo>
                <a:cubicBezTo>
                  <a:pt x="9849" y="4477"/>
                  <a:pt x="10053" y="4274"/>
                  <a:pt x="10053" y="4030"/>
                </a:cubicBezTo>
                <a:cubicBezTo>
                  <a:pt x="10053" y="3786"/>
                  <a:pt x="9849" y="3582"/>
                  <a:pt x="9605" y="3582"/>
                </a:cubicBezTo>
                <a:close/>
                <a:moveTo>
                  <a:pt x="10948" y="3582"/>
                </a:moveTo>
                <a:cubicBezTo>
                  <a:pt x="10704" y="3582"/>
                  <a:pt x="10501" y="3786"/>
                  <a:pt x="10501" y="4030"/>
                </a:cubicBezTo>
                <a:cubicBezTo>
                  <a:pt x="10501" y="4274"/>
                  <a:pt x="10704" y="4477"/>
                  <a:pt x="10948" y="4477"/>
                </a:cubicBezTo>
                <a:cubicBezTo>
                  <a:pt x="11192" y="4477"/>
                  <a:pt x="11396" y="4274"/>
                  <a:pt x="11396" y="4030"/>
                </a:cubicBezTo>
                <a:cubicBezTo>
                  <a:pt x="11396" y="3786"/>
                  <a:pt x="11192" y="3582"/>
                  <a:pt x="10948" y="3582"/>
                </a:cubicBezTo>
                <a:close/>
                <a:moveTo>
                  <a:pt x="12291" y="3582"/>
                </a:moveTo>
                <a:cubicBezTo>
                  <a:pt x="12047" y="3582"/>
                  <a:pt x="11844" y="3786"/>
                  <a:pt x="11844" y="4030"/>
                </a:cubicBezTo>
                <a:cubicBezTo>
                  <a:pt x="11844" y="4274"/>
                  <a:pt x="12047" y="4477"/>
                  <a:pt x="12291" y="4477"/>
                </a:cubicBezTo>
                <a:cubicBezTo>
                  <a:pt x="12535" y="4477"/>
                  <a:pt x="12739" y="4274"/>
                  <a:pt x="12739" y="4030"/>
                </a:cubicBezTo>
                <a:cubicBezTo>
                  <a:pt x="12739" y="3786"/>
                  <a:pt x="12535" y="3582"/>
                  <a:pt x="12291" y="3582"/>
                </a:cubicBezTo>
                <a:close/>
                <a:moveTo>
                  <a:pt x="13634" y="3582"/>
                </a:moveTo>
                <a:cubicBezTo>
                  <a:pt x="13390" y="3582"/>
                  <a:pt x="13187" y="3786"/>
                  <a:pt x="13187" y="4030"/>
                </a:cubicBezTo>
                <a:cubicBezTo>
                  <a:pt x="13187" y="4274"/>
                  <a:pt x="13390" y="4477"/>
                  <a:pt x="13634" y="4477"/>
                </a:cubicBezTo>
                <a:cubicBezTo>
                  <a:pt x="13878" y="4477"/>
                  <a:pt x="14082" y="4274"/>
                  <a:pt x="14082" y="4030"/>
                </a:cubicBezTo>
                <a:cubicBezTo>
                  <a:pt x="14082" y="3786"/>
                  <a:pt x="13878" y="3582"/>
                  <a:pt x="13634" y="3582"/>
                </a:cubicBezTo>
                <a:close/>
                <a:moveTo>
                  <a:pt x="14977" y="3582"/>
                </a:moveTo>
                <a:cubicBezTo>
                  <a:pt x="14733" y="3582"/>
                  <a:pt x="14530" y="3786"/>
                  <a:pt x="14530" y="4030"/>
                </a:cubicBezTo>
                <a:cubicBezTo>
                  <a:pt x="14530" y="4274"/>
                  <a:pt x="14733" y="4477"/>
                  <a:pt x="14977" y="4477"/>
                </a:cubicBezTo>
                <a:cubicBezTo>
                  <a:pt x="15221" y="4477"/>
                  <a:pt x="15425" y="4274"/>
                  <a:pt x="15425" y="4030"/>
                </a:cubicBezTo>
                <a:cubicBezTo>
                  <a:pt x="15425" y="3786"/>
                  <a:pt x="15221" y="3582"/>
                  <a:pt x="14977" y="3582"/>
                </a:cubicBezTo>
                <a:close/>
                <a:moveTo>
                  <a:pt x="16320" y="3582"/>
                </a:moveTo>
                <a:cubicBezTo>
                  <a:pt x="16076" y="3582"/>
                  <a:pt x="15873" y="3786"/>
                  <a:pt x="15873" y="4030"/>
                </a:cubicBezTo>
                <a:cubicBezTo>
                  <a:pt x="15873" y="4274"/>
                  <a:pt x="16076" y="4477"/>
                  <a:pt x="16320" y="4477"/>
                </a:cubicBezTo>
                <a:cubicBezTo>
                  <a:pt x="16564" y="4477"/>
                  <a:pt x="16768" y="4274"/>
                  <a:pt x="16768" y="4030"/>
                </a:cubicBezTo>
                <a:cubicBezTo>
                  <a:pt x="16768" y="3786"/>
                  <a:pt x="16564" y="3582"/>
                  <a:pt x="16320" y="3582"/>
                </a:cubicBezTo>
                <a:close/>
                <a:moveTo>
                  <a:pt x="367" y="5454"/>
                </a:moveTo>
                <a:cubicBezTo>
                  <a:pt x="163" y="5454"/>
                  <a:pt x="1" y="5617"/>
                  <a:pt x="1" y="5820"/>
                </a:cubicBezTo>
                <a:cubicBezTo>
                  <a:pt x="1" y="6024"/>
                  <a:pt x="163" y="6227"/>
                  <a:pt x="367" y="6227"/>
                </a:cubicBezTo>
                <a:lnTo>
                  <a:pt x="1954" y="6227"/>
                </a:lnTo>
                <a:cubicBezTo>
                  <a:pt x="2158" y="6227"/>
                  <a:pt x="2361" y="6024"/>
                  <a:pt x="2361" y="5820"/>
                </a:cubicBezTo>
                <a:cubicBezTo>
                  <a:pt x="2361" y="5617"/>
                  <a:pt x="2158" y="5454"/>
                  <a:pt x="1954" y="5454"/>
                </a:cubicBezTo>
                <a:close/>
                <a:moveTo>
                  <a:pt x="3704" y="5454"/>
                </a:moveTo>
                <a:cubicBezTo>
                  <a:pt x="3501" y="5454"/>
                  <a:pt x="3338" y="5617"/>
                  <a:pt x="3338" y="5820"/>
                </a:cubicBezTo>
                <a:cubicBezTo>
                  <a:pt x="3338" y="6024"/>
                  <a:pt x="3501" y="6227"/>
                  <a:pt x="3704" y="6227"/>
                </a:cubicBezTo>
                <a:lnTo>
                  <a:pt x="7855" y="6227"/>
                </a:lnTo>
                <a:cubicBezTo>
                  <a:pt x="8059" y="6227"/>
                  <a:pt x="8222" y="6024"/>
                  <a:pt x="8222" y="5820"/>
                </a:cubicBezTo>
                <a:cubicBezTo>
                  <a:pt x="8222" y="5617"/>
                  <a:pt x="8059" y="5454"/>
                  <a:pt x="7855" y="5454"/>
                </a:cubicBezTo>
                <a:close/>
                <a:moveTo>
                  <a:pt x="367" y="7245"/>
                </a:moveTo>
                <a:cubicBezTo>
                  <a:pt x="163" y="7245"/>
                  <a:pt x="1" y="7408"/>
                  <a:pt x="1" y="7611"/>
                </a:cubicBezTo>
                <a:cubicBezTo>
                  <a:pt x="1" y="7855"/>
                  <a:pt x="163" y="8018"/>
                  <a:pt x="367" y="8018"/>
                </a:cubicBezTo>
                <a:lnTo>
                  <a:pt x="1954" y="8018"/>
                </a:lnTo>
                <a:cubicBezTo>
                  <a:pt x="2158" y="8018"/>
                  <a:pt x="2361" y="7855"/>
                  <a:pt x="2361" y="7611"/>
                </a:cubicBezTo>
                <a:cubicBezTo>
                  <a:pt x="2361" y="7408"/>
                  <a:pt x="2158" y="7245"/>
                  <a:pt x="1954" y="7245"/>
                </a:cubicBezTo>
                <a:close/>
                <a:moveTo>
                  <a:pt x="3704" y="7245"/>
                </a:moveTo>
                <a:cubicBezTo>
                  <a:pt x="3501" y="7245"/>
                  <a:pt x="3338" y="7408"/>
                  <a:pt x="3338" y="7611"/>
                </a:cubicBezTo>
                <a:cubicBezTo>
                  <a:pt x="3338" y="7855"/>
                  <a:pt x="3501" y="8018"/>
                  <a:pt x="3704" y="8018"/>
                </a:cubicBezTo>
                <a:lnTo>
                  <a:pt x="7855" y="8018"/>
                </a:lnTo>
                <a:cubicBezTo>
                  <a:pt x="8059" y="8018"/>
                  <a:pt x="8222" y="7855"/>
                  <a:pt x="8222" y="7611"/>
                </a:cubicBezTo>
                <a:cubicBezTo>
                  <a:pt x="8222" y="7408"/>
                  <a:pt x="8059" y="7245"/>
                  <a:pt x="7855" y="7245"/>
                </a:cubicBezTo>
                <a:close/>
                <a:moveTo>
                  <a:pt x="14204" y="8751"/>
                </a:moveTo>
                <a:cubicBezTo>
                  <a:pt x="13960" y="8751"/>
                  <a:pt x="13756" y="8954"/>
                  <a:pt x="13756" y="9198"/>
                </a:cubicBezTo>
                <a:cubicBezTo>
                  <a:pt x="13756" y="9442"/>
                  <a:pt x="13960" y="9646"/>
                  <a:pt x="14204" y="9646"/>
                </a:cubicBezTo>
                <a:cubicBezTo>
                  <a:pt x="14448" y="9646"/>
                  <a:pt x="14652" y="9442"/>
                  <a:pt x="14652" y="9198"/>
                </a:cubicBezTo>
                <a:cubicBezTo>
                  <a:pt x="14652" y="8954"/>
                  <a:pt x="14448" y="8751"/>
                  <a:pt x="14204" y="8751"/>
                </a:cubicBezTo>
                <a:close/>
                <a:moveTo>
                  <a:pt x="15547" y="8751"/>
                </a:moveTo>
                <a:cubicBezTo>
                  <a:pt x="15303" y="8751"/>
                  <a:pt x="15099" y="8954"/>
                  <a:pt x="15099" y="9198"/>
                </a:cubicBezTo>
                <a:cubicBezTo>
                  <a:pt x="15099" y="9442"/>
                  <a:pt x="15303" y="9646"/>
                  <a:pt x="15547" y="9646"/>
                </a:cubicBezTo>
                <a:cubicBezTo>
                  <a:pt x="15791" y="9646"/>
                  <a:pt x="15995" y="9442"/>
                  <a:pt x="15995" y="9198"/>
                </a:cubicBezTo>
                <a:cubicBezTo>
                  <a:pt x="15995" y="8954"/>
                  <a:pt x="15791" y="8751"/>
                  <a:pt x="15547" y="8751"/>
                </a:cubicBezTo>
                <a:close/>
                <a:moveTo>
                  <a:pt x="16890" y="8751"/>
                </a:moveTo>
                <a:cubicBezTo>
                  <a:pt x="16646" y="8751"/>
                  <a:pt x="16442" y="8954"/>
                  <a:pt x="16442" y="9198"/>
                </a:cubicBezTo>
                <a:cubicBezTo>
                  <a:pt x="16442" y="9442"/>
                  <a:pt x="16646" y="9646"/>
                  <a:pt x="16890" y="9646"/>
                </a:cubicBezTo>
                <a:cubicBezTo>
                  <a:pt x="17134" y="9646"/>
                  <a:pt x="17338" y="9442"/>
                  <a:pt x="17338" y="9198"/>
                </a:cubicBezTo>
                <a:cubicBezTo>
                  <a:pt x="17338" y="8954"/>
                  <a:pt x="17134" y="8751"/>
                  <a:pt x="16890" y="8751"/>
                </a:cubicBezTo>
                <a:close/>
                <a:moveTo>
                  <a:pt x="18233" y="8751"/>
                </a:moveTo>
                <a:cubicBezTo>
                  <a:pt x="17989" y="8751"/>
                  <a:pt x="17785" y="8954"/>
                  <a:pt x="17785" y="9198"/>
                </a:cubicBezTo>
                <a:cubicBezTo>
                  <a:pt x="17785" y="9442"/>
                  <a:pt x="17989" y="9646"/>
                  <a:pt x="18233" y="9646"/>
                </a:cubicBezTo>
                <a:cubicBezTo>
                  <a:pt x="18477" y="9646"/>
                  <a:pt x="18681" y="9442"/>
                  <a:pt x="18681" y="9198"/>
                </a:cubicBezTo>
                <a:cubicBezTo>
                  <a:pt x="18681" y="8954"/>
                  <a:pt x="18477" y="8751"/>
                  <a:pt x="18233" y="8751"/>
                </a:cubicBezTo>
                <a:close/>
                <a:moveTo>
                  <a:pt x="19576" y="8751"/>
                </a:moveTo>
                <a:cubicBezTo>
                  <a:pt x="19332" y="8751"/>
                  <a:pt x="19128" y="8954"/>
                  <a:pt x="19128" y="9198"/>
                </a:cubicBezTo>
                <a:cubicBezTo>
                  <a:pt x="19128" y="9442"/>
                  <a:pt x="19332" y="9646"/>
                  <a:pt x="19576" y="9646"/>
                </a:cubicBezTo>
                <a:cubicBezTo>
                  <a:pt x="19820" y="9646"/>
                  <a:pt x="20024" y="9442"/>
                  <a:pt x="20024" y="9198"/>
                </a:cubicBezTo>
                <a:cubicBezTo>
                  <a:pt x="20024" y="8954"/>
                  <a:pt x="19820" y="8751"/>
                  <a:pt x="19576" y="8751"/>
                </a:cubicBezTo>
                <a:close/>
                <a:moveTo>
                  <a:pt x="20919" y="8751"/>
                </a:moveTo>
                <a:cubicBezTo>
                  <a:pt x="20675" y="8751"/>
                  <a:pt x="20471" y="8954"/>
                  <a:pt x="20471" y="9198"/>
                </a:cubicBezTo>
                <a:cubicBezTo>
                  <a:pt x="20471" y="9442"/>
                  <a:pt x="20675" y="9646"/>
                  <a:pt x="20919" y="9646"/>
                </a:cubicBezTo>
                <a:cubicBezTo>
                  <a:pt x="21163" y="9646"/>
                  <a:pt x="21367" y="9442"/>
                  <a:pt x="21367" y="9198"/>
                </a:cubicBezTo>
                <a:cubicBezTo>
                  <a:pt x="21367" y="8954"/>
                  <a:pt x="21163" y="8751"/>
                  <a:pt x="20919" y="8751"/>
                </a:cubicBezTo>
                <a:close/>
                <a:moveTo>
                  <a:pt x="367" y="9035"/>
                </a:moveTo>
                <a:cubicBezTo>
                  <a:pt x="163" y="9035"/>
                  <a:pt x="1" y="9198"/>
                  <a:pt x="1" y="9402"/>
                </a:cubicBezTo>
                <a:cubicBezTo>
                  <a:pt x="1" y="9646"/>
                  <a:pt x="163" y="9809"/>
                  <a:pt x="367" y="9809"/>
                </a:cubicBezTo>
                <a:lnTo>
                  <a:pt x="1954" y="9809"/>
                </a:lnTo>
                <a:cubicBezTo>
                  <a:pt x="2158" y="9809"/>
                  <a:pt x="2361" y="9646"/>
                  <a:pt x="2361" y="9402"/>
                </a:cubicBezTo>
                <a:cubicBezTo>
                  <a:pt x="2361" y="9198"/>
                  <a:pt x="2158" y="9035"/>
                  <a:pt x="1954" y="9035"/>
                </a:cubicBezTo>
                <a:close/>
                <a:moveTo>
                  <a:pt x="8669" y="9035"/>
                </a:moveTo>
                <a:cubicBezTo>
                  <a:pt x="8425" y="9035"/>
                  <a:pt x="8262" y="9198"/>
                  <a:pt x="8262" y="9402"/>
                </a:cubicBezTo>
                <a:cubicBezTo>
                  <a:pt x="8262" y="9646"/>
                  <a:pt x="8425" y="9809"/>
                  <a:pt x="8669" y="9809"/>
                </a:cubicBezTo>
                <a:lnTo>
                  <a:pt x="12780" y="9809"/>
                </a:lnTo>
                <a:cubicBezTo>
                  <a:pt x="12983" y="9809"/>
                  <a:pt x="13146" y="9646"/>
                  <a:pt x="13146" y="9402"/>
                </a:cubicBezTo>
                <a:cubicBezTo>
                  <a:pt x="13146" y="9198"/>
                  <a:pt x="12983" y="9035"/>
                  <a:pt x="12780" y="9035"/>
                </a:cubicBezTo>
                <a:close/>
                <a:moveTo>
                  <a:pt x="367" y="10826"/>
                </a:moveTo>
                <a:cubicBezTo>
                  <a:pt x="163" y="10826"/>
                  <a:pt x="1" y="10989"/>
                  <a:pt x="1" y="11233"/>
                </a:cubicBezTo>
                <a:cubicBezTo>
                  <a:pt x="1" y="11437"/>
                  <a:pt x="163" y="11599"/>
                  <a:pt x="367" y="11599"/>
                </a:cubicBezTo>
                <a:lnTo>
                  <a:pt x="1954" y="11599"/>
                </a:lnTo>
                <a:cubicBezTo>
                  <a:pt x="2158" y="11599"/>
                  <a:pt x="2361" y="11437"/>
                  <a:pt x="2361" y="11233"/>
                </a:cubicBezTo>
                <a:cubicBezTo>
                  <a:pt x="2361" y="10989"/>
                  <a:pt x="2158" y="10826"/>
                  <a:pt x="1954" y="10826"/>
                </a:cubicBezTo>
                <a:close/>
                <a:moveTo>
                  <a:pt x="8669" y="10826"/>
                </a:moveTo>
                <a:cubicBezTo>
                  <a:pt x="8425" y="10826"/>
                  <a:pt x="8262" y="10989"/>
                  <a:pt x="8262" y="11233"/>
                </a:cubicBezTo>
                <a:cubicBezTo>
                  <a:pt x="8262" y="11437"/>
                  <a:pt x="8425" y="11599"/>
                  <a:pt x="8669" y="11599"/>
                </a:cubicBezTo>
                <a:lnTo>
                  <a:pt x="12780" y="11599"/>
                </a:lnTo>
                <a:cubicBezTo>
                  <a:pt x="12983" y="11599"/>
                  <a:pt x="13146" y="11437"/>
                  <a:pt x="13146" y="11233"/>
                </a:cubicBezTo>
                <a:cubicBezTo>
                  <a:pt x="13146" y="10989"/>
                  <a:pt x="12983" y="10826"/>
                  <a:pt x="12780" y="10826"/>
                </a:cubicBezTo>
                <a:close/>
                <a:moveTo>
                  <a:pt x="14204" y="12454"/>
                </a:moveTo>
                <a:cubicBezTo>
                  <a:pt x="13960" y="12454"/>
                  <a:pt x="13756" y="12658"/>
                  <a:pt x="13756" y="12902"/>
                </a:cubicBezTo>
                <a:cubicBezTo>
                  <a:pt x="13756" y="13146"/>
                  <a:pt x="13960" y="13349"/>
                  <a:pt x="14204" y="13349"/>
                </a:cubicBezTo>
                <a:cubicBezTo>
                  <a:pt x="14448" y="13349"/>
                  <a:pt x="14652" y="13146"/>
                  <a:pt x="14652" y="12902"/>
                </a:cubicBezTo>
                <a:cubicBezTo>
                  <a:pt x="14652" y="12658"/>
                  <a:pt x="14448" y="12454"/>
                  <a:pt x="14204" y="12454"/>
                </a:cubicBezTo>
                <a:close/>
                <a:moveTo>
                  <a:pt x="15547" y="12454"/>
                </a:moveTo>
                <a:cubicBezTo>
                  <a:pt x="15303" y="12454"/>
                  <a:pt x="15099" y="12658"/>
                  <a:pt x="15099" y="12902"/>
                </a:cubicBezTo>
                <a:cubicBezTo>
                  <a:pt x="15099" y="13146"/>
                  <a:pt x="15303" y="13349"/>
                  <a:pt x="15547" y="13349"/>
                </a:cubicBezTo>
                <a:cubicBezTo>
                  <a:pt x="15791" y="13349"/>
                  <a:pt x="15995" y="13146"/>
                  <a:pt x="15995" y="12902"/>
                </a:cubicBezTo>
                <a:cubicBezTo>
                  <a:pt x="15995" y="12658"/>
                  <a:pt x="15791" y="12454"/>
                  <a:pt x="15547" y="12454"/>
                </a:cubicBezTo>
                <a:close/>
                <a:moveTo>
                  <a:pt x="16890" y="12454"/>
                </a:moveTo>
                <a:cubicBezTo>
                  <a:pt x="16646" y="12454"/>
                  <a:pt x="16442" y="12658"/>
                  <a:pt x="16442" y="12902"/>
                </a:cubicBezTo>
                <a:cubicBezTo>
                  <a:pt x="16442" y="13146"/>
                  <a:pt x="16646" y="13349"/>
                  <a:pt x="16890" y="13349"/>
                </a:cubicBezTo>
                <a:cubicBezTo>
                  <a:pt x="17134" y="13349"/>
                  <a:pt x="17338" y="13146"/>
                  <a:pt x="17338" y="12902"/>
                </a:cubicBezTo>
                <a:cubicBezTo>
                  <a:pt x="17338" y="12658"/>
                  <a:pt x="17134" y="12454"/>
                  <a:pt x="16890" y="12454"/>
                </a:cubicBezTo>
                <a:close/>
                <a:moveTo>
                  <a:pt x="18233" y="12454"/>
                </a:moveTo>
                <a:cubicBezTo>
                  <a:pt x="17989" y="12454"/>
                  <a:pt x="17785" y="12658"/>
                  <a:pt x="17785" y="12902"/>
                </a:cubicBezTo>
                <a:cubicBezTo>
                  <a:pt x="17785" y="13146"/>
                  <a:pt x="17989" y="13349"/>
                  <a:pt x="18233" y="13349"/>
                </a:cubicBezTo>
                <a:cubicBezTo>
                  <a:pt x="18477" y="13349"/>
                  <a:pt x="18681" y="13146"/>
                  <a:pt x="18681" y="12902"/>
                </a:cubicBezTo>
                <a:cubicBezTo>
                  <a:pt x="18681" y="12658"/>
                  <a:pt x="18477" y="12454"/>
                  <a:pt x="18233" y="12454"/>
                </a:cubicBezTo>
                <a:close/>
                <a:moveTo>
                  <a:pt x="19576" y="12454"/>
                </a:moveTo>
                <a:cubicBezTo>
                  <a:pt x="19332" y="12454"/>
                  <a:pt x="19128" y="12658"/>
                  <a:pt x="19128" y="12902"/>
                </a:cubicBezTo>
                <a:cubicBezTo>
                  <a:pt x="19128" y="13146"/>
                  <a:pt x="19332" y="13349"/>
                  <a:pt x="19576" y="13349"/>
                </a:cubicBezTo>
                <a:cubicBezTo>
                  <a:pt x="19820" y="13349"/>
                  <a:pt x="20024" y="13146"/>
                  <a:pt x="20024" y="12902"/>
                </a:cubicBezTo>
                <a:cubicBezTo>
                  <a:pt x="20024" y="12658"/>
                  <a:pt x="19820" y="12454"/>
                  <a:pt x="19576" y="12454"/>
                </a:cubicBezTo>
                <a:close/>
                <a:moveTo>
                  <a:pt x="20919" y="12454"/>
                </a:moveTo>
                <a:cubicBezTo>
                  <a:pt x="20675" y="12454"/>
                  <a:pt x="20471" y="12658"/>
                  <a:pt x="20471" y="12902"/>
                </a:cubicBezTo>
                <a:cubicBezTo>
                  <a:pt x="20471" y="13146"/>
                  <a:pt x="20675" y="13349"/>
                  <a:pt x="20919" y="13349"/>
                </a:cubicBezTo>
                <a:cubicBezTo>
                  <a:pt x="21163" y="13349"/>
                  <a:pt x="21367" y="13146"/>
                  <a:pt x="21367" y="12902"/>
                </a:cubicBezTo>
                <a:cubicBezTo>
                  <a:pt x="21367" y="12658"/>
                  <a:pt x="21163" y="12454"/>
                  <a:pt x="20919" y="12454"/>
                </a:cubicBezTo>
                <a:close/>
                <a:moveTo>
                  <a:pt x="367" y="12617"/>
                </a:moveTo>
                <a:cubicBezTo>
                  <a:pt x="163" y="12617"/>
                  <a:pt x="1" y="12780"/>
                  <a:pt x="1" y="13024"/>
                </a:cubicBezTo>
                <a:cubicBezTo>
                  <a:pt x="1" y="13227"/>
                  <a:pt x="163" y="13390"/>
                  <a:pt x="367" y="13390"/>
                </a:cubicBezTo>
                <a:lnTo>
                  <a:pt x="1954" y="13390"/>
                </a:lnTo>
                <a:cubicBezTo>
                  <a:pt x="2158" y="13390"/>
                  <a:pt x="2361" y="13227"/>
                  <a:pt x="2361" y="13024"/>
                </a:cubicBezTo>
                <a:cubicBezTo>
                  <a:pt x="2361" y="12780"/>
                  <a:pt x="2158" y="12617"/>
                  <a:pt x="1954" y="12617"/>
                </a:cubicBezTo>
                <a:close/>
                <a:moveTo>
                  <a:pt x="8669" y="12617"/>
                </a:moveTo>
                <a:cubicBezTo>
                  <a:pt x="8425" y="12617"/>
                  <a:pt x="8262" y="12780"/>
                  <a:pt x="8262" y="13024"/>
                </a:cubicBezTo>
                <a:cubicBezTo>
                  <a:pt x="8262" y="13227"/>
                  <a:pt x="8425" y="13390"/>
                  <a:pt x="8669" y="13390"/>
                </a:cubicBezTo>
                <a:lnTo>
                  <a:pt x="12780" y="13390"/>
                </a:lnTo>
                <a:cubicBezTo>
                  <a:pt x="12983" y="13390"/>
                  <a:pt x="13146" y="13227"/>
                  <a:pt x="13146" y="13024"/>
                </a:cubicBezTo>
                <a:cubicBezTo>
                  <a:pt x="13146" y="12780"/>
                  <a:pt x="12983" y="12617"/>
                  <a:pt x="12780" y="1261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Google Shape;1176;p56"/>
          <p:cNvSpPr/>
          <p:nvPr/>
        </p:nvSpPr>
        <p:spPr>
          <a:xfrm flipH="1">
            <a:off x="9110465" y="4916466"/>
            <a:ext cx="412543" cy="259319"/>
          </a:xfrm>
          <a:custGeom>
            <a:rect b="b" l="l" r="r" t="t"/>
            <a:pathLst>
              <a:path extrusionOk="0" h="13431" w="21367">
                <a:moveTo>
                  <a:pt x="366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3"/>
                  <a:pt x="163" y="856"/>
                  <a:pt x="366" y="856"/>
                </a:cubicBezTo>
                <a:lnTo>
                  <a:pt x="1954" y="856"/>
                </a:lnTo>
                <a:cubicBezTo>
                  <a:pt x="2157" y="856"/>
                  <a:pt x="2360" y="693"/>
                  <a:pt x="2360" y="489"/>
                </a:cubicBezTo>
                <a:cubicBezTo>
                  <a:pt x="2360" y="245"/>
                  <a:pt x="2157" y="82"/>
                  <a:pt x="1954" y="82"/>
                </a:cubicBezTo>
                <a:close/>
                <a:moveTo>
                  <a:pt x="3703" y="82"/>
                </a:moveTo>
                <a:cubicBezTo>
                  <a:pt x="3500" y="82"/>
                  <a:pt x="3337" y="245"/>
                  <a:pt x="3337" y="489"/>
                </a:cubicBezTo>
                <a:cubicBezTo>
                  <a:pt x="3337" y="693"/>
                  <a:pt x="3500" y="856"/>
                  <a:pt x="3703" y="856"/>
                </a:cubicBezTo>
                <a:lnTo>
                  <a:pt x="7855" y="856"/>
                </a:lnTo>
                <a:cubicBezTo>
                  <a:pt x="8058" y="856"/>
                  <a:pt x="8221" y="693"/>
                  <a:pt x="8221" y="489"/>
                </a:cubicBezTo>
                <a:cubicBezTo>
                  <a:pt x="8221" y="245"/>
                  <a:pt x="8058" y="82"/>
                  <a:pt x="7855" y="82"/>
                </a:cubicBezTo>
                <a:close/>
                <a:moveTo>
                  <a:pt x="9605" y="1"/>
                </a:moveTo>
                <a:cubicBezTo>
                  <a:pt x="9360" y="1"/>
                  <a:pt x="9157" y="204"/>
                  <a:pt x="9157" y="489"/>
                </a:cubicBezTo>
                <a:cubicBezTo>
                  <a:pt x="9157" y="733"/>
                  <a:pt x="9360" y="937"/>
                  <a:pt x="9605" y="937"/>
                </a:cubicBezTo>
                <a:cubicBezTo>
                  <a:pt x="9849" y="937"/>
                  <a:pt x="10052" y="733"/>
                  <a:pt x="10052" y="489"/>
                </a:cubicBezTo>
                <a:cubicBezTo>
                  <a:pt x="10052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3" y="1"/>
                  <a:pt x="10500" y="204"/>
                  <a:pt x="10500" y="489"/>
                </a:cubicBezTo>
                <a:cubicBezTo>
                  <a:pt x="10500" y="733"/>
                  <a:pt x="10703" y="937"/>
                  <a:pt x="10948" y="937"/>
                </a:cubicBezTo>
                <a:cubicBezTo>
                  <a:pt x="11192" y="937"/>
                  <a:pt x="11395" y="733"/>
                  <a:pt x="11395" y="489"/>
                </a:cubicBezTo>
                <a:cubicBezTo>
                  <a:pt x="11395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6" y="1"/>
                  <a:pt x="11843" y="204"/>
                  <a:pt x="11843" y="489"/>
                </a:cubicBezTo>
                <a:cubicBezTo>
                  <a:pt x="11843" y="733"/>
                  <a:pt x="12046" y="937"/>
                  <a:pt x="12291" y="937"/>
                </a:cubicBezTo>
                <a:cubicBezTo>
                  <a:pt x="12535" y="937"/>
                  <a:pt x="12738" y="733"/>
                  <a:pt x="12738" y="489"/>
                </a:cubicBezTo>
                <a:cubicBezTo>
                  <a:pt x="12738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89" y="1"/>
                  <a:pt x="13186" y="204"/>
                  <a:pt x="13186" y="489"/>
                </a:cubicBezTo>
                <a:cubicBezTo>
                  <a:pt x="13186" y="733"/>
                  <a:pt x="13389" y="937"/>
                  <a:pt x="13634" y="937"/>
                </a:cubicBezTo>
                <a:cubicBezTo>
                  <a:pt x="13878" y="937"/>
                  <a:pt x="14081" y="733"/>
                  <a:pt x="14081" y="489"/>
                </a:cubicBezTo>
                <a:cubicBezTo>
                  <a:pt x="14081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2" y="1"/>
                  <a:pt x="14529" y="204"/>
                  <a:pt x="14529" y="489"/>
                </a:cubicBezTo>
                <a:cubicBezTo>
                  <a:pt x="14529" y="733"/>
                  <a:pt x="14732" y="937"/>
                  <a:pt x="14977" y="937"/>
                </a:cubicBezTo>
                <a:cubicBezTo>
                  <a:pt x="15221" y="937"/>
                  <a:pt x="15424" y="733"/>
                  <a:pt x="15424" y="489"/>
                </a:cubicBezTo>
                <a:cubicBezTo>
                  <a:pt x="15424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5" y="1"/>
                  <a:pt x="15872" y="204"/>
                  <a:pt x="15872" y="489"/>
                </a:cubicBezTo>
                <a:cubicBezTo>
                  <a:pt x="15872" y="733"/>
                  <a:pt x="16075" y="937"/>
                  <a:pt x="16320" y="937"/>
                </a:cubicBezTo>
                <a:cubicBezTo>
                  <a:pt x="16564" y="937"/>
                  <a:pt x="16767" y="733"/>
                  <a:pt x="16767" y="489"/>
                </a:cubicBezTo>
                <a:cubicBezTo>
                  <a:pt x="16767" y="204"/>
                  <a:pt x="16564" y="1"/>
                  <a:pt x="16320" y="1"/>
                </a:cubicBezTo>
                <a:close/>
                <a:moveTo>
                  <a:pt x="366" y="1873"/>
                </a:moveTo>
                <a:cubicBezTo>
                  <a:pt x="163" y="1873"/>
                  <a:pt x="0" y="2036"/>
                  <a:pt x="0" y="2280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4" y="2646"/>
                </a:lnTo>
                <a:cubicBezTo>
                  <a:pt x="2157" y="2646"/>
                  <a:pt x="2360" y="2483"/>
                  <a:pt x="2360" y="2280"/>
                </a:cubicBezTo>
                <a:cubicBezTo>
                  <a:pt x="2360" y="2036"/>
                  <a:pt x="2157" y="1873"/>
                  <a:pt x="1954" y="1873"/>
                </a:cubicBezTo>
                <a:close/>
                <a:moveTo>
                  <a:pt x="3703" y="1873"/>
                </a:moveTo>
                <a:cubicBezTo>
                  <a:pt x="3500" y="1873"/>
                  <a:pt x="3337" y="2036"/>
                  <a:pt x="3337" y="2280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55" y="2646"/>
                </a:lnTo>
                <a:cubicBezTo>
                  <a:pt x="8058" y="2646"/>
                  <a:pt x="8221" y="2483"/>
                  <a:pt x="8221" y="2280"/>
                </a:cubicBezTo>
                <a:cubicBezTo>
                  <a:pt x="8221" y="2036"/>
                  <a:pt x="8058" y="1873"/>
                  <a:pt x="7855" y="1873"/>
                </a:cubicBezTo>
                <a:close/>
                <a:moveTo>
                  <a:pt x="366" y="3664"/>
                </a:moveTo>
                <a:cubicBezTo>
                  <a:pt x="163" y="3664"/>
                  <a:pt x="0" y="3867"/>
                  <a:pt x="0" y="4071"/>
                </a:cubicBezTo>
                <a:cubicBezTo>
                  <a:pt x="0" y="4274"/>
                  <a:pt x="163" y="4437"/>
                  <a:pt x="366" y="4437"/>
                </a:cubicBezTo>
                <a:lnTo>
                  <a:pt x="1954" y="4437"/>
                </a:lnTo>
                <a:cubicBezTo>
                  <a:pt x="2157" y="4437"/>
                  <a:pt x="2360" y="4274"/>
                  <a:pt x="2360" y="4071"/>
                </a:cubicBezTo>
                <a:cubicBezTo>
                  <a:pt x="2360" y="3867"/>
                  <a:pt x="2157" y="3664"/>
                  <a:pt x="1954" y="3664"/>
                </a:cubicBezTo>
                <a:close/>
                <a:moveTo>
                  <a:pt x="3703" y="3664"/>
                </a:moveTo>
                <a:cubicBezTo>
                  <a:pt x="3500" y="3664"/>
                  <a:pt x="3337" y="3867"/>
                  <a:pt x="3337" y="4071"/>
                </a:cubicBezTo>
                <a:cubicBezTo>
                  <a:pt x="3337" y="4274"/>
                  <a:pt x="3500" y="4437"/>
                  <a:pt x="3703" y="4437"/>
                </a:cubicBezTo>
                <a:lnTo>
                  <a:pt x="7855" y="4437"/>
                </a:lnTo>
                <a:cubicBezTo>
                  <a:pt x="8058" y="4437"/>
                  <a:pt x="8221" y="4274"/>
                  <a:pt x="8221" y="4071"/>
                </a:cubicBezTo>
                <a:cubicBezTo>
                  <a:pt x="8221" y="3867"/>
                  <a:pt x="8058" y="3664"/>
                  <a:pt x="7855" y="3664"/>
                </a:cubicBezTo>
                <a:close/>
                <a:moveTo>
                  <a:pt x="9605" y="3623"/>
                </a:moveTo>
                <a:cubicBezTo>
                  <a:pt x="9360" y="3623"/>
                  <a:pt x="9157" y="3826"/>
                  <a:pt x="9157" y="4071"/>
                </a:cubicBezTo>
                <a:cubicBezTo>
                  <a:pt x="9157" y="4315"/>
                  <a:pt x="9360" y="4518"/>
                  <a:pt x="9605" y="4518"/>
                </a:cubicBezTo>
                <a:cubicBezTo>
                  <a:pt x="9849" y="4518"/>
                  <a:pt x="10052" y="4315"/>
                  <a:pt x="10052" y="4071"/>
                </a:cubicBezTo>
                <a:cubicBezTo>
                  <a:pt x="10052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3" y="3623"/>
                  <a:pt x="10500" y="3826"/>
                  <a:pt x="10500" y="4071"/>
                </a:cubicBezTo>
                <a:cubicBezTo>
                  <a:pt x="10500" y="4315"/>
                  <a:pt x="10703" y="4518"/>
                  <a:pt x="10948" y="4518"/>
                </a:cubicBezTo>
                <a:cubicBezTo>
                  <a:pt x="11192" y="4518"/>
                  <a:pt x="11395" y="4315"/>
                  <a:pt x="11395" y="4071"/>
                </a:cubicBezTo>
                <a:cubicBezTo>
                  <a:pt x="11395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6" y="3623"/>
                  <a:pt x="11843" y="3826"/>
                  <a:pt x="11843" y="4071"/>
                </a:cubicBezTo>
                <a:cubicBezTo>
                  <a:pt x="11843" y="4315"/>
                  <a:pt x="12046" y="4518"/>
                  <a:pt x="12291" y="4518"/>
                </a:cubicBezTo>
                <a:cubicBezTo>
                  <a:pt x="12535" y="4518"/>
                  <a:pt x="12738" y="4315"/>
                  <a:pt x="12738" y="4071"/>
                </a:cubicBezTo>
                <a:cubicBezTo>
                  <a:pt x="12738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89" y="3623"/>
                  <a:pt x="13186" y="3826"/>
                  <a:pt x="13186" y="4071"/>
                </a:cubicBezTo>
                <a:cubicBezTo>
                  <a:pt x="13186" y="4315"/>
                  <a:pt x="13389" y="4518"/>
                  <a:pt x="13634" y="4518"/>
                </a:cubicBezTo>
                <a:cubicBezTo>
                  <a:pt x="13878" y="4518"/>
                  <a:pt x="14081" y="4315"/>
                  <a:pt x="14081" y="4071"/>
                </a:cubicBezTo>
                <a:cubicBezTo>
                  <a:pt x="14081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2" y="3623"/>
                  <a:pt x="14529" y="3826"/>
                  <a:pt x="14529" y="4071"/>
                </a:cubicBezTo>
                <a:cubicBezTo>
                  <a:pt x="14529" y="4315"/>
                  <a:pt x="14732" y="4518"/>
                  <a:pt x="14977" y="4518"/>
                </a:cubicBezTo>
                <a:cubicBezTo>
                  <a:pt x="15221" y="4518"/>
                  <a:pt x="15424" y="4315"/>
                  <a:pt x="15424" y="4071"/>
                </a:cubicBezTo>
                <a:cubicBezTo>
                  <a:pt x="15424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5" y="3623"/>
                  <a:pt x="15872" y="3826"/>
                  <a:pt x="15872" y="4071"/>
                </a:cubicBezTo>
                <a:cubicBezTo>
                  <a:pt x="15872" y="4315"/>
                  <a:pt x="16075" y="4518"/>
                  <a:pt x="16320" y="4518"/>
                </a:cubicBezTo>
                <a:cubicBezTo>
                  <a:pt x="16564" y="4518"/>
                  <a:pt x="16767" y="4315"/>
                  <a:pt x="16767" y="4071"/>
                </a:cubicBezTo>
                <a:cubicBezTo>
                  <a:pt x="16767" y="3826"/>
                  <a:pt x="16564" y="3623"/>
                  <a:pt x="16320" y="3623"/>
                </a:cubicBezTo>
                <a:close/>
                <a:moveTo>
                  <a:pt x="366" y="5454"/>
                </a:moveTo>
                <a:cubicBezTo>
                  <a:pt x="163" y="5454"/>
                  <a:pt x="0" y="5658"/>
                  <a:pt x="0" y="5861"/>
                </a:cubicBezTo>
                <a:cubicBezTo>
                  <a:pt x="0" y="6065"/>
                  <a:pt x="163" y="6228"/>
                  <a:pt x="366" y="6228"/>
                </a:cubicBezTo>
                <a:lnTo>
                  <a:pt x="1954" y="6228"/>
                </a:lnTo>
                <a:cubicBezTo>
                  <a:pt x="2157" y="6228"/>
                  <a:pt x="2360" y="6065"/>
                  <a:pt x="2360" y="5861"/>
                </a:cubicBezTo>
                <a:cubicBezTo>
                  <a:pt x="2360" y="5658"/>
                  <a:pt x="2157" y="5454"/>
                  <a:pt x="1954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58"/>
                  <a:pt x="3337" y="5861"/>
                </a:cubicBezTo>
                <a:cubicBezTo>
                  <a:pt x="3337" y="6065"/>
                  <a:pt x="3500" y="6228"/>
                  <a:pt x="3703" y="6228"/>
                </a:cubicBezTo>
                <a:lnTo>
                  <a:pt x="7855" y="6228"/>
                </a:lnTo>
                <a:cubicBezTo>
                  <a:pt x="8058" y="6228"/>
                  <a:pt x="8221" y="6065"/>
                  <a:pt x="8221" y="5861"/>
                </a:cubicBezTo>
                <a:cubicBezTo>
                  <a:pt x="8221" y="5658"/>
                  <a:pt x="8058" y="5454"/>
                  <a:pt x="7855" y="5454"/>
                </a:cubicBezTo>
                <a:close/>
                <a:moveTo>
                  <a:pt x="366" y="7286"/>
                </a:moveTo>
                <a:cubicBezTo>
                  <a:pt x="163" y="7286"/>
                  <a:pt x="0" y="7448"/>
                  <a:pt x="0" y="7652"/>
                </a:cubicBezTo>
                <a:cubicBezTo>
                  <a:pt x="0" y="7855"/>
                  <a:pt x="163" y="8059"/>
                  <a:pt x="366" y="8059"/>
                </a:cubicBezTo>
                <a:lnTo>
                  <a:pt x="1954" y="8059"/>
                </a:lnTo>
                <a:cubicBezTo>
                  <a:pt x="2157" y="8059"/>
                  <a:pt x="2360" y="7855"/>
                  <a:pt x="2360" y="7652"/>
                </a:cubicBezTo>
                <a:cubicBezTo>
                  <a:pt x="2360" y="7448"/>
                  <a:pt x="2157" y="7286"/>
                  <a:pt x="1954" y="7286"/>
                </a:cubicBezTo>
                <a:close/>
                <a:moveTo>
                  <a:pt x="3703" y="7286"/>
                </a:moveTo>
                <a:cubicBezTo>
                  <a:pt x="3500" y="7286"/>
                  <a:pt x="3337" y="7448"/>
                  <a:pt x="3337" y="7652"/>
                </a:cubicBezTo>
                <a:cubicBezTo>
                  <a:pt x="3337" y="7855"/>
                  <a:pt x="3500" y="8059"/>
                  <a:pt x="3703" y="8059"/>
                </a:cubicBezTo>
                <a:lnTo>
                  <a:pt x="7855" y="8059"/>
                </a:lnTo>
                <a:cubicBezTo>
                  <a:pt x="8058" y="8059"/>
                  <a:pt x="8221" y="7855"/>
                  <a:pt x="8221" y="7652"/>
                </a:cubicBezTo>
                <a:cubicBezTo>
                  <a:pt x="8221" y="7448"/>
                  <a:pt x="8058" y="7286"/>
                  <a:pt x="7855" y="7286"/>
                </a:cubicBezTo>
                <a:close/>
                <a:moveTo>
                  <a:pt x="14203" y="8791"/>
                </a:moveTo>
                <a:cubicBezTo>
                  <a:pt x="13959" y="8791"/>
                  <a:pt x="13756" y="8995"/>
                  <a:pt x="13756" y="9239"/>
                </a:cubicBezTo>
                <a:cubicBezTo>
                  <a:pt x="13756" y="9483"/>
                  <a:pt x="13959" y="9687"/>
                  <a:pt x="14203" y="9687"/>
                </a:cubicBezTo>
                <a:cubicBezTo>
                  <a:pt x="14448" y="9687"/>
                  <a:pt x="14651" y="9483"/>
                  <a:pt x="14651" y="9239"/>
                </a:cubicBezTo>
                <a:cubicBezTo>
                  <a:pt x="14651" y="8995"/>
                  <a:pt x="14448" y="8791"/>
                  <a:pt x="14203" y="8791"/>
                </a:cubicBezTo>
                <a:close/>
                <a:moveTo>
                  <a:pt x="15546" y="8791"/>
                </a:moveTo>
                <a:cubicBezTo>
                  <a:pt x="15302" y="8791"/>
                  <a:pt x="15099" y="8995"/>
                  <a:pt x="15099" y="9239"/>
                </a:cubicBezTo>
                <a:cubicBezTo>
                  <a:pt x="15099" y="9483"/>
                  <a:pt x="15302" y="9687"/>
                  <a:pt x="15546" y="9687"/>
                </a:cubicBezTo>
                <a:cubicBezTo>
                  <a:pt x="15791" y="9687"/>
                  <a:pt x="15994" y="9483"/>
                  <a:pt x="15994" y="9239"/>
                </a:cubicBezTo>
                <a:cubicBezTo>
                  <a:pt x="15994" y="8995"/>
                  <a:pt x="15791" y="8791"/>
                  <a:pt x="15546" y="8791"/>
                </a:cubicBezTo>
                <a:close/>
                <a:moveTo>
                  <a:pt x="16889" y="8791"/>
                </a:moveTo>
                <a:cubicBezTo>
                  <a:pt x="16645" y="8791"/>
                  <a:pt x="16442" y="8995"/>
                  <a:pt x="16442" y="9239"/>
                </a:cubicBezTo>
                <a:cubicBezTo>
                  <a:pt x="16442" y="9483"/>
                  <a:pt x="16645" y="9687"/>
                  <a:pt x="16889" y="9687"/>
                </a:cubicBezTo>
                <a:cubicBezTo>
                  <a:pt x="17134" y="9687"/>
                  <a:pt x="17337" y="9483"/>
                  <a:pt x="17337" y="9239"/>
                </a:cubicBezTo>
                <a:cubicBezTo>
                  <a:pt x="17337" y="8995"/>
                  <a:pt x="17134" y="8791"/>
                  <a:pt x="16889" y="8791"/>
                </a:cubicBezTo>
                <a:close/>
                <a:moveTo>
                  <a:pt x="18232" y="8791"/>
                </a:moveTo>
                <a:cubicBezTo>
                  <a:pt x="17988" y="8791"/>
                  <a:pt x="17785" y="8995"/>
                  <a:pt x="17785" y="9239"/>
                </a:cubicBezTo>
                <a:cubicBezTo>
                  <a:pt x="17785" y="9483"/>
                  <a:pt x="17988" y="9687"/>
                  <a:pt x="18232" y="9687"/>
                </a:cubicBezTo>
                <a:cubicBezTo>
                  <a:pt x="18477" y="9687"/>
                  <a:pt x="18680" y="9483"/>
                  <a:pt x="18680" y="9239"/>
                </a:cubicBezTo>
                <a:cubicBezTo>
                  <a:pt x="18680" y="8995"/>
                  <a:pt x="18477" y="8791"/>
                  <a:pt x="18232" y="8791"/>
                </a:cubicBezTo>
                <a:close/>
                <a:moveTo>
                  <a:pt x="19575" y="8791"/>
                </a:moveTo>
                <a:cubicBezTo>
                  <a:pt x="19331" y="8791"/>
                  <a:pt x="19128" y="8995"/>
                  <a:pt x="19128" y="9239"/>
                </a:cubicBezTo>
                <a:cubicBezTo>
                  <a:pt x="19128" y="9483"/>
                  <a:pt x="19331" y="9687"/>
                  <a:pt x="19575" y="9687"/>
                </a:cubicBezTo>
                <a:cubicBezTo>
                  <a:pt x="19820" y="9687"/>
                  <a:pt x="20023" y="9483"/>
                  <a:pt x="20023" y="9239"/>
                </a:cubicBezTo>
                <a:cubicBezTo>
                  <a:pt x="20023" y="8995"/>
                  <a:pt x="19820" y="8791"/>
                  <a:pt x="19575" y="8791"/>
                </a:cubicBezTo>
                <a:close/>
                <a:moveTo>
                  <a:pt x="20918" y="8791"/>
                </a:moveTo>
                <a:cubicBezTo>
                  <a:pt x="20674" y="8791"/>
                  <a:pt x="20471" y="8995"/>
                  <a:pt x="20471" y="9239"/>
                </a:cubicBezTo>
                <a:cubicBezTo>
                  <a:pt x="20471" y="9483"/>
                  <a:pt x="20674" y="9687"/>
                  <a:pt x="20918" y="9687"/>
                </a:cubicBezTo>
                <a:cubicBezTo>
                  <a:pt x="21163" y="9687"/>
                  <a:pt x="21366" y="9483"/>
                  <a:pt x="21366" y="9239"/>
                </a:cubicBezTo>
                <a:cubicBezTo>
                  <a:pt x="21366" y="8995"/>
                  <a:pt x="21163" y="8791"/>
                  <a:pt x="20918" y="8791"/>
                </a:cubicBezTo>
                <a:close/>
                <a:moveTo>
                  <a:pt x="366" y="9076"/>
                </a:moveTo>
                <a:cubicBezTo>
                  <a:pt x="163" y="9076"/>
                  <a:pt x="0" y="9239"/>
                  <a:pt x="0" y="9443"/>
                </a:cubicBezTo>
                <a:cubicBezTo>
                  <a:pt x="0" y="9646"/>
                  <a:pt x="163" y="9850"/>
                  <a:pt x="366" y="9850"/>
                </a:cubicBezTo>
                <a:lnTo>
                  <a:pt x="1954" y="9850"/>
                </a:lnTo>
                <a:cubicBezTo>
                  <a:pt x="2157" y="9850"/>
                  <a:pt x="2360" y="9646"/>
                  <a:pt x="2360" y="9443"/>
                </a:cubicBezTo>
                <a:cubicBezTo>
                  <a:pt x="2360" y="9239"/>
                  <a:pt x="2157" y="9076"/>
                  <a:pt x="1954" y="9076"/>
                </a:cubicBezTo>
                <a:close/>
                <a:moveTo>
                  <a:pt x="8669" y="9076"/>
                </a:moveTo>
                <a:cubicBezTo>
                  <a:pt x="8424" y="9076"/>
                  <a:pt x="8262" y="9239"/>
                  <a:pt x="8262" y="9443"/>
                </a:cubicBezTo>
                <a:cubicBezTo>
                  <a:pt x="8262" y="9646"/>
                  <a:pt x="8424" y="9850"/>
                  <a:pt x="8669" y="9850"/>
                </a:cubicBezTo>
                <a:lnTo>
                  <a:pt x="12779" y="9850"/>
                </a:lnTo>
                <a:cubicBezTo>
                  <a:pt x="12982" y="9850"/>
                  <a:pt x="13145" y="9646"/>
                  <a:pt x="13145" y="9443"/>
                </a:cubicBezTo>
                <a:cubicBezTo>
                  <a:pt x="13145" y="9239"/>
                  <a:pt x="12982" y="9076"/>
                  <a:pt x="12779" y="9076"/>
                </a:cubicBezTo>
                <a:close/>
                <a:moveTo>
                  <a:pt x="366" y="10867"/>
                </a:moveTo>
                <a:cubicBezTo>
                  <a:pt x="163" y="10867"/>
                  <a:pt x="0" y="11030"/>
                  <a:pt x="0" y="11233"/>
                </a:cubicBezTo>
                <a:cubicBezTo>
                  <a:pt x="0" y="11478"/>
                  <a:pt x="163" y="11640"/>
                  <a:pt x="366" y="11640"/>
                </a:cubicBezTo>
                <a:lnTo>
                  <a:pt x="1954" y="11640"/>
                </a:lnTo>
                <a:cubicBezTo>
                  <a:pt x="2157" y="11640"/>
                  <a:pt x="2360" y="11478"/>
                  <a:pt x="2360" y="11233"/>
                </a:cubicBezTo>
                <a:cubicBezTo>
                  <a:pt x="2360" y="11030"/>
                  <a:pt x="2157" y="10867"/>
                  <a:pt x="1954" y="10867"/>
                </a:cubicBezTo>
                <a:close/>
                <a:moveTo>
                  <a:pt x="8669" y="10867"/>
                </a:moveTo>
                <a:cubicBezTo>
                  <a:pt x="8424" y="10867"/>
                  <a:pt x="8262" y="11030"/>
                  <a:pt x="8262" y="11233"/>
                </a:cubicBezTo>
                <a:cubicBezTo>
                  <a:pt x="8262" y="11478"/>
                  <a:pt x="8424" y="11640"/>
                  <a:pt x="8669" y="11640"/>
                </a:cubicBezTo>
                <a:lnTo>
                  <a:pt x="12779" y="11640"/>
                </a:lnTo>
                <a:cubicBezTo>
                  <a:pt x="12982" y="11640"/>
                  <a:pt x="13145" y="11478"/>
                  <a:pt x="13145" y="11233"/>
                </a:cubicBezTo>
                <a:cubicBezTo>
                  <a:pt x="13145" y="11030"/>
                  <a:pt x="12982" y="10867"/>
                  <a:pt x="12779" y="10867"/>
                </a:cubicBezTo>
                <a:close/>
                <a:moveTo>
                  <a:pt x="14203" y="12495"/>
                </a:moveTo>
                <a:cubicBezTo>
                  <a:pt x="13959" y="12495"/>
                  <a:pt x="13756" y="12698"/>
                  <a:pt x="13756" y="12943"/>
                </a:cubicBezTo>
                <a:cubicBezTo>
                  <a:pt x="13756" y="13187"/>
                  <a:pt x="13959" y="13390"/>
                  <a:pt x="14203" y="13390"/>
                </a:cubicBezTo>
                <a:cubicBezTo>
                  <a:pt x="14448" y="13390"/>
                  <a:pt x="14651" y="13187"/>
                  <a:pt x="14651" y="12943"/>
                </a:cubicBezTo>
                <a:cubicBezTo>
                  <a:pt x="14651" y="12698"/>
                  <a:pt x="14448" y="12495"/>
                  <a:pt x="14203" y="12495"/>
                </a:cubicBezTo>
                <a:close/>
                <a:moveTo>
                  <a:pt x="15546" y="12495"/>
                </a:moveTo>
                <a:cubicBezTo>
                  <a:pt x="15302" y="12495"/>
                  <a:pt x="15099" y="12698"/>
                  <a:pt x="15099" y="12943"/>
                </a:cubicBezTo>
                <a:cubicBezTo>
                  <a:pt x="15099" y="13187"/>
                  <a:pt x="15302" y="13390"/>
                  <a:pt x="15546" y="13390"/>
                </a:cubicBezTo>
                <a:cubicBezTo>
                  <a:pt x="15791" y="13390"/>
                  <a:pt x="15994" y="13187"/>
                  <a:pt x="15994" y="12943"/>
                </a:cubicBezTo>
                <a:cubicBezTo>
                  <a:pt x="15994" y="12698"/>
                  <a:pt x="15791" y="12495"/>
                  <a:pt x="15546" y="12495"/>
                </a:cubicBezTo>
                <a:close/>
                <a:moveTo>
                  <a:pt x="16889" y="12495"/>
                </a:moveTo>
                <a:cubicBezTo>
                  <a:pt x="16645" y="12495"/>
                  <a:pt x="16442" y="12698"/>
                  <a:pt x="16442" y="12943"/>
                </a:cubicBezTo>
                <a:cubicBezTo>
                  <a:pt x="16442" y="13187"/>
                  <a:pt x="16645" y="13390"/>
                  <a:pt x="16889" y="13390"/>
                </a:cubicBezTo>
                <a:cubicBezTo>
                  <a:pt x="17134" y="13390"/>
                  <a:pt x="17337" y="13187"/>
                  <a:pt x="17337" y="12943"/>
                </a:cubicBezTo>
                <a:cubicBezTo>
                  <a:pt x="17337" y="12698"/>
                  <a:pt x="17134" y="12495"/>
                  <a:pt x="16889" y="12495"/>
                </a:cubicBezTo>
                <a:close/>
                <a:moveTo>
                  <a:pt x="18232" y="12495"/>
                </a:moveTo>
                <a:cubicBezTo>
                  <a:pt x="17988" y="12495"/>
                  <a:pt x="17785" y="12698"/>
                  <a:pt x="17785" y="12943"/>
                </a:cubicBezTo>
                <a:cubicBezTo>
                  <a:pt x="17785" y="13187"/>
                  <a:pt x="17988" y="13390"/>
                  <a:pt x="18232" y="13390"/>
                </a:cubicBezTo>
                <a:cubicBezTo>
                  <a:pt x="18477" y="13390"/>
                  <a:pt x="18680" y="13187"/>
                  <a:pt x="18680" y="12943"/>
                </a:cubicBezTo>
                <a:cubicBezTo>
                  <a:pt x="18680" y="12698"/>
                  <a:pt x="18477" y="12495"/>
                  <a:pt x="18232" y="12495"/>
                </a:cubicBezTo>
                <a:close/>
                <a:moveTo>
                  <a:pt x="19575" y="12495"/>
                </a:moveTo>
                <a:cubicBezTo>
                  <a:pt x="19331" y="12495"/>
                  <a:pt x="19128" y="12698"/>
                  <a:pt x="19128" y="12943"/>
                </a:cubicBezTo>
                <a:cubicBezTo>
                  <a:pt x="19128" y="13187"/>
                  <a:pt x="19331" y="13390"/>
                  <a:pt x="19575" y="13390"/>
                </a:cubicBezTo>
                <a:cubicBezTo>
                  <a:pt x="19820" y="13390"/>
                  <a:pt x="20023" y="13187"/>
                  <a:pt x="20023" y="12943"/>
                </a:cubicBezTo>
                <a:cubicBezTo>
                  <a:pt x="20023" y="12698"/>
                  <a:pt x="19820" y="12495"/>
                  <a:pt x="19575" y="12495"/>
                </a:cubicBezTo>
                <a:close/>
                <a:moveTo>
                  <a:pt x="20918" y="12495"/>
                </a:moveTo>
                <a:cubicBezTo>
                  <a:pt x="20674" y="12495"/>
                  <a:pt x="20471" y="12698"/>
                  <a:pt x="20471" y="12943"/>
                </a:cubicBezTo>
                <a:cubicBezTo>
                  <a:pt x="20471" y="13187"/>
                  <a:pt x="20674" y="13390"/>
                  <a:pt x="20918" y="13390"/>
                </a:cubicBezTo>
                <a:cubicBezTo>
                  <a:pt x="21163" y="13390"/>
                  <a:pt x="21366" y="13187"/>
                  <a:pt x="21366" y="12943"/>
                </a:cubicBezTo>
                <a:cubicBezTo>
                  <a:pt x="21366" y="12698"/>
                  <a:pt x="21163" y="12495"/>
                  <a:pt x="20918" y="12495"/>
                </a:cubicBezTo>
                <a:close/>
                <a:moveTo>
                  <a:pt x="366" y="12658"/>
                </a:moveTo>
                <a:cubicBezTo>
                  <a:pt x="163" y="12658"/>
                  <a:pt x="0" y="12821"/>
                  <a:pt x="0" y="13065"/>
                </a:cubicBezTo>
                <a:cubicBezTo>
                  <a:pt x="0" y="13268"/>
                  <a:pt x="163" y="13431"/>
                  <a:pt x="366" y="13431"/>
                </a:cubicBezTo>
                <a:lnTo>
                  <a:pt x="1954" y="13431"/>
                </a:lnTo>
                <a:cubicBezTo>
                  <a:pt x="2157" y="13431"/>
                  <a:pt x="2360" y="13268"/>
                  <a:pt x="2360" y="13065"/>
                </a:cubicBezTo>
                <a:cubicBezTo>
                  <a:pt x="2360" y="12821"/>
                  <a:pt x="2157" y="12658"/>
                  <a:pt x="1954" y="12658"/>
                </a:cubicBezTo>
                <a:close/>
                <a:moveTo>
                  <a:pt x="8669" y="12658"/>
                </a:moveTo>
                <a:cubicBezTo>
                  <a:pt x="8424" y="12658"/>
                  <a:pt x="8262" y="12821"/>
                  <a:pt x="8262" y="13065"/>
                </a:cubicBezTo>
                <a:cubicBezTo>
                  <a:pt x="8262" y="13268"/>
                  <a:pt x="8424" y="13431"/>
                  <a:pt x="8669" y="13431"/>
                </a:cubicBezTo>
                <a:lnTo>
                  <a:pt x="12779" y="13431"/>
                </a:lnTo>
                <a:cubicBezTo>
                  <a:pt x="12982" y="13431"/>
                  <a:pt x="13145" y="13268"/>
                  <a:pt x="13145" y="13065"/>
                </a:cubicBezTo>
                <a:cubicBezTo>
                  <a:pt x="13145" y="12821"/>
                  <a:pt x="12982" y="12658"/>
                  <a:pt x="12779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p56"/>
          <p:cNvSpPr/>
          <p:nvPr/>
        </p:nvSpPr>
        <p:spPr>
          <a:xfrm flipH="1">
            <a:off x="9110465" y="5200908"/>
            <a:ext cx="412543" cy="259319"/>
          </a:xfrm>
          <a:custGeom>
            <a:rect b="b" l="l" r="r" t="t"/>
            <a:pathLst>
              <a:path extrusionOk="0" h="13431" w="21367">
                <a:moveTo>
                  <a:pt x="366" y="82"/>
                </a:moveTo>
                <a:cubicBezTo>
                  <a:pt x="163" y="82"/>
                  <a:pt x="0" y="244"/>
                  <a:pt x="0" y="448"/>
                </a:cubicBezTo>
                <a:cubicBezTo>
                  <a:pt x="0" y="692"/>
                  <a:pt x="163" y="855"/>
                  <a:pt x="366" y="855"/>
                </a:cubicBezTo>
                <a:lnTo>
                  <a:pt x="1954" y="855"/>
                </a:lnTo>
                <a:cubicBezTo>
                  <a:pt x="2157" y="855"/>
                  <a:pt x="2360" y="692"/>
                  <a:pt x="2360" y="448"/>
                </a:cubicBezTo>
                <a:cubicBezTo>
                  <a:pt x="2360" y="244"/>
                  <a:pt x="2157" y="82"/>
                  <a:pt x="1954" y="82"/>
                </a:cubicBezTo>
                <a:close/>
                <a:moveTo>
                  <a:pt x="3703" y="82"/>
                </a:moveTo>
                <a:cubicBezTo>
                  <a:pt x="3500" y="82"/>
                  <a:pt x="3337" y="244"/>
                  <a:pt x="3337" y="448"/>
                </a:cubicBezTo>
                <a:cubicBezTo>
                  <a:pt x="3337" y="692"/>
                  <a:pt x="3500" y="855"/>
                  <a:pt x="3703" y="855"/>
                </a:cubicBezTo>
                <a:lnTo>
                  <a:pt x="7855" y="855"/>
                </a:lnTo>
                <a:cubicBezTo>
                  <a:pt x="8058" y="855"/>
                  <a:pt x="8221" y="692"/>
                  <a:pt x="8221" y="448"/>
                </a:cubicBezTo>
                <a:cubicBezTo>
                  <a:pt x="8221" y="244"/>
                  <a:pt x="8058" y="82"/>
                  <a:pt x="7855" y="82"/>
                </a:cubicBezTo>
                <a:close/>
                <a:moveTo>
                  <a:pt x="9605" y="0"/>
                </a:moveTo>
                <a:cubicBezTo>
                  <a:pt x="9360" y="0"/>
                  <a:pt x="9157" y="204"/>
                  <a:pt x="9157" y="448"/>
                </a:cubicBezTo>
                <a:cubicBezTo>
                  <a:pt x="9157" y="692"/>
                  <a:pt x="9360" y="896"/>
                  <a:pt x="9605" y="896"/>
                </a:cubicBezTo>
                <a:cubicBezTo>
                  <a:pt x="9849" y="896"/>
                  <a:pt x="10052" y="692"/>
                  <a:pt x="10052" y="448"/>
                </a:cubicBezTo>
                <a:cubicBezTo>
                  <a:pt x="10052" y="204"/>
                  <a:pt x="9849" y="0"/>
                  <a:pt x="9605" y="0"/>
                </a:cubicBezTo>
                <a:close/>
                <a:moveTo>
                  <a:pt x="10948" y="0"/>
                </a:moveTo>
                <a:cubicBezTo>
                  <a:pt x="10703" y="0"/>
                  <a:pt x="10500" y="204"/>
                  <a:pt x="10500" y="448"/>
                </a:cubicBezTo>
                <a:cubicBezTo>
                  <a:pt x="10500" y="692"/>
                  <a:pt x="10703" y="896"/>
                  <a:pt x="10948" y="896"/>
                </a:cubicBezTo>
                <a:cubicBezTo>
                  <a:pt x="11192" y="896"/>
                  <a:pt x="11395" y="692"/>
                  <a:pt x="11395" y="448"/>
                </a:cubicBezTo>
                <a:cubicBezTo>
                  <a:pt x="11395" y="204"/>
                  <a:pt x="11192" y="0"/>
                  <a:pt x="10948" y="0"/>
                </a:cubicBezTo>
                <a:close/>
                <a:moveTo>
                  <a:pt x="12291" y="0"/>
                </a:moveTo>
                <a:cubicBezTo>
                  <a:pt x="12046" y="0"/>
                  <a:pt x="11843" y="204"/>
                  <a:pt x="11843" y="448"/>
                </a:cubicBezTo>
                <a:cubicBezTo>
                  <a:pt x="11843" y="692"/>
                  <a:pt x="12046" y="896"/>
                  <a:pt x="12291" y="896"/>
                </a:cubicBezTo>
                <a:cubicBezTo>
                  <a:pt x="12535" y="896"/>
                  <a:pt x="12738" y="692"/>
                  <a:pt x="12738" y="448"/>
                </a:cubicBezTo>
                <a:cubicBezTo>
                  <a:pt x="12738" y="204"/>
                  <a:pt x="12535" y="0"/>
                  <a:pt x="12291" y="0"/>
                </a:cubicBezTo>
                <a:close/>
                <a:moveTo>
                  <a:pt x="13634" y="0"/>
                </a:moveTo>
                <a:cubicBezTo>
                  <a:pt x="13389" y="0"/>
                  <a:pt x="13186" y="204"/>
                  <a:pt x="13186" y="448"/>
                </a:cubicBezTo>
                <a:cubicBezTo>
                  <a:pt x="13186" y="692"/>
                  <a:pt x="13389" y="896"/>
                  <a:pt x="13634" y="896"/>
                </a:cubicBezTo>
                <a:cubicBezTo>
                  <a:pt x="13878" y="896"/>
                  <a:pt x="14081" y="692"/>
                  <a:pt x="14081" y="448"/>
                </a:cubicBezTo>
                <a:cubicBezTo>
                  <a:pt x="14081" y="204"/>
                  <a:pt x="13878" y="0"/>
                  <a:pt x="13634" y="0"/>
                </a:cubicBezTo>
                <a:close/>
                <a:moveTo>
                  <a:pt x="14977" y="0"/>
                </a:moveTo>
                <a:cubicBezTo>
                  <a:pt x="14732" y="0"/>
                  <a:pt x="14529" y="204"/>
                  <a:pt x="14529" y="448"/>
                </a:cubicBezTo>
                <a:cubicBezTo>
                  <a:pt x="14529" y="692"/>
                  <a:pt x="14732" y="896"/>
                  <a:pt x="14977" y="896"/>
                </a:cubicBezTo>
                <a:cubicBezTo>
                  <a:pt x="15221" y="896"/>
                  <a:pt x="15424" y="692"/>
                  <a:pt x="15424" y="448"/>
                </a:cubicBezTo>
                <a:cubicBezTo>
                  <a:pt x="15424" y="204"/>
                  <a:pt x="15221" y="0"/>
                  <a:pt x="14977" y="0"/>
                </a:cubicBezTo>
                <a:close/>
                <a:moveTo>
                  <a:pt x="16320" y="0"/>
                </a:moveTo>
                <a:cubicBezTo>
                  <a:pt x="16075" y="0"/>
                  <a:pt x="15872" y="204"/>
                  <a:pt x="15872" y="448"/>
                </a:cubicBezTo>
                <a:cubicBezTo>
                  <a:pt x="15872" y="692"/>
                  <a:pt x="16075" y="896"/>
                  <a:pt x="16320" y="896"/>
                </a:cubicBezTo>
                <a:cubicBezTo>
                  <a:pt x="16564" y="896"/>
                  <a:pt x="16767" y="692"/>
                  <a:pt x="16767" y="448"/>
                </a:cubicBezTo>
                <a:cubicBezTo>
                  <a:pt x="16767" y="204"/>
                  <a:pt x="16564" y="0"/>
                  <a:pt x="16320" y="0"/>
                </a:cubicBezTo>
                <a:close/>
                <a:moveTo>
                  <a:pt x="366" y="1872"/>
                </a:moveTo>
                <a:cubicBezTo>
                  <a:pt x="163" y="1872"/>
                  <a:pt x="0" y="2035"/>
                  <a:pt x="0" y="2239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4" y="2646"/>
                </a:lnTo>
                <a:cubicBezTo>
                  <a:pt x="2157" y="2646"/>
                  <a:pt x="2360" y="2483"/>
                  <a:pt x="2360" y="2239"/>
                </a:cubicBezTo>
                <a:cubicBezTo>
                  <a:pt x="2360" y="2035"/>
                  <a:pt x="2157" y="1872"/>
                  <a:pt x="1954" y="1872"/>
                </a:cubicBezTo>
                <a:close/>
                <a:moveTo>
                  <a:pt x="3703" y="1872"/>
                </a:moveTo>
                <a:cubicBezTo>
                  <a:pt x="3500" y="1872"/>
                  <a:pt x="3337" y="2035"/>
                  <a:pt x="3337" y="2239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55" y="2646"/>
                </a:lnTo>
                <a:cubicBezTo>
                  <a:pt x="8058" y="2646"/>
                  <a:pt x="8221" y="2483"/>
                  <a:pt x="8221" y="2239"/>
                </a:cubicBezTo>
                <a:cubicBezTo>
                  <a:pt x="8221" y="2035"/>
                  <a:pt x="8058" y="1872"/>
                  <a:pt x="7855" y="1872"/>
                </a:cubicBezTo>
                <a:close/>
                <a:moveTo>
                  <a:pt x="366" y="3663"/>
                </a:moveTo>
                <a:cubicBezTo>
                  <a:pt x="163" y="3663"/>
                  <a:pt x="0" y="3826"/>
                  <a:pt x="0" y="4070"/>
                </a:cubicBezTo>
                <a:cubicBezTo>
                  <a:pt x="0" y="4273"/>
                  <a:pt x="163" y="4436"/>
                  <a:pt x="366" y="4436"/>
                </a:cubicBezTo>
                <a:lnTo>
                  <a:pt x="1954" y="4436"/>
                </a:lnTo>
                <a:cubicBezTo>
                  <a:pt x="2157" y="4436"/>
                  <a:pt x="2360" y="4273"/>
                  <a:pt x="2360" y="4070"/>
                </a:cubicBezTo>
                <a:cubicBezTo>
                  <a:pt x="2360" y="3826"/>
                  <a:pt x="2157" y="3663"/>
                  <a:pt x="1954" y="3663"/>
                </a:cubicBezTo>
                <a:close/>
                <a:moveTo>
                  <a:pt x="3703" y="3663"/>
                </a:moveTo>
                <a:cubicBezTo>
                  <a:pt x="3500" y="3663"/>
                  <a:pt x="3337" y="3826"/>
                  <a:pt x="3337" y="4070"/>
                </a:cubicBezTo>
                <a:cubicBezTo>
                  <a:pt x="3337" y="4273"/>
                  <a:pt x="3500" y="4436"/>
                  <a:pt x="3703" y="4436"/>
                </a:cubicBezTo>
                <a:lnTo>
                  <a:pt x="7855" y="4436"/>
                </a:lnTo>
                <a:cubicBezTo>
                  <a:pt x="8058" y="4436"/>
                  <a:pt x="8221" y="4273"/>
                  <a:pt x="8221" y="4070"/>
                </a:cubicBezTo>
                <a:cubicBezTo>
                  <a:pt x="8221" y="3826"/>
                  <a:pt x="8058" y="3663"/>
                  <a:pt x="7855" y="3663"/>
                </a:cubicBezTo>
                <a:close/>
                <a:moveTo>
                  <a:pt x="9605" y="3622"/>
                </a:moveTo>
                <a:cubicBezTo>
                  <a:pt x="9360" y="3622"/>
                  <a:pt x="9157" y="3785"/>
                  <a:pt x="9157" y="4070"/>
                </a:cubicBezTo>
                <a:cubicBezTo>
                  <a:pt x="9157" y="4314"/>
                  <a:pt x="9360" y="4518"/>
                  <a:pt x="9605" y="4518"/>
                </a:cubicBezTo>
                <a:cubicBezTo>
                  <a:pt x="9849" y="4518"/>
                  <a:pt x="10052" y="4314"/>
                  <a:pt x="10052" y="4070"/>
                </a:cubicBezTo>
                <a:cubicBezTo>
                  <a:pt x="10052" y="3785"/>
                  <a:pt x="9849" y="3622"/>
                  <a:pt x="9605" y="3622"/>
                </a:cubicBezTo>
                <a:close/>
                <a:moveTo>
                  <a:pt x="10948" y="3622"/>
                </a:moveTo>
                <a:cubicBezTo>
                  <a:pt x="10703" y="3622"/>
                  <a:pt x="10500" y="3785"/>
                  <a:pt x="10500" y="4070"/>
                </a:cubicBezTo>
                <a:cubicBezTo>
                  <a:pt x="10500" y="4314"/>
                  <a:pt x="10703" y="4518"/>
                  <a:pt x="10948" y="4518"/>
                </a:cubicBezTo>
                <a:cubicBezTo>
                  <a:pt x="11192" y="4518"/>
                  <a:pt x="11395" y="4314"/>
                  <a:pt x="11395" y="4070"/>
                </a:cubicBezTo>
                <a:cubicBezTo>
                  <a:pt x="11395" y="3785"/>
                  <a:pt x="11192" y="3622"/>
                  <a:pt x="10948" y="3622"/>
                </a:cubicBezTo>
                <a:close/>
                <a:moveTo>
                  <a:pt x="12291" y="3622"/>
                </a:moveTo>
                <a:cubicBezTo>
                  <a:pt x="12046" y="3622"/>
                  <a:pt x="11843" y="3785"/>
                  <a:pt x="11843" y="4070"/>
                </a:cubicBezTo>
                <a:cubicBezTo>
                  <a:pt x="11843" y="4314"/>
                  <a:pt x="12046" y="4518"/>
                  <a:pt x="12291" y="4518"/>
                </a:cubicBezTo>
                <a:cubicBezTo>
                  <a:pt x="12535" y="4518"/>
                  <a:pt x="12738" y="4314"/>
                  <a:pt x="12738" y="4070"/>
                </a:cubicBezTo>
                <a:cubicBezTo>
                  <a:pt x="12738" y="3785"/>
                  <a:pt x="12535" y="3622"/>
                  <a:pt x="12291" y="3622"/>
                </a:cubicBezTo>
                <a:close/>
                <a:moveTo>
                  <a:pt x="13634" y="3622"/>
                </a:moveTo>
                <a:cubicBezTo>
                  <a:pt x="13389" y="3622"/>
                  <a:pt x="13186" y="3785"/>
                  <a:pt x="13186" y="4070"/>
                </a:cubicBezTo>
                <a:cubicBezTo>
                  <a:pt x="13186" y="4314"/>
                  <a:pt x="13389" y="4518"/>
                  <a:pt x="13634" y="4518"/>
                </a:cubicBezTo>
                <a:cubicBezTo>
                  <a:pt x="13878" y="4518"/>
                  <a:pt x="14081" y="4314"/>
                  <a:pt x="14081" y="4070"/>
                </a:cubicBezTo>
                <a:cubicBezTo>
                  <a:pt x="14081" y="3785"/>
                  <a:pt x="13878" y="3622"/>
                  <a:pt x="13634" y="3622"/>
                </a:cubicBezTo>
                <a:close/>
                <a:moveTo>
                  <a:pt x="14977" y="3622"/>
                </a:moveTo>
                <a:cubicBezTo>
                  <a:pt x="14732" y="3622"/>
                  <a:pt x="14529" y="3785"/>
                  <a:pt x="14529" y="4070"/>
                </a:cubicBezTo>
                <a:cubicBezTo>
                  <a:pt x="14529" y="4314"/>
                  <a:pt x="14732" y="4518"/>
                  <a:pt x="14977" y="4518"/>
                </a:cubicBezTo>
                <a:cubicBezTo>
                  <a:pt x="15221" y="4518"/>
                  <a:pt x="15424" y="4314"/>
                  <a:pt x="15424" y="4070"/>
                </a:cubicBezTo>
                <a:cubicBezTo>
                  <a:pt x="15424" y="3785"/>
                  <a:pt x="15221" y="3622"/>
                  <a:pt x="14977" y="3622"/>
                </a:cubicBezTo>
                <a:close/>
                <a:moveTo>
                  <a:pt x="16320" y="3622"/>
                </a:moveTo>
                <a:cubicBezTo>
                  <a:pt x="16075" y="3622"/>
                  <a:pt x="15872" y="3785"/>
                  <a:pt x="15872" y="4070"/>
                </a:cubicBezTo>
                <a:cubicBezTo>
                  <a:pt x="15872" y="4314"/>
                  <a:pt x="16075" y="4518"/>
                  <a:pt x="16320" y="4518"/>
                </a:cubicBezTo>
                <a:cubicBezTo>
                  <a:pt x="16564" y="4518"/>
                  <a:pt x="16767" y="4314"/>
                  <a:pt x="16767" y="4070"/>
                </a:cubicBezTo>
                <a:cubicBezTo>
                  <a:pt x="16767" y="3785"/>
                  <a:pt x="16564" y="3622"/>
                  <a:pt x="16320" y="3622"/>
                </a:cubicBezTo>
                <a:close/>
                <a:moveTo>
                  <a:pt x="366" y="5454"/>
                </a:moveTo>
                <a:cubicBezTo>
                  <a:pt x="163" y="5454"/>
                  <a:pt x="0" y="5617"/>
                  <a:pt x="0" y="5861"/>
                </a:cubicBezTo>
                <a:cubicBezTo>
                  <a:pt x="0" y="6064"/>
                  <a:pt x="163" y="6227"/>
                  <a:pt x="366" y="6227"/>
                </a:cubicBezTo>
                <a:lnTo>
                  <a:pt x="1954" y="6227"/>
                </a:lnTo>
                <a:cubicBezTo>
                  <a:pt x="2157" y="6227"/>
                  <a:pt x="2360" y="6064"/>
                  <a:pt x="2360" y="5861"/>
                </a:cubicBezTo>
                <a:cubicBezTo>
                  <a:pt x="2360" y="5617"/>
                  <a:pt x="2157" y="5454"/>
                  <a:pt x="1954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17"/>
                  <a:pt x="3337" y="5861"/>
                </a:cubicBezTo>
                <a:cubicBezTo>
                  <a:pt x="3337" y="6064"/>
                  <a:pt x="3500" y="6227"/>
                  <a:pt x="3703" y="6227"/>
                </a:cubicBezTo>
                <a:lnTo>
                  <a:pt x="7855" y="6227"/>
                </a:lnTo>
                <a:cubicBezTo>
                  <a:pt x="8058" y="6227"/>
                  <a:pt x="8221" y="6064"/>
                  <a:pt x="8221" y="5861"/>
                </a:cubicBezTo>
                <a:cubicBezTo>
                  <a:pt x="8221" y="5617"/>
                  <a:pt x="8058" y="5454"/>
                  <a:pt x="7855" y="5454"/>
                </a:cubicBezTo>
                <a:close/>
                <a:moveTo>
                  <a:pt x="366" y="7244"/>
                </a:moveTo>
                <a:cubicBezTo>
                  <a:pt x="163" y="7244"/>
                  <a:pt x="0" y="7448"/>
                  <a:pt x="0" y="7651"/>
                </a:cubicBezTo>
                <a:cubicBezTo>
                  <a:pt x="0" y="7855"/>
                  <a:pt x="163" y="8018"/>
                  <a:pt x="366" y="8018"/>
                </a:cubicBezTo>
                <a:lnTo>
                  <a:pt x="1954" y="8018"/>
                </a:lnTo>
                <a:cubicBezTo>
                  <a:pt x="2157" y="8018"/>
                  <a:pt x="2360" y="7855"/>
                  <a:pt x="2360" y="7651"/>
                </a:cubicBezTo>
                <a:cubicBezTo>
                  <a:pt x="2360" y="7448"/>
                  <a:pt x="2157" y="7244"/>
                  <a:pt x="1954" y="7244"/>
                </a:cubicBezTo>
                <a:close/>
                <a:moveTo>
                  <a:pt x="3703" y="7244"/>
                </a:moveTo>
                <a:cubicBezTo>
                  <a:pt x="3500" y="7244"/>
                  <a:pt x="3337" y="7448"/>
                  <a:pt x="3337" y="7651"/>
                </a:cubicBezTo>
                <a:cubicBezTo>
                  <a:pt x="3337" y="7855"/>
                  <a:pt x="3500" y="8018"/>
                  <a:pt x="3703" y="8018"/>
                </a:cubicBezTo>
                <a:lnTo>
                  <a:pt x="7855" y="8018"/>
                </a:lnTo>
                <a:cubicBezTo>
                  <a:pt x="8058" y="8018"/>
                  <a:pt x="8221" y="7855"/>
                  <a:pt x="8221" y="7651"/>
                </a:cubicBezTo>
                <a:cubicBezTo>
                  <a:pt x="8221" y="7448"/>
                  <a:pt x="8058" y="7244"/>
                  <a:pt x="7855" y="7244"/>
                </a:cubicBezTo>
                <a:close/>
                <a:moveTo>
                  <a:pt x="14203" y="8750"/>
                </a:moveTo>
                <a:cubicBezTo>
                  <a:pt x="13959" y="8750"/>
                  <a:pt x="13756" y="8954"/>
                  <a:pt x="13756" y="9198"/>
                </a:cubicBezTo>
                <a:cubicBezTo>
                  <a:pt x="13756" y="9483"/>
                  <a:pt x="13959" y="9686"/>
                  <a:pt x="14203" y="9686"/>
                </a:cubicBezTo>
                <a:cubicBezTo>
                  <a:pt x="14448" y="9686"/>
                  <a:pt x="14651" y="9483"/>
                  <a:pt x="14651" y="9198"/>
                </a:cubicBezTo>
                <a:cubicBezTo>
                  <a:pt x="14651" y="8954"/>
                  <a:pt x="14448" y="8750"/>
                  <a:pt x="14203" y="8750"/>
                </a:cubicBezTo>
                <a:close/>
                <a:moveTo>
                  <a:pt x="15546" y="8750"/>
                </a:moveTo>
                <a:cubicBezTo>
                  <a:pt x="15302" y="8750"/>
                  <a:pt x="15099" y="8954"/>
                  <a:pt x="15099" y="9198"/>
                </a:cubicBezTo>
                <a:cubicBezTo>
                  <a:pt x="15099" y="9483"/>
                  <a:pt x="15302" y="9686"/>
                  <a:pt x="15546" y="9686"/>
                </a:cubicBezTo>
                <a:cubicBezTo>
                  <a:pt x="15791" y="9686"/>
                  <a:pt x="15994" y="9483"/>
                  <a:pt x="15994" y="9198"/>
                </a:cubicBezTo>
                <a:cubicBezTo>
                  <a:pt x="15994" y="8954"/>
                  <a:pt x="15791" y="8750"/>
                  <a:pt x="15546" y="8750"/>
                </a:cubicBezTo>
                <a:close/>
                <a:moveTo>
                  <a:pt x="16889" y="8750"/>
                </a:moveTo>
                <a:cubicBezTo>
                  <a:pt x="16645" y="8750"/>
                  <a:pt x="16442" y="8954"/>
                  <a:pt x="16442" y="9198"/>
                </a:cubicBezTo>
                <a:cubicBezTo>
                  <a:pt x="16442" y="9483"/>
                  <a:pt x="16645" y="9686"/>
                  <a:pt x="16889" y="9686"/>
                </a:cubicBezTo>
                <a:cubicBezTo>
                  <a:pt x="17134" y="9686"/>
                  <a:pt x="17337" y="9483"/>
                  <a:pt x="17337" y="9198"/>
                </a:cubicBezTo>
                <a:cubicBezTo>
                  <a:pt x="17337" y="8954"/>
                  <a:pt x="17134" y="8750"/>
                  <a:pt x="16889" y="8750"/>
                </a:cubicBezTo>
                <a:close/>
                <a:moveTo>
                  <a:pt x="18232" y="8750"/>
                </a:moveTo>
                <a:cubicBezTo>
                  <a:pt x="17988" y="8750"/>
                  <a:pt x="17785" y="8954"/>
                  <a:pt x="17785" y="9198"/>
                </a:cubicBezTo>
                <a:cubicBezTo>
                  <a:pt x="17785" y="9483"/>
                  <a:pt x="17988" y="9686"/>
                  <a:pt x="18232" y="9686"/>
                </a:cubicBezTo>
                <a:cubicBezTo>
                  <a:pt x="18477" y="9686"/>
                  <a:pt x="18680" y="9483"/>
                  <a:pt x="18680" y="9198"/>
                </a:cubicBezTo>
                <a:cubicBezTo>
                  <a:pt x="18680" y="8954"/>
                  <a:pt x="18477" y="8750"/>
                  <a:pt x="18232" y="8750"/>
                </a:cubicBezTo>
                <a:close/>
                <a:moveTo>
                  <a:pt x="19575" y="8750"/>
                </a:moveTo>
                <a:cubicBezTo>
                  <a:pt x="19331" y="8750"/>
                  <a:pt x="19128" y="8954"/>
                  <a:pt x="19128" y="9198"/>
                </a:cubicBezTo>
                <a:cubicBezTo>
                  <a:pt x="19128" y="9483"/>
                  <a:pt x="19331" y="9686"/>
                  <a:pt x="19575" y="9686"/>
                </a:cubicBezTo>
                <a:cubicBezTo>
                  <a:pt x="19820" y="9686"/>
                  <a:pt x="20023" y="9483"/>
                  <a:pt x="20023" y="9198"/>
                </a:cubicBezTo>
                <a:cubicBezTo>
                  <a:pt x="20023" y="8954"/>
                  <a:pt x="19820" y="8750"/>
                  <a:pt x="19575" y="8750"/>
                </a:cubicBezTo>
                <a:close/>
                <a:moveTo>
                  <a:pt x="20918" y="8750"/>
                </a:moveTo>
                <a:cubicBezTo>
                  <a:pt x="20674" y="8750"/>
                  <a:pt x="20471" y="8954"/>
                  <a:pt x="20471" y="9198"/>
                </a:cubicBezTo>
                <a:cubicBezTo>
                  <a:pt x="20471" y="9483"/>
                  <a:pt x="20674" y="9686"/>
                  <a:pt x="20918" y="9686"/>
                </a:cubicBezTo>
                <a:cubicBezTo>
                  <a:pt x="21163" y="9686"/>
                  <a:pt x="21366" y="9483"/>
                  <a:pt x="21366" y="9198"/>
                </a:cubicBezTo>
                <a:cubicBezTo>
                  <a:pt x="21366" y="8954"/>
                  <a:pt x="21163" y="8750"/>
                  <a:pt x="20918" y="8750"/>
                </a:cubicBezTo>
                <a:close/>
                <a:moveTo>
                  <a:pt x="366" y="9035"/>
                </a:moveTo>
                <a:cubicBezTo>
                  <a:pt x="163" y="9035"/>
                  <a:pt x="0" y="9239"/>
                  <a:pt x="0" y="9442"/>
                </a:cubicBezTo>
                <a:cubicBezTo>
                  <a:pt x="0" y="9646"/>
                  <a:pt x="163" y="9849"/>
                  <a:pt x="366" y="9849"/>
                </a:cubicBezTo>
                <a:lnTo>
                  <a:pt x="1954" y="9849"/>
                </a:lnTo>
                <a:cubicBezTo>
                  <a:pt x="2157" y="9849"/>
                  <a:pt x="2360" y="9646"/>
                  <a:pt x="2360" y="9442"/>
                </a:cubicBezTo>
                <a:cubicBezTo>
                  <a:pt x="2360" y="9239"/>
                  <a:pt x="2157" y="9035"/>
                  <a:pt x="1954" y="9035"/>
                </a:cubicBezTo>
                <a:close/>
                <a:moveTo>
                  <a:pt x="8669" y="9035"/>
                </a:moveTo>
                <a:cubicBezTo>
                  <a:pt x="8424" y="9035"/>
                  <a:pt x="8262" y="9239"/>
                  <a:pt x="8262" y="9442"/>
                </a:cubicBezTo>
                <a:cubicBezTo>
                  <a:pt x="8262" y="9646"/>
                  <a:pt x="8424" y="9849"/>
                  <a:pt x="8669" y="9849"/>
                </a:cubicBezTo>
                <a:lnTo>
                  <a:pt x="12779" y="9849"/>
                </a:lnTo>
                <a:cubicBezTo>
                  <a:pt x="12982" y="9849"/>
                  <a:pt x="13145" y="9646"/>
                  <a:pt x="13145" y="9442"/>
                </a:cubicBezTo>
                <a:cubicBezTo>
                  <a:pt x="13145" y="9239"/>
                  <a:pt x="12982" y="9035"/>
                  <a:pt x="12779" y="9035"/>
                </a:cubicBezTo>
                <a:close/>
                <a:moveTo>
                  <a:pt x="366" y="10866"/>
                </a:moveTo>
                <a:cubicBezTo>
                  <a:pt x="163" y="10866"/>
                  <a:pt x="0" y="11029"/>
                  <a:pt x="0" y="11233"/>
                </a:cubicBezTo>
                <a:cubicBezTo>
                  <a:pt x="0" y="11436"/>
                  <a:pt x="163" y="11640"/>
                  <a:pt x="366" y="11640"/>
                </a:cubicBezTo>
                <a:lnTo>
                  <a:pt x="1954" y="11640"/>
                </a:lnTo>
                <a:cubicBezTo>
                  <a:pt x="2157" y="11640"/>
                  <a:pt x="2360" y="11436"/>
                  <a:pt x="2360" y="11233"/>
                </a:cubicBezTo>
                <a:cubicBezTo>
                  <a:pt x="2360" y="11029"/>
                  <a:pt x="2157" y="10866"/>
                  <a:pt x="1954" y="10866"/>
                </a:cubicBezTo>
                <a:close/>
                <a:moveTo>
                  <a:pt x="8669" y="10866"/>
                </a:moveTo>
                <a:cubicBezTo>
                  <a:pt x="8424" y="10866"/>
                  <a:pt x="8262" y="11029"/>
                  <a:pt x="8262" y="11233"/>
                </a:cubicBezTo>
                <a:cubicBezTo>
                  <a:pt x="8262" y="11436"/>
                  <a:pt x="8424" y="11640"/>
                  <a:pt x="8669" y="11640"/>
                </a:cubicBezTo>
                <a:lnTo>
                  <a:pt x="12779" y="11640"/>
                </a:lnTo>
                <a:cubicBezTo>
                  <a:pt x="12982" y="11640"/>
                  <a:pt x="13145" y="11436"/>
                  <a:pt x="13145" y="11233"/>
                </a:cubicBezTo>
                <a:cubicBezTo>
                  <a:pt x="13145" y="11029"/>
                  <a:pt x="12982" y="10866"/>
                  <a:pt x="12779" y="10866"/>
                </a:cubicBezTo>
                <a:close/>
                <a:moveTo>
                  <a:pt x="14203" y="12454"/>
                </a:moveTo>
                <a:cubicBezTo>
                  <a:pt x="13959" y="12454"/>
                  <a:pt x="13756" y="12657"/>
                  <a:pt x="13756" y="12942"/>
                </a:cubicBezTo>
                <a:cubicBezTo>
                  <a:pt x="13756" y="13186"/>
                  <a:pt x="13959" y="13390"/>
                  <a:pt x="14203" y="13390"/>
                </a:cubicBezTo>
                <a:cubicBezTo>
                  <a:pt x="14448" y="13390"/>
                  <a:pt x="14651" y="13186"/>
                  <a:pt x="14651" y="12942"/>
                </a:cubicBezTo>
                <a:cubicBezTo>
                  <a:pt x="14651" y="12657"/>
                  <a:pt x="14448" y="12454"/>
                  <a:pt x="14203" y="12454"/>
                </a:cubicBezTo>
                <a:close/>
                <a:moveTo>
                  <a:pt x="15546" y="12454"/>
                </a:moveTo>
                <a:cubicBezTo>
                  <a:pt x="15302" y="12454"/>
                  <a:pt x="15099" y="12657"/>
                  <a:pt x="15099" y="12942"/>
                </a:cubicBezTo>
                <a:cubicBezTo>
                  <a:pt x="15099" y="13186"/>
                  <a:pt x="15302" y="13390"/>
                  <a:pt x="15546" y="13390"/>
                </a:cubicBezTo>
                <a:cubicBezTo>
                  <a:pt x="15791" y="13390"/>
                  <a:pt x="15994" y="13186"/>
                  <a:pt x="15994" y="12942"/>
                </a:cubicBezTo>
                <a:cubicBezTo>
                  <a:pt x="15994" y="12657"/>
                  <a:pt x="15791" y="12454"/>
                  <a:pt x="15546" y="12454"/>
                </a:cubicBezTo>
                <a:close/>
                <a:moveTo>
                  <a:pt x="16889" y="12454"/>
                </a:moveTo>
                <a:cubicBezTo>
                  <a:pt x="16645" y="12454"/>
                  <a:pt x="16442" y="12657"/>
                  <a:pt x="16442" y="12942"/>
                </a:cubicBezTo>
                <a:cubicBezTo>
                  <a:pt x="16442" y="13186"/>
                  <a:pt x="16645" y="13390"/>
                  <a:pt x="16889" y="13390"/>
                </a:cubicBezTo>
                <a:cubicBezTo>
                  <a:pt x="17134" y="13390"/>
                  <a:pt x="17337" y="13186"/>
                  <a:pt x="17337" y="12942"/>
                </a:cubicBezTo>
                <a:cubicBezTo>
                  <a:pt x="17337" y="12657"/>
                  <a:pt x="17134" y="12454"/>
                  <a:pt x="16889" y="12454"/>
                </a:cubicBezTo>
                <a:close/>
                <a:moveTo>
                  <a:pt x="18232" y="12454"/>
                </a:moveTo>
                <a:cubicBezTo>
                  <a:pt x="17988" y="12454"/>
                  <a:pt x="17785" y="12657"/>
                  <a:pt x="17785" y="12942"/>
                </a:cubicBezTo>
                <a:cubicBezTo>
                  <a:pt x="17785" y="13186"/>
                  <a:pt x="17988" y="13390"/>
                  <a:pt x="18232" y="13390"/>
                </a:cubicBezTo>
                <a:cubicBezTo>
                  <a:pt x="18477" y="13390"/>
                  <a:pt x="18680" y="13186"/>
                  <a:pt x="18680" y="12942"/>
                </a:cubicBezTo>
                <a:cubicBezTo>
                  <a:pt x="18680" y="12657"/>
                  <a:pt x="18477" y="12454"/>
                  <a:pt x="18232" y="12454"/>
                </a:cubicBezTo>
                <a:close/>
                <a:moveTo>
                  <a:pt x="19575" y="12454"/>
                </a:moveTo>
                <a:cubicBezTo>
                  <a:pt x="19331" y="12454"/>
                  <a:pt x="19128" y="12657"/>
                  <a:pt x="19128" y="12942"/>
                </a:cubicBezTo>
                <a:cubicBezTo>
                  <a:pt x="19128" y="13186"/>
                  <a:pt x="19331" y="13390"/>
                  <a:pt x="19575" y="13390"/>
                </a:cubicBezTo>
                <a:cubicBezTo>
                  <a:pt x="19820" y="13390"/>
                  <a:pt x="20023" y="13186"/>
                  <a:pt x="20023" y="12942"/>
                </a:cubicBezTo>
                <a:cubicBezTo>
                  <a:pt x="20023" y="12657"/>
                  <a:pt x="19820" y="12454"/>
                  <a:pt x="19575" y="12454"/>
                </a:cubicBezTo>
                <a:close/>
                <a:moveTo>
                  <a:pt x="20918" y="12454"/>
                </a:moveTo>
                <a:cubicBezTo>
                  <a:pt x="20674" y="12454"/>
                  <a:pt x="20471" y="12657"/>
                  <a:pt x="20471" y="12942"/>
                </a:cubicBezTo>
                <a:cubicBezTo>
                  <a:pt x="20471" y="13186"/>
                  <a:pt x="20674" y="13390"/>
                  <a:pt x="20918" y="13390"/>
                </a:cubicBezTo>
                <a:cubicBezTo>
                  <a:pt x="21163" y="13390"/>
                  <a:pt x="21366" y="13186"/>
                  <a:pt x="21366" y="12942"/>
                </a:cubicBezTo>
                <a:cubicBezTo>
                  <a:pt x="21366" y="12657"/>
                  <a:pt x="21163" y="12454"/>
                  <a:pt x="20918" y="12454"/>
                </a:cubicBezTo>
                <a:close/>
                <a:moveTo>
                  <a:pt x="366" y="12657"/>
                </a:moveTo>
                <a:cubicBezTo>
                  <a:pt x="163" y="12657"/>
                  <a:pt x="0" y="12820"/>
                  <a:pt x="0" y="13023"/>
                </a:cubicBezTo>
                <a:cubicBezTo>
                  <a:pt x="0" y="13268"/>
                  <a:pt x="163" y="13430"/>
                  <a:pt x="366" y="13430"/>
                </a:cubicBezTo>
                <a:lnTo>
                  <a:pt x="1954" y="13430"/>
                </a:lnTo>
                <a:cubicBezTo>
                  <a:pt x="2157" y="13430"/>
                  <a:pt x="2360" y="13268"/>
                  <a:pt x="2360" y="13023"/>
                </a:cubicBezTo>
                <a:cubicBezTo>
                  <a:pt x="2360" y="12820"/>
                  <a:pt x="2157" y="12657"/>
                  <a:pt x="1954" y="12657"/>
                </a:cubicBezTo>
                <a:close/>
                <a:moveTo>
                  <a:pt x="8669" y="12657"/>
                </a:moveTo>
                <a:cubicBezTo>
                  <a:pt x="8424" y="12657"/>
                  <a:pt x="8262" y="12820"/>
                  <a:pt x="8262" y="13023"/>
                </a:cubicBezTo>
                <a:cubicBezTo>
                  <a:pt x="8262" y="13268"/>
                  <a:pt x="8424" y="13430"/>
                  <a:pt x="8669" y="13430"/>
                </a:cubicBezTo>
                <a:lnTo>
                  <a:pt x="12779" y="13430"/>
                </a:lnTo>
                <a:cubicBezTo>
                  <a:pt x="12982" y="13430"/>
                  <a:pt x="13145" y="13268"/>
                  <a:pt x="13145" y="13023"/>
                </a:cubicBezTo>
                <a:cubicBezTo>
                  <a:pt x="13145" y="12820"/>
                  <a:pt x="12982" y="12657"/>
                  <a:pt x="12779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8" name="Google Shape;1178;p56"/>
          <p:cNvSpPr/>
          <p:nvPr/>
        </p:nvSpPr>
        <p:spPr>
          <a:xfrm flipH="1">
            <a:off x="9519856" y="4430909"/>
            <a:ext cx="104511" cy="192515"/>
          </a:xfrm>
          <a:custGeom>
            <a:rect b="b" l="l" r="r" t="t"/>
            <a:pathLst>
              <a:path extrusionOk="0" h="9971" w="5413">
                <a:moveTo>
                  <a:pt x="3052" y="692"/>
                </a:moveTo>
                <a:cubicBezTo>
                  <a:pt x="3256" y="692"/>
                  <a:pt x="3459" y="814"/>
                  <a:pt x="3663" y="977"/>
                </a:cubicBezTo>
                <a:cubicBezTo>
                  <a:pt x="3948" y="1221"/>
                  <a:pt x="4233" y="1709"/>
                  <a:pt x="4436" y="2320"/>
                </a:cubicBezTo>
                <a:cubicBezTo>
                  <a:pt x="4640" y="2930"/>
                  <a:pt x="4762" y="3663"/>
                  <a:pt x="4762" y="4477"/>
                </a:cubicBezTo>
                <a:cubicBezTo>
                  <a:pt x="4762" y="4680"/>
                  <a:pt x="4762" y="4924"/>
                  <a:pt x="4721" y="5169"/>
                </a:cubicBezTo>
                <a:cubicBezTo>
                  <a:pt x="4640" y="6349"/>
                  <a:pt x="4314" y="7448"/>
                  <a:pt x="3866" y="8180"/>
                </a:cubicBezTo>
                <a:cubicBezTo>
                  <a:pt x="3663" y="8546"/>
                  <a:pt x="3419" y="8831"/>
                  <a:pt x="3134" y="9035"/>
                </a:cubicBezTo>
                <a:cubicBezTo>
                  <a:pt x="2890" y="9238"/>
                  <a:pt x="2686" y="9320"/>
                  <a:pt x="2442" y="9320"/>
                </a:cubicBezTo>
                <a:lnTo>
                  <a:pt x="2361" y="9320"/>
                </a:lnTo>
                <a:cubicBezTo>
                  <a:pt x="2157" y="9279"/>
                  <a:pt x="1954" y="9198"/>
                  <a:pt x="1750" y="9035"/>
                </a:cubicBezTo>
                <a:cubicBezTo>
                  <a:pt x="1465" y="8750"/>
                  <a:pt x="1180" y="8302"/>
                  <a:pt x="977" y="7692"/>
                </a:cubicBezTo>
                <a:cubicBezTo>
                  <a:pt x="773" y="7081"/>
                  <a:pt x="651" y="6349"/>
                  <a:pt x="651" y="5535"/>
                </a:cubicBezTo>
                <a:cubicBezTo>
                  <a:pt x="651" y="5291"/>
                  <a:pt x="692" y="5087"/>
                  <a:pt x="692" y="4843"/>
                </a:cubicBezTo>
                <a:cubicBezTo>
                  <a:pt x="773" y="3622"/>
                  <a:pt x="1099" y="2564"/>
                  <a:pt x="1547" y="1831"/>
                </a:cubicBezTo>
                <a:cubicBezTo>
                  <a:pt x="1791" y="1424"/>
                  <a:pt x="2035" y="1140"/>
                  <a:pt x="2279" y="977"/>
                </a:cubicBezTo>
                <a:cubicBezTo>
                  <a:pt x="2523" y="773"/>
                  <a:pt x="2768" y="692"/>
                  <a:pt x="2971" y="692"/>
                </a:cubicBezTo>
                <a:close/>
                <a:moveTo>
                  <a:pt x="2971" y="0"/>
                </a:moveTo>
                <a:cubicBezTo>
                  <a:pt x="2564" y="0"/>
                  <a:pt x="2198" y="163"/>
                  <a:pt x="1872" y="407"/>
                </a:cubicBezTo>
                <a:cubicBezTo>
                  <a:pt x="1343" y="814"/>
                  <a:pt x="936" y="1424"/>
                  <a:pt x="611" y="2157"/>
                </a:cubicBezTo>
                <a:cubicBezTo>
                  <a:pt x="326" y="2930"/>
                  <a:pt x="82" y="3826"/>
                  <a:pt x="0" y="4802"/>
                </a:cubicBezTo>
                <a:cubicBezTo>
                  <a:pt x="0" y="5046"/>
                  <a:pt x="0" y="5291"/>
                  <a:pt x="0" y="5535"/>
                </a:cubicBezTo>
                <a:cubicBezTo>
                  <a:pt x="0" y="6674"/>
                  <a:pt x="204" y="7732"/>
                  <a:pt x="611" y="8546"/>
                </a:cubicBezTo>
                <a:cubicBezTo>
                  <a:pt x="773" y="8953"/>
                  <a:pt x="1018" y="9279"/>
                  <a:pt x="1302" y="9523"/>
                </a:cubicBezTo>
                <a:cubicBezTo>
                  <a:pt x="1587" y="9767"/>
                  <a:pt x="1954" y="9930"/>
                  <a:pt x="2320" y="9971"/>
                </a:cubicBezTo>
                <a:lnTo>
                  <a:pt x="2442" y="9971"/>
                </a:lnTo>
                <a:cubicBezTo>
                  <a:pt x="2849" y="9971"/>
                  <a:pt x="3215" y="9808"/>
                  <a:pt x="3581" y="9564"/>
                </a:cubicBezTo>
                <a:cubicBezTo>
                  <a:pt x="4070" y="9198"/>
                  <a:pt x="4477" y="8587"/>
                  <a:pt x="4802" y="7814"/>
                </a:cubicBezTo>
                <a:cubicBezTo>
                  <a:pt x="5128" y="7081"/>
                  <a:pt x="5331" y="6186"/>
                  <a:pt x="5413" y="5209"/>
                </a:cubicBezTo>
                <a:cubicBezTo>
                  <a:pt x="5413" y="4965"/>
                  <a:pt x="5413" y="4721"/>
                  <a:pt x="5413" y="4477"/>
                </a:cubicBezTo>
                <a:cubicBezTo>
                  <a:pt x="5413" y="3296"/>
                  <a:pt x="5209" y="2238"/>
                  <a:pt x="4843" y="1465"/>
                </a:cubicBezTo>
                <a:cubicBezTo>
                  <a:pt x="4640" y="1058"/>
                  <a:pt x="4395" y="733"/>
                  <a:pt x="4111" y="448"/>
                </a:cubicBezTo>
                <a:cubicBezTo>
                  <a:pt x="3826" y="203"/>
                  <a:pt x="3459" y="41"/>
                  <a:pt x="309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9" name="Google Shape;1179;p56"/>
          <p:cNvSpPr/>
          <p:nvPr/>
        </p:nvSpPr>
        <p:spPr>
          <a:xfrm flipH="1">
            <a:off x="9559114" y="4110731"/>
            <a:ext cx="669468" cy="863953"/>
          </a:xfrm>
          <a:custGeom>
            <a:rect b="b" l="l" r="r" t="t"/>
            <a:pathLst>
              <a:path extrusionOk="0" h="44747" w="34674">
                <a:moveTo>
                  <a:pt x="20542" y="1"/>
                </a:moveTo>
                <a:cubicBezTo>
                  <a:pt x="16954" y="1"/>
                  <a:pt x="13117" y="564"/>
                  <a:pt x="9849" y="2096"/>
                </a:cubicBezTo>
                <a:cubicBezTo>
                  <a:pt x="1465" y="6043"/>
                  <a:pt x="3297" y="19799"/>
                  <a:pt x="3297" y="19799"/>
                </a:cubicBezTo>
                <a:cubicBezTo>
                  <a:pt x="3297" y="19799"/>
                  <a:pt x="5128" y="25700"/>
                  <a:pt x="3948" y="29526"/>
                </a:cubicBezTo>
                <a:cubicBezTo>
                  <a:pt x="2767" y="33311"/>
                  <a:pt x="0" y="36200"/>
                  <a:pt x="0" y="36200"/>
                </a:cubicBezTo>
                <a:lnTo>
                  <a:pt x="19168" y="44746"/>
                </a:lnTo>
                <a:cubicBezTo>
                  <a:pt x="19168" y="44746"/>
                  <a:pt x="19820" y="41979"/>
                  <a:pt x="20104" y="41206"/>
                </a:cubicBezTo>
                <a:cubicBezTo>
                  <a:pt x="20349" y="40433"/>
                  <a:pt x="22343" y="40148"/>
                  <a:pt x="22343" y="40148"/>
                </a:cubicBezTo>
                <a:cubicBezTo>
                  <a:pt x="22343" y="40148"/>
                  <a:pt x="25362" y="41619"/>
                  <a:pt x="26748" y="41619"/>
                </a:cubicBezTo>
                <a:cubicBezTo>
                  <a:pt x="26802" y="41619"/>
                  <a:pt x="26853" y="41617"/>
                  <a:pt x="26901" y="41613"/>
                </a:cubicBezTo>
                <a:cubicBezTo>
                  <a:pt x="28244" y="41450"/>
                  <a:pt x="27837" y="40799"/>
                  <a:pt x="28895" y="38845"/>
                </a:cubicBezTo>
                <a:cubicBezTo>
                  <a:pt x="29953" y="36851"/>
                  <a:pt x="33738" y="26758"/>
                  <a:pt x="33738" y="24683"/>
                </a:cubicBezTo>
                <a:cubicBezTo>
                  <a:pt x="33738" y="22566"/>
                  <a:pt x="32029" y="21264"/>
                  <a:pt x="32029" y="20206"/>
                </a:cubicBezTo>
                <a:cubicBezTo>
                  <a:pt x="32029" y="19148"/>
                  <a:pt x="33087" y="17724"/>
                  <a:pt x="33860" y="15485"/>
                </a:cubicBezTo>
                <a:cubicBezTo>
                  <a:pt x="34674" y="13247"/>
                  <a:pt x="34389" y="8526"/>
                  <a:pt x="34389" y="8526"/>
                </a:cubicBezTo>
                <a:cubicBezTo>
                  <a:pt x="34389" y="8526"/>
                  <a:pt x="34389" y="4578"/>
                  <a:pt x="32436" y="2625"/>
                </a:cubicBezTo>
                <a:cubicBezTo>
                  <a:pt x="31240" y="1404"/>
                  <a:pt x="26202" y="1"/>
                  <a:pt x="2054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0" name="Google Shape;1180;p56"/>
          <p:cNvSpPr/>
          <p:nvPr/>
        </p:nvSpPr>
        <p:spPr>
          <a:xfrm flipH="1">
            <a:off x="9707609" y="4136254"/>
            <a:ext cx="489561" cy="770852"/>
          </a:xfrm>
          <a:custGeom>
            <a:rect b="b" l="l" r="r" t="t"/>
            <a:pathLst>
              <a:path extrusionOk="0" h="39925" w="25356">
                <a:moveTo>
                  <a:pt x="11233" y="1"/>
                </a:moveTo>
                <a:cubicBezTo>
                  <a:pt x="10257" y="285"/>
                  <a:pt x="9280" y="652"/>
                  <a:pt x="8385" y="1059"/>
                </a:cubicBezTo>
                <a:cubicBezTo>
                  <a:pt x="5576" y="2402"/>
                  <a:pt x="3949" y="4844"/>
                  <a:pt x="3013" y="7570"/>
                </a:cubicBezTo>
                <a:cubicBezTo>
                  <a:pt x="2077" y="10256"/>
                  <a:pt x="1832" y="13186"/>
                  <a:pt x="1832" y="15343"/>
                </a:cubicBezTo>
                <a:cubicBezTo>
                  <a:pt x="1832" y="16727"/>
                  <a:pt x="1914" y="17785"/>
                  <a:pt x="1995" y="18233"/>
                </a:cubicBezTo>
                <a:cubicBezTo>
                  <a:pt x="1995" y="18314"/>
                  <a:pt x="1995" y="18396"/>
                  <a:pt x="1995" y="18396"/>
                </a:cubicBezTo>
                <a:cubicBezTo>
                  <a:pt x="2117" y="18762"/>
                  <a:pt x="3053" y="21977"/>
                  <a:pt x="3053" y="25151"/>
                </a:cubicBezTo>
                <a:cubicBezTo>
                  <a:pt x="3053" y="26250"/>
                  <a:pt x="2931" y="27308"/>
                  <a:pt x="2646" y="28285"/>
                </a:cubicBezTo>
                <a:cubicBezTo>
                  <a:pt x="1995" y="30401"/>
                  <a:pt x="896" y="32192"/>
                  <a:pt x="1" y="33413"/>
                </a:cubicBezTo>
                <a:cubicBezTo>
                  <a:pt x="774" y="33616"/>
                  <a:pt x="1629" y="33861"/>
                  <a:pt x="2606" y="34227"/>
                </a:cubicBezTo>
                <a:cubicBezTo>
                  <a:pt x="5047" y="35163"/>
                  <a:pt x="9402" y="37320"/>
                  <a:pt x="13024" y="39355"/>
                </a:cubicBezTo>
                <a:lnTo>
                  <a:pt x="18396" y="38622"/>
                </a:lnTo>
                <a:cubicBezTo>
                  <a:pt x="18396" y="38622"/>
                  <a:pt x="18681" y="38744"/>
                  <a:pt x="19088" y="38907"/>
                </a:cubicBezTo>
                <a:cubicBezTo>
                  <a:pt x="19251" y="38866"/>
                  <a:pt x="19413" y="38785"/>
                  <a:pt x="19576" y="38744"/>
                </a:cubicBezTo>
                <a:cubicBezTo>
                  <a:pt x="20146" y="38541"/>
                  <a:pt x="20634" y="38500"/>
                  <a:pt x="20634" y="38500"/>
                </a:cubicBezTo>
                <a:lnTo>
                  <a:pt x="20716" y="38500"/>
                </a:lnTo>
                <a:cubicBezTo>
                  <a:pt x="20756" y="38500"/>
                  <a:pt x="20797" y="38500"/>
                  <a:pt x="20838" y="38541"/>
                </a:cubicBezTo>
                <a:cubicBezTo>
                  <a:pt x="20838" y="38541"/>
                  <a:pt x="20960" y="38582"/>
                  <a:pt x="21123" y="38663"/>
                </a:cubicBezTo>
                <a:cubicBezTo>
                  <a:pt x="21326" y="38744"/>
                  <a:pt x="21570" y="38866"/>
                  <a:pt x="21855" y="38988"/>
                </a:cubicBezTo>
                <a:cubicBezTo>
                  <a:pt x="22466" y="39233"/>
                  <a:pt x="23239" y="39518"/>
                  <a:pt x="23931" y="39721"/>
                </a:cubicBezTo>
                <a:cubicBezTo>
                  <a:pt x="24379" y="39843"/>
                  <a:pt x="24826" y="39925"/>
                  <a:pt x="25111" y="39925"/>
                </a:cubicBezTo>
                <a:lnTo>
                  <a:pt x="25355" y="39925"/>
                </a:lnTo>
                <a:cubicBezTo>
                  <a:pt x="25192" y="38459"/>
                  <a:pt x="20309" y="34552"/>
                  <a:pt x="20512" y="28977"/>
                </a:cubicBezTo>
                <a:cubicBezTo>
                  <a:pt x="20756" y="22872"/>
                  <a:pt x="19129" y="15099"/>
                  <a:pt x="19129" y="15099"/>
                </a:cubicBezTo>
                <a:cubicBezTo>
                  <a:pt x="19129" y="15099"/>
                  <a:pt x="19332" y="13186"/>
                  <a:pt x="15832" y="7326"/>
                </a:cubicBezTo>
                <a:cubicBezTo>
                  <a:pt x="14571" y="5210"/>
                  <a:pt x="13105" y="2524"/>
                  <a:pt x="11233" y="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1" name="Google Shape;1181;p56"/>
          <p:cNvSpPr/>
          <p:nvPr/>
        </p:nvSpPr>
        <p:spPr>
          <a:xfrm flipH="1">
            <a:off x="9570122" y="4222689"/>
            <a:ext cx="234972" cy="136736"/>
          </a:xfrm>
          <a:custGeom>
            <a:rect b="b" l="l" r="r" t="t"/>
            <a:pathLst>
              <a:path extrusionOk="0" h="7082" w="12170">
                <a:moveTo>
                  <a:pt x="7733" y="0"/>
                </a:moveTo>
                <a:cubicBezTo>
                  <a:pt x="1385" y="0"/>
                  <a:pt x="1" y="2605"/>
                  <a:pt x="1873" y="4233"/>
                </a:cubicBezTo>
                <a:lnTo>
                  <a:pt x="6594" y="4029"/>
                </a:lnTo>
                <a:lnTo>
                  <a:pt x="6594" y="4029"/>
                </a:lnTo>
                <a:cubicBezTo>
                  <a:pt x="6594" y="4029"/>
                  <a:pt x="3745" y="7082"/>
                  <a:pt x="7041" y="7082"/>
                </a:cubicBezTo>
                <a:cubicBezTo>
                  <a:pt x="9605" y="7082"/>
                  <a:pt x="11437" y="6593"/>
                  <a:pt x="12169" y="5535"/>
                </a:cubicBezTo>
                <a:cubicBezTo>
                  <a:pt x="12169" y="5169"/>
                  <a:pt x="12169" y="4843"/>
                  <a:pt x="12169" y="4518"/>
                </a:cubicBezTo>
                <a:cubicBezTo>
                  <a:pt x="12169" y="3989"/>
                  <a:pt x="12169" y="3541"/>
                  <a:pt x="12129" y="3256"/>
                </a:cubicBezTo>
                <a:cubicBezTo>
                  <a:pt x="12129" y="2930"/>
                  <a:pt x="12129" y="2727"/>
                  <a:pt x="12129" y="2727"/>
                </a:cubicBezTo>
                <a:cubicBezTo>
                  <a:pt x="12129" y="2727"/>
                  <a:pt x="12129" y="2686"/>
                  <a:pt x="12129" y="2564"/>
                </a:cubicBezTo>
                <a:cubicBezTo>
                  <a:pt x="12129" y="2442"/>
                  <a:pt x="12129" y="2279"/>
                  <a:pt x="12088" y="2116"/>
                </a:cubicBezTo>
                <a:cubicBezTo>
                  <a:pt x="12088" y="1791"/>
                  <a:pt x="12006" y="1343"/>
                  <a:pt x="11925" y="896"/>
                </a:cubicBezTo>
                <a:cubicBezTo>
                  <a:pt x="11274" y="367"/>
                  <a:pt x="10012" y="0"/>
                  <a:pt x="7733" y="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2" name="Google Shape;1182;p56"/>
          <p:cNvSpPr/>
          <p:nvPr/>
        </p:nvSpPr>
        <p:spPr>
          <a:xfrm flipH="1">
            <a:off x="9556738" y="4104032"/>
            <a:ext cx="678137" cy="877449"/>
          </a:xfrm>
          <a:custGeom>
            <a:rect b="b" l="l" r="r" t="t"/>
            <a:pathLst>
              <a:path extrusionOk="0" h="45446" w="35123">
                <a:moveTo>
                  <a:pt x="20837" y="693"/>
                </a:moveTo>
                <a:cubicBezTo>
                  <a:pt x="23646" y="693"/>
                  <a:pt x="26291" y="1059"/>
                  <a:pt x="28407" y="1547"/>
                </a:cubicBezTo>
                <a:cubicBezTo>
                  <a:pt x="29424" y="1792"/>
                  <a:pt x="30361" y="2077"/>
                  <a:pt x="31052" y="2361"/>
                </a:cubicBezTo>
                <a:cubicBezTo>
                  <a:pt x="31744" y="2646"/>
                  <a:pt x="32273" y="2972"/>
                  <a:pt x="32517" y="3216"/>
                </a:cubicBezTo>
                <a:cubicBezTo>
                  <a:pt x="33413" y="4111"/>
                  <a:pt x="33901" y="5536"/>
                  <a:pt x="34145" y="6716"/>
                </a:cubicBezTo>
                <a:cubicBezTo>
                  <a:pt x="34267" y="7326"/>
                  <a:pt x="34308" y="7856"/>
                  <a:pt x="34349" y="8262"/>
                </a:cubicBezTo>
                <a:cubicBezTo>
                  <a:pt x="34390" y="8425"/>
                  <a:pt x="34390" y="8588"/>
                  <a:pt x="34390" y="8710"/>
                </a:cubicBezTo>
                <a:cubicBezTo>
                  <a:pt x="34390" y="8832"/>
                  <a:pt x="34390" y="8873"/>
                  <a:pt x="34390" y="8873"/>
                </a:cubicBezTo>
                <a:cubicBezTo>
                  <a:pt x="34390" y="8873"/>
                  <a:pt x="34390" y="9076"/>
                  <a:pt x="34390" y="9402"/>
                </a:cubicBezTo>
                <a:cubicBezTo>
                  <a:pt x="34430" y="9687"/>
                  <a:pt x="34430" y="10135"/>
                  <a:pt x="34430" y="10664"/>
                </a:cubicBezTo>
                <a:cubicBezTo>
                  <a:pt x="34430" y="11437"/>
                  <a:pt x="34390" y="12414"/>
                  <a:pt x="34308" y="13309"/>
                </a:cubicBezTo>
                <a:cubicBezTo>
                  <a:pt x="34227" y="14204"/>
                  <a:pt x="34105" y="15100"/>
                  <a:pt x="33901" y="15710"/>
                </a:cubicBezTo>
                <a:cubicBezTo>
                  <a:pt x="33494" y="16809"/>
                  <a:pt x="33047" y="17704"/>
                  <a:pt x="32680" y="18478"/>
                </a:cubicBezTo>
                <a:cubicBezTo>
                  <a:pt x="32314" y="19251"/>
                  <a:pt x="32029" y="19902"/>
                  <a:pt x="32029" y="20553"/>
                </a:cubicBezTo>
                <a:cubicBezTo>
                  <a:pt x="32029" y="20919"/>
                  <a:pt x="32151" y="21245"/>
                  <a:pt x="32314" y="21570"/>
                </a:cubicBezTo>
                <a:cubicBezTo>
                  <a:pt x="32843" y="22507"/>
                  <a:pt x="33738" y="23565"/>
                  <a:pt x="33738" y="25030"/>
                </a:cubicBezTo>
                <a:cubicBezTo>
                  <a:pt x="33738" y="25233"/>
                  <a:pt x="33698" y="25600"/>
                  <a:pt x="33576" y="26088"/>
                </a:cubicBezTo>
                <a:cubicBezTo>
                  <a:pt x="33209" y="27716"/>
                  <a:pt x="32273" y="30565"/>
                  <a:pt x="31297" y="33169"/>
                </a:cubicBezTo>
                <a:cubicBezTo>
                  <a:pt x="30808" y="34472"/>
                  <a:pt x="30320" y="35733"/>
                  <a:pt x="29913" y="36751"/>
                </a:cubicBezTo>
                <a:cubicBezTo>
                  <a:pt x="29506" y="37809"/>
                  <a:pt x="29140" y="38623"/>
                  <a:pt x="28895" y="39030"/>
                </a:cubicBezTo>
                <a:cubicBezTo>
                  <a:pt x="28366" y="40047"/>
                  <a:pt x="28204" y="40739"/>
                  <a:pt x="28041" y="41105"/>
                </a:cubicBezTo>
                <a:cubicBezTo>
                  <a:pt x="27919" y="41309"/>
                  <a:pt x="27878" y="41390"/>
                  <a:pt x="27756" y="41471"/>
                </a:cubicBezTo>
                <a:cubicBezTo>
                  <a:pt x="27675" y="41512"/>
                  <a:pt x="27512" y="41594"/>
                  <a:pt x="27227" y="41594"/>
                </a:cubicBezTo>
                <a:lnTo>
                  <a:pt x="27064" y="41594"/>
                </a:lnTo>
                <a:cubicBezTo>
                  <a:pt x="26779" y="41594"/>
                  <a:pt x="26372" y="41512"/>
                  <a:pt x="25884" y="41390"/>
                </a:cubicBezTo>
                <a:cubicBezTo>
                  <a:pt x="25192" y="41187"/>
                  <a:pt x="24419" y="40902"/>
                  <a:pt x="23808" y="40657"/>
                </a:cubicBezTo>
                <a:cubicBezTo>
                  <a:pt x="23523" y="40535"/>
                  <a:pt x="23279" y="40413"/>
                  <a:pt x="23076" y="40332"/>
                </a:cubicBezTo>
                <a:cubicBezTo>
                  <a:pt x="22913" y="40251"/>
                  <a:pt x="22791" y="40210"/>
                  <a:pt x="22791" y="40210"/>
                </a:cubicBezTo>
                <a:cubicBezTo>
                  <a:pt x="22750" y="40169"/>
                  <a:pt x="22669" y="40169"/>
                  <a:pt x="22587" y="40169"/>
                </a:cubicBezTo>
                <a:cubicBezTo>
                  <a:pt x="22587" y="40169"/>
                  <a:pt x="22099" y="40210"/>
                  <a:pt x="21529" y="40413"/>
                </a:cubicBezTo>
                <a:cubicBezTo>
                  <a:pt x="21244" y="40495"/>
                  <a:pt x="20960" y="40617"/>
                  <a:pt x="20715" y="40780"/>
                </a:cubicBezTo>
                <a:cubicBezTo>
                  <a:pt x="20430" y="40902"/>
                  <a:pt x="20227" y="41105"/>
                  <a:pt x="20105" y="41431"/>
                </a:cubicBezTo>
                <a:cubicBezTo>
                  <a:pt x="19942" y="41878"/>
                  <a:pt x="19739" y="42733"/>
                  <a:pt x="19535" y="43547"/>
                </a:cubicBezTo>
                <a:cubicBezTo>
                  <a:pt x="19430" y="43946"/>
                  <a:pt x="19336" y="44324"/>
                  <a:pt x="19269" y="44596"/>
                </a:cubicBezTo>
                <a:lnTo>
                  <a:pt x="19269" y="44596"/>
                </a:lnTo>
                <a:lnTo>
                  <a:pt x="898" y="36444"/>
                </a:lnTo>
                <a:lnTo>
                  <a:pt x="898" y="36444"/>
                </a:lnTo>
                <a:cubicBezTo>
                  <a:pt x="1673" y="35558"/>
                  <a:pt x="3627" y="33066"/>
                  <a:pt x="4599" y="29954"/>
                </a:cubicBezTo>
                <a:cubicBezTo>
                  <a:pt x="4884" y="28977"/>
                  <a:pt x="5006" y="27919"/>
                  <a:pt x="5006" y="26820"/>
                </a:cubicBezTo>
                <a:cubicBezTo>
                  <a:pt x="5006" y="23483"/>
                  <a:pt x="3948" y="20065"/>
                  <a:pt x="3948" y="20065"/>
                </a:cubicBezTo>
                <a:cubicBezTo>
                  <a:pt x="3948" y="20029"/>
                  <a:pt x="3948" y="19972"/>
                  <a:pt x="3948" y="19902"/>
                </a:cubicBezTo>
                <a:cubicBezTo>
                  <a:pt x="3867" y="19454"/>
                  <a:pt x="3785" y="18396"/>
                  <a:pt x="3785" y="17012"/>
                </a:cubicBezTo>
                <a:cubicBezTo>
                  <a:pt x="3785" y="14855"/>
                  <a:pt x="4030" y="11925"/>
                  <a:pt x="4966" y="9239"/>
                </a:cubicBezTo>
                <a:cubicBezTo>
                  <a:pt x="5902" y="6513"/>
                  <a:pt x="7529" y="4071"/>
                  <a:pt x="10338" y="2728"/>
                </a:cubicBezTo>
                <a:cubicBezTo>
                  <a:pt x="13512" y="1263"/>
                  <a:pt x="17297" y="693"/>
                  <a:pt x="20837" y="693"/>
                </a:cubicBezTo>
                <a:close/>
                <a:moveTo>
                  <a:pt x="20837" y="1"/>
                </a:moveTo>
                <a:cubicBezTo>
                  <a:pt x="17215" y="1"/>
                  <a:pt x="13349" y="571"/>
                  <a:pt x="10053" y="2117"/>
                </a:cubicBezTo>
                <a:cubicBezTo>
                  <a:pt x="7000" y="3542"/>
                  <a:pt x="5291" y="6187"/>
                  <a:pt x="4314" y="8995"/>
                </a:cubicBezTo>
                <a:cubicBezTo>
                  <a:pt x="3338" y="11844"/>
                  <a:pt x="3093" y="14815"/>
                  <a:pt x="3093" y="17012"/>
                </a:cubicBezTo>
                <a:cubicBezTo>
                  <a:pt x="3093" y="18884"/>
                  <a:pt x="3297" y="20187"/>
                  <a:pt x="3297" y="20187"/>
                </a:cubicBezTo>
                <a:lnTo>
                  <a:pt x="3297" y="20268"/>
                </a:lnTo>
                <a:cubicBezTo>
                  <a:pt x="3297" y="20268"/>
                  <a:pt x="3297" y="20309"/>
                  <a:pt x="3338" y="20390"/>
                </a:cubicBezTo>
                <a:cubicBezTo>
                  <a:pt x="3541" y="21082"/>
                  <a:pt x="4355" y="24012"/>
                  <a:pt x="4355" y="26820"/>
                </a:cubicBezTo>
                <a:cubicBezTo>
                  <a:pt x="4355" y="27879"/>
                  <a:pt x="4233" y="28896"/>
                  <a:pt x="3948" y="29751"/>
                </a:cubicBezTo>
                <a:cubicBezTo>
                  <a:pt x="3378" y="31623"/>
                  <a:pt x="2402" y="33251"/>
                  <a:pt x="1588" y="34431"/>
                </a:cubicBezTo>
                <a:cubicBezTo>
                  <a:pt x="1181" y="35041"/>
                  <a:pt x="814" y="35489"/>
                  <a:pt x="530" y="35815"/>
                </a:cubicBezTo>
                <a:cubicBezTo>
                  <a:pt x="407" y="35977"/>
                  <a:pt x="285" y="36099"/>
                  <a:pt x="204" y="36221"/>
                </a:cubicBezTo>
                <a:lnTo>
                  <a:pt x="123" y="36303"/>
                </a:lnTo>
                <a:lnTo>
                  <a:pt x="82" y="36344"/>
                </a:lnTo>
                <a:cubicBezTo>
                  <a:pt x="1" y="36425"/>
                  <a:pt x="1" y="36506"/>
                  <a:pt x="1" y="36628"/>
                </a:cubicBezTo>
                <a:cubicBezTo>
                  <a:pt x="41" y="36751"/>
                  <a:pt x="123" y="36832"/>
                  <a:pt x="204" y="36873"/>
                </a:cubicBezTo>
                <a:lnTo>
                  <a:pt x="19372" y="45419"/>
                </a:lnTo>
                <a:cubicBezTo>
                  <a:pt x="19406" y="45436"/>
                  <a:pt x="19447" y="45446"/>
                  <a:pt x="19489" y="45446"/>
                </a:cubicBezTo>
                <a:cubicBezTo>
                  <a:pt x="19548" y="45446"/>
                  <a:pt x="19610" y="45426"/>
                  <a:pt x="19657" y="45378"/>
                </a:cubicBezTo>
                <a:cubicBezTo>
                  <a:pt x="19739" y="45338"/>
                  <a:pt x="19820" y="45256"/>
                  <a:pt x="19820" y="45175"/>
                </a:cubicBezTo>
                <a:cubicBezTo>
                  <a:pt x="19820" y="45175"/>
                  <a:pt x="19983" y="44483"/>
                  <a:pt x="20186" y="43710"/>
                </a:cubicBezTo>
                <a:cubicBezTo>
                  <a:pt x="20390" y="42896"/>
                  <a:pt x="20634" y="42041"/>
                  <a:pt x="20756" y="41675"/>
                </a:cubicBezTo>
                <a:cubicBezTo>
                  <a:pt x="20756" y="41594"/>
                  <a:pt x="20878" y="41471"/>
                  <a:pt x="21041" y="41349"/>
                </a:cubicBezTo>
                <a:cubicBezTo>
                  <a:pt x="21326" y="41187"/>
                  <a:pt x="21773" y="41024"/>
                  <a:pt x="22099" y="40942"/>
                </a:cubicBezTo>
                <a:cubicBezTo>
                  <a:pt x="22262" y="40902"/>
                  <a:pt x="22425" y="40861"/>
                  <a:pt x="22547" y="40861"/>
                </a:cubicBezTo>
                <a:lnTo>
                  <a:pt x="22574" y="40852"/>
                </a:lnTo>
                <a:lnTo>
                  <a:pt x="22574" y="40852"/>
                </a:lnTo>
                <a:cubicBezTo>
                  <a:pt x="22782" y="40948"/>
                  <a:pt x="23443" y="41251"/>
                  <a:pt x="24215" y="41553"/>
                </a:cubicBezTo>
                <a:cubicBezTo>
                  <a:pt x="24704" y="41716"/>
                  <a:pt x="25192" y="41919"/>
                  <a:pt x="25721" y="42041"/>
                </a:cubicBezTo>
                <a:cubicBezTo>
                  <a:pt x="26209" y="42204"/>
                  <a:pt x="26657" y="42285"/>
                  <a:pt x="27064" y="42285"/>
                </a:cubicBezTo>
                <a:lnTo>
                  <a:pt x="27268" y="42285"/>
                </a:lnTo>
                <a:cubicBezTo>
                  <a:pt x="27634" y="42245"/>
                  <a:pt x="27919" y="42163"/>
                  <a:pt x="28163" y="42000"/>
                </a:cubicBezTo>
                <a:cubicBezTo>
                  <a:pt x="28326" y="41878"/>
                  <a:pt x="28448" y="41756"/>
                  <a:pt x="28529" y="41553"/>
                </a:cubicBezTo>
                <a:cubicBezTo>
                  <a:pt x="28814" y="41064"/>
                  <a:pt x="28936" y="40413"/>
                  <a:pt x="29506" y="39355"/>
                </a:cubicBezTo>
                <a:cubicBezTo>
                  <a:pt x="29791" y="38826"/>
                  <a:pt x="30238" y="37809"/>
                  <a:pt x="30727" y="36547"/>
                </a:cubicBezTo>
                <a:cubicBezTo>
                  <a:pt x="31500" y="34675"/>
                  <a:pt x="32395" y="32192"/>
                  <a:pt x="33128" y="29995"/>
                </a:cubicBezTo>
                <a:cubicBezTo>
                  <a:pt x="33494" y="28896"/>
                  <a:pt x="33820" y="27879"/>
                  <a:pt x="34023" y="27024"/>
                </a:cubicBezTo>
                <a:cubicBezTo>
                  <a:pt x="34267" y="26169"/>
                  <a:pt x="34390" y="25477"/>
                  <a:pt x="34390" y="25030"/>
                </a:cubicBezTo>
                <a:cubicBezTo>
                  <a:pt x="34390" y="23850"/>
                  <a:pt x="33942" y="22954"/>
                  <a:pt x="33494" y="22222"/>
                </a:cubicBezTo>
                <a:cubicBezTo>
                  <a:pt x="33291" y="21855"/>
                  <a:pt x="33087" y="21530"/>
                  <a:pt x="32924" y="21245"/>
                </a:cubicBezTo>
                <a:cubicBezTo>
                  <a:pt x="32762" y="20960"/>
                  <a:pt x="32721" y="20716"/>
                  <a:pt x="32721" y="20553"/>
                </a:cubicBezTo>
                <a:cubicBezTo>
                  <a:pt x="32680" y="20146"/>
                  <a:pt x="32924" y="19536"/>
                  <a:pt x="33291" y="18762"/>
                </a:cubicBezTo>
                <a:cubicBezTo>
                  <a:pt x="33657" y="17989"/>
                  <a:pt x="34105" y="17094"/>
                  <a:pt x="34512" y="15954"/>
                </a:cubicBezTo>
                <a:cubicBezTo>
                  <a:pt x="34756" y="15222"/>
                  <a:pt x="34919" y="14326"/>
                  <a:pt x="35000" y="13350"/>
                </a:cubicBezTo>
                <a:cubicBezTo>
                  <a:pt x="35081" y="12414"/>
                  <a:pt x="35122" y="11478"/>
                  <a:pt x="35122" y="10664"/>
                </a:cubicBezTo>
                <a:cubicBezTo>
                  <a:pt x="35122" y="9606"/>
                  <a:pt x="35081" y="8873"/>
                  <a:pt x="35081" y="8832"/>
                </a:cubicBezTo>
                <a:lnTo>
                  <a:pt x="35081" y="8832"/>
                </a:lnTo>
                <a:lnTo>
                  <a:pt x="35081" y="8832"/>
                </a:lnTo>
                <a:cubicBezTo>
                  <a:pt x="35077" y="8631"/>
                  <a:pt x="35048" y="7708"/>
                  <a:pt x="34797" y="6594"/>
                </a:cubicBezTo>
                <a:cubicBezTo>
                  <a:pt x="34552" y="5332"/>
                  <a:pt x="34064" y="3786"/>
                  <a:pt x="33006" y="2728"/>
                </a:cubicBezTo>
                <a:cubicBezTo>
                  <a:pt x="32640" y="2361"/>
                  <a:pt x="32070" y="2036"/>
                  <a:pt x="31297" y="1751"/>
                </a:cubicBezTo>
                <a:cubicBezTo>
                  <a:pt x="29058" y="815"/>
                  <a:pt x="25111" y="1"/>
                  <a:pt x="208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3" name="Google Shape;1183;p56"/>
          <p:cNvSpPr/>
          <p:nvPr/>
        </p:nvSpPr>
        <p:spPr>
          <a:xfrm flipH="1">
            <a:off x="9405098" y="3980972"/>
            <a:ext cx="803057" cy="697483"/>
          </a:xfrm>
          <a:custGeom>
            <a:rect b="b" l="l" r="r" t="t"/>
            <a:pathLst>
              <a:path extrusionOk="0" h="36125" w="41593">
                <a:moveTo>
                  <a:pt x="17525" y="0"/>
                </a:moveTo>
                <a:cubicBezTo>
                  <a:pt x="17069" y="0"/>
                  <a:pt x="16613" y="9"/>
                  <a:pt x="16157" y="26"/>
                </a:cubicBezTo>
                <a:cubicBezTo>
                  <a:pt x="8669" y="270"/>
                  <a:pt x="3175" y="2916"/>
                  <a:pt x="1587" y="7230"/>
                </a:cubicBezTo>
                <a:cubicBezTo>
                  <a:pt x="0" y="11584"/>
                  <a:pt x="2483" y="26805"/>
                  <a:pt x="2646" y="30875"/>
                </a:cubicBezTo>
                <a:cubicBezTo>
                  <a:pt x="2768" y="34944"/>
                  <a:pt x="5250" y="36125"/>
                  <a:pt x="8140" y="36125"/>
                </a:cubicBezTo>
                <a:cubicBezTo>
                  <a:pt x="11029" y="36125"/>
                  <a:pt x="13512" y="33601"/>
                  <a:pt x="14163" y="31404"/>
                </a:cubicBezTo>
                <a:cubicBezTo>
                  <a:pt x="14855" y="29165"/>
                  <a:pt x="15099" y="26927"/>
                  <a:pt x="15506" y="26398"/>
                </a:cubicBezTo>
                <a:cubicBezTo>
                  <a:pt x="15558" y="26322"/>
                  <a:pt x="15635" y="26290"/>
                  <a:pt x="15729" y="26290"/>
                </a:cubicBezTo>
                <a:cubicBezTo>
                  <a:pt x="16293" y="26290"/>
                  <a:pt x="17459" y="27456"/>
                  <a:pt x="17459" y="27456"/>
                </a:cubicBezTo>
                <a:cubicBezTo>
                  <a:pt x="17459" y="27456"/>
                  <a:pt x="18852" y="27854"/>
                  <a:pt x="19901" y="27854"/>
                </a:cubicBezTo>
                <a:cubicBezTo>
                  <a:pt x="20426" y="27854"/>
                  <a:pt x="20864" y="27755"/>
                  <a:pt x="21000" y="27456"/>
                </a:cubicBezTo>
                <a:cubicBezTo>
                  <a:pt x="21407" y="26520"/>
                  <a:pt x="20227" y="26276"/>
                  <a:pt x="21651" y="25747"/>
                </a:cubicBezTo>
                <a:cubicBezTo>
                  <a:pt x="23116" y="25218"/>
                  <a:pt x="26535" y="23102"/>
                  <a:pt x="26535" y="21026"/>
                </a:cubicBezTo>
                <a:cubicBezTo>
                  <a:pt x="26535" y="18910"/>
                  <a:pt x="22587" y="15369"/>
                  <a:pt x="24541" y="14840"/>
                </a:cubicBezTo>
                <a:cubicBezTo>
                  <a:pt x="25501" y="14585"/>
                  <a:pt x="27395" y="14519"/>
                  <a:pt x="29101" y="14519"/>
                </a:cubicBezTo>
                <a:cubicBezTo>
                  <a:pt x="30938" y="14519"/>
                  <a:pt x="32558" y="14596"/>
                  <a:pt x="32558" y="14596"/>
                </a:cubicBezTo>
                <a:cubicBezTo>
                  <a:pt x="32558" y="14596"/>
                  <a:pt x="28366" y="16549"/>
                  <a:pt x="30442" y="17485"/>
                </a:cubicBezTo>
                <a:cubicBezTo>
                  <a:pt x="30907" y="17682"/>
                  <a:pt x="31518" y="17779"/>
                  <a:pt x="32209" y="17779"/>
                </a:cubicBezTo>
                <a:cubicBezTo>
                  <a:pt x="34660" y="17779"/>
                  <a:pt x="38115" y="16565"/>
                  <a:pt x="39639" y="14311"/>
                </a:cubicBezTo>
                <a:cubicBezTo>
                  <a:pt x="41593" y="11421"/>
                  <a:pt x="38866" y="6863"/>
                  <a:pt x="35040" y="4340"/>
                </a:cubicBezTo>
                <a:cubicBezTo>
                  <a:pt x="31486" y="2009"/>
                  <a:pt x="24558" y="0"/>
                  <a:pt x="175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4" name="Google Shape;1184;p56"/>
          <p:cNvSpPr/>
          <p:nvPr/>
        </p:nvSpPr>
        <p:spPr>
          <a:xfrm flipH="1">
            <a:off x="9423963" y="3974389"/>
            <a:ext cx="770060" cy="710362"/>
          </a:xfrm>
          <a:custGeom>
            <a:rect b="b" l="l" r="r" t="t"/>
            <a:pathLst>
              <a:path extrusionOk="0" h="36792" w="39884">
                <a:moveTo>
                  <a:pt x="16893" y="692"/>
                </a:moveTo>
                <a:cubicBezTo>
                  <a:pt x="23823" y="692"/>
                  <a:pt x="30680" y="2709"/>
                  <a:pt x="34146" y="4966"/>
                </a:cubicBezTo>
                <a:cubicBezTo>
                  <a:pt x="35570" y="5902"/>
                  <a:pt x="36832" y="7164"/>
                  <a:pt x="37768" y="8507"/>
                </a:cubicBezTo>
                <a:cubicBezTo>
                  <a:pt x="38663" y="9809"/>
                  <a:pt x="39233" y="11233"/>
                  <a:pt x="39233" y="12454"/>
                </a:cubicBezTo>
                <a:cubicBezTo>
                  <a:pt x="39233" y="13187"/>
                  <a:pt x="39029" y="13879"/>
                  <a:pt x="38622" y="14489"/>
                </a:cubicBezTo>
                <a:cubicBezTo>
                  <a:pt x="37930" y="15507"/>
                  <a:pt x="36750" y="16361"/>
                  <a:pt x="35407" y="16931"/>
                </a:cubicBezTo>
                <a:cubicBezTo>
                  <a:pt x="34105" y="17501"/>
                  <a:pt x="32681" y="17786"/>
                  <a:pt x="31500" y="17786"/>
                </a:cubicBezTo>
                <a:cubicBezTo>
                  <a:pt x="30849" y="17786"/>
                  <a:pt x="30279" y="17664"/>
                  <a:pt x="29872" y="17501"/>
                </a:cubicBezTo>
                <a:cubicBezTo>
                  <a:pt x="29669" y="17419"/>
                  <a:pt x="29588" y="17338"/>
                  <a:pt x="29547" y="17297"/>
                </a:cubicBezTo>
                <a:lnTo>
                  <a:pt x="29465" y="17175"/>
                </a:lnTo>
                <a:cubicBezTo>
                  <a:pt x="29465" y="17134"/>
                  <a:pt x="29506" y="17053"/>
                  <a:pt x="29547" y="16972"/>
                </a:cubicBezTo>
                <a:cubicBezTo>
                  <a:pt x="29710" y="16605"/>
                  <a:pt x="30361" y="16158"/>
                  <a:pt x="30890" y="15791"/>
                </a:cubicBezTo>
                <a:cubicBezTo>
                  <a:pt x="31175" y="15629"/>
                  <a:pt x="31460" y="15507"/>
                  <a:pt x="31663" y="15384"/>
                </a:cubicBezTo>
                <a:cubicBezTo>
                  <a:pt x="31744" y="15344"/>
                  <a:pt x="31826" y="15303"/>
                  <a:pt x="31867" y="15262"/>
                </a:cubicBezTo>
                <a:lnTo>
                  <a:pt x="31948" y="15222"/>
                </a:lnTo>
                <a:cubicBezTo>
                  <a:pt x="32111" y="15181"/>
                  <a:pt x="32192" y="15018"/>
                  <a:pt x="32151" y="14855"/>
                </a:cubicBezTo>
                <a:cubicBezTo>
                  <a:pt x="32111" y="14693"/>
                  <a:pt x="31989" y="14611"/>
                  <a:pt x="31826" y="14571"/>
                </a:cubicBezTo>
                <a:cubicBezTo>
                  <a:pt x="31826" y="14571"/>
                  <a:pt x="30320" y="14530"/>
                  <a:pt x="28570" y="14530"/>
                </a:cubicBezTo>
                <a:cubicBezTo>
                  <a:pt x="27675" y="14530"/>
                  <a:pt x="26739" y="14530"/>
                  <a:pt x="25884" y="14571"/>
                </a:cubicBezTo>
                <a:cubicBezTo>
                  <a:pt x="25029" y="14652"/>
                  <a:pt x="24256" y="14733"/>
                  <a:pt x="23727" y="14855"/>
                </a:cubicBezTo>
                <a:cubicBezTo>
                  <a:pt x="23483" y="14937"/>
                  <a:pt x="23279" y="15059"/>
                  <a:pt x="23117" y="15222"/>
                </a:cubicBezTo>
                <a:cubicBezTo>
                  <a:pt x="22995" y="15384"/>
                  <a:pt x="22913" y="15629"/>
                  <a:pt x="22913" y="15832"/>
                </a:cubicBezTo>
                <a:cubicBezTo>
                  <a:pt x="22913" y="16239"/>
                  <a:pt x="23117" y="16687"/>
                  <a:pt x="23361" y="17134"/>
                </a:cubicBezTo>
                <a:cubicBezTo>
                  <a:pt x="23727" y="17826"/>
                  <a:pt x="24256" y="18600"/>
                  <a:pt x="24704" y="19373"/>
                </a:cubicBezTo>
                <a:cubicBezTo>
                  <a:pt x="25152" y="20105"/>
                  <a:pt x="25436" y="20838"/>
                  <a:pt x="25436" y="21367"/>
                </a:cubicBezTo>
                <a:cubicBezTo>
                  <a:pt x="25436" y="21774"/>
                  <a:pt x="25274" y="22262"/>
                  <a:pt x="24948" y="22710"/>
                </a:cubicBezTo>
                <a:cubicBezTo>
                  <a:pt x="24460" y="23402"/>
                  <a:pt x="23686" y="24094"/>
                  <a:pt x="22913" y="24623"/>
                </a:cubicBezTo>
                <a:cubicBezTo>
                  <a:pt x="22140" y="25193"/>
                  <a:pt x="21326" y="25599"/>
                  <a:pt x="20797" y="25762"/>
                </a:cubicBezTo>
                <a:cubicBezTo>
                  <a:pt x="20512" y="25884"/>
                  <a:pt x="20268" y="25966"/>
                  <a:pt x="20105" y="26129"/>
                </a:cubicBezTo>
                <a:cubicBezTo>
                  <a:pt x="20024" y="26169"/>
                  <a:pt x="19983" y="26251"/>
                  <a:pt x="19902" y="26373"/>
                </a:cubicBezTo>
                <a:cubicBezTo>
                  <a:pt x="19861" y="26454"/>
                  <a:pt x="19861" y="26576"/>
                  <a:pt x="19861" y="26658"/>
                </a:cubicBezTo>
                <a:cubicBezTo>
                  <a:pt x="19861" y="26861"/>
                  <a:pt x="19902" y="26983"/>
                  <a:pt x="19942" y="27105"/>
                </a:cubicBezTo>
                <a:cubicBezTo>
                  <a:pt x="19983" y="27227"/>
                  <a:pt x="20024" y="27309"/>
                  <a:pt x="20024" y="27390"/>
                </a:cubicBezTo>
                <a:cubicBezTo>
                  <a:pt x="20024" y="27472"/>
                  <a:pt x="20024" y="27553"/>
                  <a:pt x="19942" y="27675"/>
                </a:cubicBezTo>
                <a:cubicBezTo>
                  <a:pt x="19942" y="27675"/>
                  <a:pt x="19902" y="27756"/>
                  <a:pt x="19780" y="27797"/>
                </a:cubicBezTo>
                <a:cubicBezTo>
                  <a:pt x="19664" y="27826"/>
                  <a:pt x="19529" y="27855"/>
                  <a:pt x="19373" y="27855"/>
                </a:cubicBezTo>
                <a:cubicBezTo>
                  <a:pt x="19309" y="27855"/>
                  <a:pt x="19241" y="27850"/>
                  <a:pt x="19169" y="27838"/>
                </a:cubicBezTo>
                <a:cubicBezTo>
                  <a:pt x="19102" y="27843"/>
                  <a:pt x="19034" y="27846"/>
                  <a:pt x="18965" y="27846"/>
                </a:cubicBezTo>
                <a:cubicBezTo>
                  <a:pt x="18526" y="27846"/>
                  <a:pt x="18044" y="27745"/>
                  <a:pt x="17623" y="27675"/>
                </a:cubicBezTo>
                <a:cubicBezTo>
                  <a:pt x="17378" y="27594"/>
                  <a:pt x="17175" y="27553"/>
                  <a:pt x="17053" y="27512"/>
                </a:cubicBezTo>
                <a:cubicBezTo>
                  <a:pt x="16988" y="27496"/>
                  <a:pt x="16936" y="27486"/>
                  <a:pt x="16897" y="27480"/>
                </a:cubicBezTo>
                <a:lnTo>
                  <a:pt x="16897" y="27480"/>
                </a:lnTo>
                <a:cubicBezTo>
                  <a:pt x="16786" y="27375"/>
                  <a:pt x="16562" y="27169"/>
                  <a:pt x="16280" y="26942"/>
                </a:cubicBezTo>
                <a:cubicBezTo>
                  <a:pt x="16117" y="26780"/>
                  <a:pt x="15873" y="26658"/>
                  <a:pt x="15669" y="26536"/>
                </a:cubicBezTo>
                <a:cubicBezTo>
                  <a:pt x="15466" y="26413"/>
                  <a:pt x="15262" y="26291"/>
                  <a:pt x="14977" y="26291"/>
                </a:cubicBezTo>
                <a:cubicBezTo>
                  <a:pt x="14814" y="26291"/>
                  <a:pt x="14611" y="26373"/>
                  <a:pt x="14489" y="26536"/>
                </a:cubicBezTo>
                <a:cubicBezTo>
                  <a:pt x="14326" y="26739"/>
                  <a:pt x="14245" y="26983"/>
                  <a:pt x="14163" y="27349"/>
                </a:cubicBezTo>
                <a:cubicBezTo>
                  <a:pt x="13878" y="28326"/>
                  <a:pt x="13594" y="29995"/>
                  <a:pt x="13105" y="31623"/>
                </a:cubicBezTo>
                <a:cubicBezTo>
                  <a:pt x="12820" y="32681"/>
                  <a:pt x="12047" y="33820"/>
                  <a:pt x="11030" y="34675"/>
                </a:cubicBezTo>
                <a:cubicBezTo>
                  <a:pt x="10012" y="35530"/>
                  <a:pt x="8751" y="36099"/>
                  <a:pt x="7408" y="36099"/>
                </a:cubicBezTo>
                <a:cubicBezTo>
                  <a:pt x="6024" y="36099"/>
                  <a:pt x="4762" y="35814"/>
                  <a:pt x="3826" y="35082"/>
                </a:cubicBezTo>
                <a:cubicBezTo>
                  <a:pt x="2931" y="34349"/>
                  <a:pt x="2320" y="33169"/>
                  <a:pt x="2239" y="31175"/>
                </a:cubicBezTo>
                <a:cubicBezTo>
                  <a:pt x="2198" y="29588"/>
                  <a:pt x="1791" y="26454"/>
                  <a:pt x="1425" y="22873"/>
                </a:cubicBezTo>
                <a:cubicBezTo>
                  <a:pt x="1018" y="19332"/>
                  <a:pt x="652" y="15344"/>
                  <a:pt x="652" y="12251"/>
                </a:cubicBezTo>
                <a:cubicBezTo>
                  <a:pt x="652" y="10297"/>
                  <a:pt x="815" y="8629"/>
                  <a:pt x="1181" y="7693"/>
                </a:cubicBezTo>
                <a:cubicBezTo>
                  <a:pt x="1914" y="5617"/>
                  <a:pt x="3623" y="3949"/>
                  <a:pt x="6065" y="2728"/>
                </a:cubicBezTo>
                <a:cubicBezTo>
                  <a:pt x="8506" y="1547"/>
                  <a:pt x="11722" y="815"/>
                  <a:pt x="15425" y="693"/>
                </a:cubicBezTo>
                <a:lnTo>
                  <a:pt x="16687" y="693"/>
                </a:lnTo>
                <a:cubicBezTo>
                  <a:pt x="16755" y="692"/>
                  <a:pt x="16824" y="692"/>
                  <a:pt x="16893" y="692"/>
                </a:cubicBezTo>
                <a:close/>
                <a:moveTo>
                  <a:pt x="15425" y="1"/>
                </a:moveTo>
                <a:cubicBezTo>
                  <a:pt x="11640" y="164"/>
                  <a:pt x="8344" y="896"/>
                  <a:pt x="5780" y="2158"/>
                </a:cubicBezTo>
                <a:cubicBezTo>
                  <a:pt x="3216" y="3379"/>
                  <a:pt x="1344" y="5210"/>
                  <a:pt x="530" y="7449"/>
                </a:cubicBezTo>
                <a:cubicBezTo>
                  <a:pt x="123" y="8588"/>
                  <a:pt x="1" y="10257"/>
                  <a:pt x="1" y="12251"/>
                </a:cubicBezTo>
                <a:cubicBezTo>
                  <a:pt x="1" y="15425"/>
                  <a:pt x="367" y="19373"/>
                  <a:pt x="733" y="22954"/>
                </a:cubicBezTo>
                <a:cubicBezTo>
                  <a:pt x="1140" y="26536"/>
                  <a:pt x="1507" y="29710"/>
                  <a:pt x="1547" y="31216"/>
                </a:cubicBezTo>
                <a:cubicBezTo>
                  <a:pt x="1629" y="33291"/>
                  <a:pt x="2320" y="34756"/>
                  <a:pt x="3419" y="35611"/>
                </a:cubicBezTo>
                <a:cubicBezTo>
                  <a:pt x="4518" y="36506"/>
                  <a:pt x="5943" y="36791"/>
                  <a:pt x="7408" y="36791"/>
                </a:cubicBezTo>
                <a:cubicBezTo>
                  <a:pt x="8954" y="36791"/>
                  <a:pt x="10379" y="36140"/>
                  <a:pt x="11477" y="35204"/>
                </a:cubicBezTo>
                <a:cubicBezTo>
                  <a:pt x="12617" y="34227"/>
                  <a:pt x="13431" y="33006"/>
                  <a:pt x="13756" y="31826"/>
                </a:cubicBezTo>
                <a:cubicBezTo>
                  <a:pt x="14123" y="30687"/>
                  <a:pt x="14326" y="29547"/>
                  <a:pt x="14530" y="28652"/>
                </a:cubicBezTo>
                <a:cubicBezTo>
                  <a:pt x="14652" y="28204"/>
                  <a:pt x="14733" y="27838"/>
                  <a:pt x="14814" y="27512"/>
                </a:cubicBezTo>
                <a:cubicBezTo>
                  <a:pt x="14881" y="27279"/>
                  <a:pt x="14947" y="27074"/>
                  <a:pt x="14992" y="26984"/>
                </a:cubicBezTo>
                <a:lnTo>
                  <a:pt x="14992" y="26984"/>
                </a:lnTo>
                <a:cubicBezTo>
                  <a:pt x="15048" y="26991"/>
                  <a:pt x="15196" y="27031"/>
                  <a:pt x="15344" y="27105"/>
                </a:cubicBezTo>
                <a:cubicBezTo>
                  <a:pt x="15588" y="27268"/>
                  <a:pt x="15873" y="27472"/>
                  <a:pt x="16117" y="27675"/>
                </a:cubicBezTo>
                <a:cubicBezTo>
                  <a:pt x="16239" y="27756"/>
                  <a:pt x="16320" y="27879"/>
                  <a:pt x="16402" y="27919"/>
                </a:cubicBezTo>
                <a:cubicBezTo>
                  <a:pt x="16442" y="28001"/>
                  <a:pt x="16483" y="28041"/>
                  <a:pt x="16483" y="28041"/>
                </a:cubicBezTo>
                <a:lnTo>
                  <a:pt x="16646" y="28123"/>
                </a:lnTo>
                <a:cubicBezTo>
                  <a:pt x="16646" y="28123"/>
                  <a:pt x="18070" y="28530"/>
                  <a:pt x="19169" y="28530"/>
                </a:cubicBezTo>
                <a:cubicBezTo>
                  <a:pt x="19454" y="28530"/>
                  <a:pt x="19739" y="28530"/>
                  <a:pt x="19983" y="28448"/>
                </a:cubicBezTo>
                <a:cubicBezTo>
                  <a:pt x="20227" y="28367"/>
                  <a:pt x="20471" y="28204"/>
                  <a:pt x="20593" y="27919"/>
                </a:cubicBezTo>
                <a:cubicBezTo>
                  <a:pt x="20675" y="27756"/>
                  <a:pt x="20716" y="27553"/>
                  <a:pt x="20716" y="27390"/>
                </a:cubicBezTo>
                <a:cubicBezTo>
                  <a:pt x="20716" y="27187"/>
                  <a:pt x="20634" y="26983"/>
                  <a:pt x="20593" y="26861"/>
                </a:cubicBezTo>
                <a:cubicBezTo>
                  <a:pt x="20553" y="26739"/>
                  <a:pt x="20512" y="26658"/>
                  <a:pt x="20512" y="26658"/>
                </a:cubicBezTo>
                <a:lnTo>
                  <a:pt x="20553" y="26658"/>
                </a:lnTo>
                <a:cubicBezTo>
                  <a:pt x="20593" y="26617"/>
                  <a:pt x="20716" y="26495"/>
                  <a:pt x="21041" y="26413"/>
                </a:cubicBezTo>
                <a:cubicBezTo>
                  <a:pt x="21814" y="26129"/>
                  <a:pt x="23035" y="25437"/>
                  <a:pt x="24134" y="24582"/>
                </a:cubicBezTo>
                <a:cubicBezTo>
                  <a:pt x="24663" y="24134"/>
                  <a:pt x="25152" y="23646"/>
                  <a:pt x="25518" y="23117"/>
                </a:cubicBezTo>
                <a:cubicBezTo>
                  <a:pt x="25884" y="22547"/>
                  <a:pt x="26128" y="21977"/>
                  <a:pt x="26128" y="21367"/>
                </a:cubicBezTo>
                <a:cubicBezTo>
                  <a:pt x="26128" y="20838"/>
                  <a:pt x="25925" y="20350"/>
                  <a:pt x="25681" y="19820"/>
                </a:cubicBezTo>
                <a:cubicBezTo>
                  <a:pt x="25314" y="19047"/>
                  <a:pt x="24785" y="18233"/>
                  <a:pt x="24338" y="17501"/>
                </a:cubicBezTo>
                <a:cubicBezTo>
                  <a:pt x="24134" y="17134"/>
                  <a:pt x="23931" y="16809"/>
                  <a:pt x="23809" y="16524"/>
                </a:cubicBezTo>
                <a:cubicBezTo>
                  <a:pt x="23686" y="16239"/>
                  <a:pt x="23605" y="15995"/>
                  <a:pt x="23605" y="15832"/>
                </a:cubicBezTo>
                <a:cubicBezTo>
                  <a:pt x="23605" y="15751"/>
                  <a:pt x="23646" y="15669"/>
                  <a:pt x="23646" y="15629"/>
                </a:cubicBezTo>
                <a:cubicBezTo>
                  <a:pt x="23686" y="15629"/>
                  <a:pt x="23768" y="15547"/>
                  <a:pt x="23890" y="15507"/>
                </a:cubicBezTo>
                <a:cubicBezTo>
                  <a:pt x="24338" y="15384"/>
                  <a:pt x="25070" y="15303"/>
                  <a:pt x="25925" y="15262"/>
                </a:cubicBezTo>
                <a:cubicBezTo>
                  <a:pt x="26739" y="15222"/>
                  <a:pt x="27675" y="15181"/>
                  <a:pt x="28570" y="15181"/>
                </a:cubicBezTo>
                <a:cubicBezTo>
                  <a:pt x="29289" y="15181"/>
                  <a:pt x="29979" y="15210"/>
                  <a:pt x="30544" y="15219"/>
                </a:cubicBezTo>
                <a:lnTo>
                  <a:pt x="30544" y="15219"/>
                </a:lnTo>
                <a:cubicBezTo>
                  <a:pt x="30457" y="15272"/>
                  <a:pt x="30368" y="15327"/>
                  <a:pt x="30279" y="15384"/>
                </a:cubicBezTo>
                <a:cubicBezTo>
                  <a:pt x="29954" y="15629"/>
                  <a:pt x="29588" y="15873"/>
                  <a:pt x="29303" y="16158"/>
                </a:cubicBezTo>
                <a:cubicBezTo>
                  <a:pt x="29181" y="16321"/>
                  <a:pt x="29058" y="16443"/>
                  <a:pt x="28936" y="16605"/>
                </a:cubicBezTo>
                <a:cubicBezTo>
                  <a:pt x="28855" y="16768"/>
                  <a:pt x="28814" y="16972"/>
                  <a:pt x="28814" y="17175"/>
                </a:cubicBezTo>
                <a:cubicBezTo>
                  <a:pt x="28774" y="17379"/>
                  <a:pt x="28855" y="17582"/>
                  <a:pt x="29018" y="17745"/>
                </a:cubicBezTo>
                <a:cubicBezTo>
                  <a:pt x="29140" y="17908"/>
                  <a:pt x="29343" y="18030"/>
                  <a:pt x="29588" y="18111"/>
                </a:cubicBezTo>
                <a:cubicBezTo>
                  <a:pt x="30117" y="18355"/>
                  <a:pt x="30768" y="18477"/>
                  <a:pt x="31500" y="18477"/>
                </a:cubicBezTo>
                <a:cubicBezTo>
                  <a:pt x="32803" y="18477"/>
                  <a:pt x="34308" y="18152"/>
                  <a:pt x="35692" y="17541"/>
                </a:cubicBezTo>
                <a:cubicBezTo>
                  <a:pt x="37076" y="16931"/>
                  <a:pt x="38378" y="16036"/>
                  <a:pt x="39192" y="14855"/>
                </a:cubicBezTo>
                <a:cubicBezTo>
                  <a:pt x="39680" y="14123"/>
                  <a:pt x="39884" y="13309"/>
                  <a:pt x="39884" y="12454"/>
                </a:cubicBezTo>
                <a:cubicBezTo>
                  <a:pt x="39884" y="11030"/>
                  <a:pt x="39273" y="9524"/>
                  <a:pt x="38337" y="8100"/>
                </a:cubicBezTo>
                <a:cubicBezTo>
                  <a:pt x="37361" y="6675"/>
                  <a:pt x="36018" y="5373"/>
                  <a:pt x="34512" y="4396"/>
                </a:cubicBezTo>
                <a:cubicBezTo>
                  <a:pt x="30808" y="1995"/>
                  <a:pt x="23809" y="1"/>
                  <a:pt x="16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5" name="Google Shape;1185;p56"/>
          <p:cNvSpPr/>
          <p:nvPr/>
        </p:nvSpPr>
        <p:spPr>
          <a:xfrm flipH="1">
            <a:off x="10032137" y="4493559"/>
            <a:ext cx="45604" cy="40546"/>
          </a:xfrm>
          <a:custGeom>
            <a:rect b="b" l="l" r="r" t="t"/>
            <a:pathLst>
              <a:path extrusionOk="0" h="2100" w="2362">
                <a:moveTo>
                  <a:pt x="1970" y="1"/>
                </a:moveTo>
                <a:cubicBezTo>
                  <a:pt x="1883" y="1"/>
                  <a:pt x="1792" y="31"/>
                  <a:pt x="1710" y="92"/>
                </a:cubicBezTo>
                <a:cubicBezTo>
                  <a:pt x="1303" y="581"/>
                  <a:pt x="815" y="1028"/>
                  <a:pt x="164" y="1476"/>
                </a:cubicBezTo>
                <a:cubicBezTo>
                  <a:pt x="42" y="1598"/>
                  <a:pt x="1" y="1801"/>
                  <a:pt x="82" y="1964"/>
                </a:cubicBezTo>
                <a:cubicBezTo>
                  <a:pt x="154" y="2060"/>
                  <a:pt x="253" y="2099"/>
                  <a:pt x="356" y="2099"/>
                </a:cubicBezTo>
                <a:cubicBezTo>
                  <a:pt x="429" y="2099"/>
                  <a:pt x="503" y="2079"/>
                  <a:pt x="571" y="2046"/>
                </a:cubicBezTo>
                <a:cubicBezTo>
                  <a:pt x="1222" y="1557"/>
                  <a:pt x="1792" y="1069"/>
                  <a:pt x="2239" y="581"/>
                </a:cubicBezTo>
                <a:cubicBezTo>
                  <a:pt x="2361" y="418"/>
                  <a:pt x="2361" y="214"/>
                  <a:pt x="2199" y="92"/>
                </a:cubicBezTo>
                <a:cubicBezTo>
                  <a:pt x="2138" y="31"/>
                  <a:pt x="2056" y="1"/>
                  <a:pt x="19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6" name="Google Shape;1186;p56"/>
          <p:cNvSpPr/>
          <p:nvPr/>
        </p:nvSpPr>
        <p:spPr>
          <a:xfrm flipH="1">
            <a:off x="9449902" y="4166083"/>
            <a:ext cx="561829" cy="268934"/>
          </a:xfrm>
          <a:custGeom>
            <a:rect b="b" l="l" r="r" t="t"/>
            <a:pathLst>
              <a:path extrusionOk="0" h="13929" w="29099">
                <a:moveTo>
                  <a:pt x="28714" y="0"/>
                </a:moveTo>
                <a:cubicBezTo>
                  <a:pt x="28604" y="0"/>
                  <a:pt x="28500" y="45"/>
                  <a:pt x="28448" y="124"/>
                </a:cubicBezTo>
                <a:cubicBezTo>
                  <a:pt x="28407" y="124"/>
                  <a:pt x="27593" y="1345"/>
                  <a:pt x="24256" y="2200"/>
                </a:cubicBezTo>
                <a:cubicBezTo>
                  <a:pt x="23890" y="2281"/>
                  <a:pt x="23483" y="2322"/>
                  <a:pt x="23035" y="2322"/>
                </a:cubicBezTo>
                <a:cubicBezTo>
                  <a:pt x="20756" y="2322"/>
                  <a:pt x="17337" y="1386"/>
                  <a:pt x="13349" y="1345"/>
                </a:cubicBezTo>
                <a:cubicBezTo>
                  <a:pt x="10785" y="1345"/>
                  <a:pt x="8018" y="1752"/>
                  <a:pt x="5128" y="3095"/>
                </a:cubicBezTo>
                <a:cubicBezTo>
                  <a:pt x="3745" y="3746"/>
                  <a:pt x="2727" y="4479"/>
                  <a:pt x="2035" y="5293"/>
                </a:cubicBezTo>
                <a:cubicBezTo>
                  <a:pt x="977" y="6554"/>
                  <a:pt x="652" y="7938"/>
                  <a:pt x="489" y="9322"/>
                </a:cubicBezTo>
                <a:cubicBezTo>
                  <a:pt x="326" y="10705"/>
                  <a:pt x="326" y="12130"/>
                  <a:pt x="41" y="13514"/>
                </a:cubicBezTo>
                <a:cubicBezTo>
                  <a:pt x="0" y="13676"/>
                  <a:pt x="123" y="13880"/>
                  <a:pt x="326" y="13920"/>
                </a:cubicBezTo>
                <a:cubicBezTo>
                  <a:pt x="347" y="13926"/>
                  <a:pt x="369" y="13928"/>
                  <a:pt x="391" y="13928"/>
                </a:cubicBezTo>
                <a:cubicBezTo>
                  <a:pt x="539" y="13928"/>
                  <a:pt x="698" y="13813"/>
                  <a:pt x="733" y="13636"/>
                </a:cubicBezTo>
                <a:cubicBezTo>
                  <a:pt x="1099" y="11682"/>
                  <a:pt x="937" y="9769"/>
                  <a:pt x="1384" y="8101"/>
                </a:cubicBezTo>
                <a:cubicBezTo>
                  <a:pt x="1588" y="7246"/>
                  <a:pt x="1954" y="6473"/>
                  <a:pt x="2564" y="5740"/>
                </a:cubicBezTo>
                <a:cubicBezTo>
                  <a:pt x="3175" y="5008"/>
                  <a:pt x="4070" y="4316"/>
                  <a:pt x="5413" y="3705"/>
                </a:cubicBezTo>
                <a:cubicBezTo>
                  <a:pt x="8181" y="2444"/>
                  <a:pt x="10867" y="2037"/>
                  <a:pt x="13349" y="2037"/>
                </a:cubicBezTo>
                <a:cubicBezTo>
                  <a:pt x="17215" y="2037"/>
                  <a:pt x="20593" y="2973"/>
                  <a:pt x="23035" y="3014"/>
                </a:cubicBezTo>
                <a:cubicBezTo>
                  <a:pt x="23523" y="3014"/>
                  <a:pt x="23971" y="2973"/>
                  <a:pt x="24419" y="2851"/>
                </a:cubicBezTo>
                <a:cubicBezTo>
                  <a:pt x="28000" y="1956"/>
                  <a:pt x="28936" y="572"/>
                  <a:pt x="28977" y="531"/>
                </a:cubicBezTo>
                <a:cubicBezTo>
                  <a:pt x="29099" y="368"/>
                  <a:pt x="29058" y="165"/>
                  <a:pt x="28895" y="43"/>
                </a:cubicBezTo>
                <a:cubicBezTo>
                  <a:pt x="28838" y="14"/>
                  <a:pt x="28775" y="0"/>
                  <a:pt x="287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7" name="Google Shape;1187;p56"/>
          <p:cNvSpPr/>
          <p:nvPr/>
        </p:nvSpPr>
        <p:spPr>
          <a:xfrm flipH="1">
            <a:off x="9746117" y="4292482"/>
            <a:ext cx="276619" cy="309152"/>
          </a:xfrm>
          <a:custGeom>
            <a:rect b="b" l="l" r="r" t="t"/>
            <a:pathLst>
              <a:path extrusionOk="0" h="16012" w="14327">
                <a:moveTo>
                  <a:pt x="13971" y="1"/>
                </a:moveTo>
                <a:cubicBezTo>
                  <a:pt x="13953" y="1"/>
                  <a:pt x="13936" y="3"/>
                  <a:pt x="13919" y="7"/>
                </a:cubicBezTo>
                <a:cubicBezTo>
                  <a:pt x="13838" y="7"/>
                  <a:pt x="10867" y="496"/>
                  <a:pt x="8628" y="4321"/>
                </a:cubicBezTo>
                <a:cubicBezTo>
                  <a:pt x="7489" y="6275"/>
                  <a:pt x="7001" y="8635"/>
                  <a:pt x="5983" y="10670"/>
                </a:cubicBezTo>
                <a:cubicBezTo>
                  <a:pt x="5495" y="11728"/>
                  <a:pt x="4844" y="12664"/>
                  <a:pt x="3948" y="13478"/>
                </a:cubicBezTo>
                <a:cubicBezTo>
                  <a:pt x="3053" y="14251"/>
                  <a:pt x="1873" y="14943"/>
                  <a:pt x="286" y="15350"/>
                </a:cubicBezTo>
                <a:cubicBezTo>
                  <a:pt x="123" y="15391"/>
                  <a:pt x="1" y="15594"/>
                  <a:pt x="41" y="15757"/>
                </a:cubicBezTo>
                <a:cubicBezTo>
                  <a:pt x="75" y="15927"/>
                  <a:pt x="222" y="16011"/>
                  <a:pt x="365" y="16011"/>
                </a:cubicBezTo>
                <a:cubicBezTo>
                  <a:pt x="393" y="16011"/>
                  <a:pt x="421" y="16008"/>
                  <a:pt x="448" y="16001"/>
                </a:cubicBezTo>
                <a:cubicBezTo>
                  <a:pt x="2158" y="15554"/>
                  <a:pt x="3419" y="14862"/>
                  <a:pt x="4396" y="13966"/>
                </a:cubicBezTo>
                <a:cubicBezTo>
                  <a:pt x="5861" y="12664"/>
                  <a:pt x="6675" y="10996"/>
                  <a:pt x="7285" y="9327"/>
                </a:cubicBezTo>
                <a:cubicBezTo>
                  <a:pt x="7937" y="7699"/>
                  <a:pt x="8425" y="6030"/>
                  <a:pt x="9198" y="4687"/>
                </a:cubicBezTo>
                <a:cubicBezTo>
                  <a:pt x="10256" y="2856"/>
                  <a:pt x="11477" y="1879"/>
                  <a:pt x="12413" y="1310"/>
                </a:cubicBezTo>
                <a:cubicBezTo>
                  <a:pt x="12902" y="1065"/>
                  <a:pt x="13309" y="903"/>
                  <a:pt x="13594" y="781"/>
                </a:cubicBezTo>
                <a:cubicBezTo>
                  <a:pt x="13716" y="740"/>
                  <a:pt x="13838" y="740"/>
                  <a:pt x="13919" y="699"/>
                </a:cubicBezTo>
                <a:lnTo>
                  <a:pt x="14001" y="699"/>
                </a:lnTo>
                <a:cubicBezTo>
                  <a:pt x="14204" y="658"/>
                  <a:pt x="14326" y="496"/>
                  <a:pt x="14285" y="292"/>
                </a:cubicBezTo>
                <a:cubicBezTo>
                  <a:pt x="14249" y="147"/>
                  <a:pt x="14115" y="1"/>
                  <a:pt x="139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8" name="Google Shape;1188;p56"/>
          <p:cNvSpPr/>
          <p:nvPr/>
        </p:nvSpPr>
        <p:spPr>
          <a:xfrm flipH="1">
            <a:off x="9524551" y="4461413"/>
            <a:ext cx="376400" cy="51223"/>
          </a:xfrm>
          <a:custGeom>
            <a:rect b="b" l="l" r="r" t="t"/>
            <a:pathLst>
              <a:path extrusionOk="0" h="2653" w="19495">
                <a:moveTo>
                  <a:pt x="345" y="1"/>
                </a:moveTo>
                <a:cubicBezTo>
                  <a:pt x="172" y="1"/>
                  <a:pt x="41" y="146"/>
                  <a:pt x="41" y="292"/>
                </a:cubicBezTo>
                <a:cubicBezTo>
                  <a:pt x="1" y="496"/>
                  <a:pt x="164" y="658"/>
                  <a:pt x="326" y="658"/>
                </a:cubicBezTo>
                <a:lnTo>
                  <a:pt x="19088" y="2653"/>
                </a:lnTo>
                <a:cubicBezTo>
                  <a:pt x="19291" y="2653"/>
                  <a:pt x="19454" y="2530"/>
                  <a:pt x="19454" y="2327"/>
                </a:cubicBezTo>
                <a:cubicBezTo>
                  <a:pt x="19495" y="2164"/>
                  <a:pt x="19373" y="2001"/>
                  <a:pt x="19169" y="1961"/>
                </a:cubicBezTo>
                <a:lnTo>
                  <a:pt x="408" y="7"/>
                </a:lnTo>
                <a:cubicBezTo>
                  <a:pt x="386" y="3"/>
                  <a:pt x="365" y="1"/>
                  <a:pt x="3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9" name="Google Shape;1189;p56"/>
          <p:cNvSpPr/>
          <p:nvPr/>
        </p:nvSpPr>
        <p:spPr>
          <a:xfrm flipH="1">
            <a:off x="9838063" y="4397664"/>
            <a:ext cx="124167" cy="242599"/>
          </a:xfrm>
          <a:custGeom>
            <a:rect b="b" l="l" r="r" t="t"/>
            <a:pathLst>
              <a:path extrusionOk="0" h="12565" w="6431">
                <a:moveTo>
                  <a:pt x="3253" y="0"/>
                </a:moveTo>
                <a:cubicBezTo>
                  <a:pt x="2204" y="0"/>
                  <a:pt x="1341" y="1697"/>
                  <a:pt x="774" y="4815"/>
                </a:cubicBezTo>
                <a:cubicBezTo>
                  <a:pt x="0" y="9292"/>
                  <a:pt x="0" y="11652"/>
                  <a:pt x="1710" y="12303"/>
                </a:cubicBezTo>
                <a:cubicBezTo>
                  <a:pt x="2216" y="12496"/>
                  <a:pt x="2723" y="12564"/>
                  <a:pt x="3185" y="12564"/>
                </a:cubicBezTo>
                <a:cubicBezTo>
                  <a:pt x="4282" y="12564"/>
                  <a:pt x="5128" y="12181"/>
                  <a:pt x="5128" y="12181"/>
                </a:cubicBezTo>
                <a:lnTo>
                  <a:pt x="6186" y="7827"/>
                </a:lnTo>
                <a:cubicBezTo>
                  <a:pt x="6186" y="7827"/>
                  <a:pt x="6431" y="3228"/>
                  <a:pt x="4721" y="989"/>
                </a:cubicBezTo>
                <a:cubicBezTo>
                  <a:pt x="4203" y="322"/>
                  <a:pt x="3710" y="0"/>
                  <a:pt x="325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0" name="Google Shape;1190;p56"/>
          <p:cNvSpPr/>
          <p:nvPr/>
        </p:nvSpPr>
        <p:spPr>
          <a:xfrm flipH="1">
            <a:off x="9836499" y="4390829"/>
            <a:ext cx="126522" cy="256172"/>
          </a:xfrm>
          <a:custGeom>
            <a:rect b="b" l="l" r="r" t="t"/>
            <a:pathLst>
              <a:path extrusionOk="0" h="13268" w="6553">
                <a:moveTo>
                  <a:pt x="3297" y="0"/>
                </a:moveTo>
                <a:cubicBezTo>
                  <a:pt x="2931" y="0"/>
                  <a:pt x="2605" y="163"/>
                  <a:pt x="2320" y="407"/>
                </a:cubicBezTo>
                <a:cubicBezTo>
                  <a:pt x="1913" y="774"/>
                  <a:pt x="1547" y="1384"/>
                  <a:pt x="1262" y="2157"/>
                </a:cubicBezTo>
                <a:cubicBezTo>
                  <a:pt x="937" y="2931"/>
                  <a:pt x="693" y="3948"/>
                  <a:pt x="489" y="5128"/>
                </a:cubicBezTo>
                <a:cubicBezTo>
                  <a:pt x="163" y="6919"/>
                  <a:pt x="1" y="8384"/>
                  <a:pt x="1" y="9564"/>
                </a:cubicBezTo>
                <a:cubicBezTo>
                  <a:pt x="1" y="10460"/>
                  <a:pt x="82" y="11151"/>
                  <a:pt x="326" y="11721"/>
                </a:cubicBezTo>
                <a:cubicBezTo>
                  <a:pt x="611" y="12332"/>
                  <a:pt x="1059" y="12739"/>
                  <a:pt x="1629" y="12983"/>
                </a:cubicBezTo>
                <a:cubicBezTo>
                  <a:pt x="2158" y="13186"/>
                  <a:pt x="2727" y="13268"/>
                  <a:pt x="3216" y="13268"/>
                </a:cubicBezTo>
                <a:cubicBezTo>
                  <a:pt x="4396" y="13268"/>
                  <a:pt x="5291" y="12820"/>
                  <a:pt x="5291" y="12820"/>
                </a:cubicBezTo>
                <a:cubicBezTo>
                  <a:pt x="5454" y="12739"/>
                  <a:pt x="5535" y="12535"/>
                  <a:pt x="5454" y="12372"/>
                </a:cubicBezTo>
                <a:cubicBezTo>
                  <a:pt x="5395" y="12253"/>
                  <a:pt x="5270" y="12178"/>
                  <a:pt x="5143" y="12178"/>
                </a:cubicBezTo>
                <a:cubicBezTo>
                  <a:pt x="5097" y="12178"/>
                  <a:pt x="5050" y="12188"/>
                  <a:pt x="5006" y="12210"/>
                </a:cubicBezTo>
                <a:cubicBezTo>
                  <a:pt x="4925" y="12250"/>
                  <a:pt x="4152" y="12576"/>
                  <a:pt x="3216" y="12576"/>
                </a:cubicBezTo>
                <a:cubicBezTo>
                  <a:pt x="2768" y="12576"/>
                  <a:pt x="2320" y="12494"/>
                  <a:pt x="1873" y="12332"/>
                </a:cubicBezTo>
                <a:cubicBezTo>
                  <a:pt x="1425" y="12169"/>
                  <a:pt x="1181" y="11884"/>
                  <a:pt x="977" y="11477"/>
                </a:cubicBezTo>
                <a:cubicBezTo>
                  <a:pt x="774" y="11029"/>
                  <a:pt x="652" y="10378"/>
                  <a:pt x="652" y="9564"/>
                </a:cubicBezTo>
                <a:cubicBezTo>
                  <a:pt x="652" y="8465"/>
                  <a:pt x="855" y="7041"/>
                  <a:pt x="1181" y="5210"/>
                </a:cubicBezTo>
                <a:cubicBezTo>
                  <a:pt x="1425" y="3704"/>
                  <a:pt x="1791" y="2524"/>
                  <a:pt x="2158" y="1750"/>
                </a:cubicBezTo>
                <a:cubicBezTo>
                  <a:pt x="2361" y="1384"/>
                  <a:pt x="2565" y="1099"/>
                  <a:pt x="2768" y="936"/>
                </a:cubicBezTo>
                <a:cubicBezTo>
                  <a:pt x="2972" y="774"/>
                  <a:pt x="3134" y="692"/>
                  <a:pt x="3297" y="692"/>
                </a:cubicBezTo>
                <a:cubicBezTo>
                  <a:pt x="3419" y="692"/>
                  <a:pt x="3623" y="733"/>
                  <a:pt x="3826" y="896"/>
                </a:cubicBezTo>
                <a:cubicBezTo>
                  <a:pt x="4030" y="1018"/>
                  <a:pt x="4233" y="1262"/>
                  <a:pt x="4477" y="1588"/>
                </a:cubicBezTo>
                <a:cubicBezTo>
                  <a:pt x="5088" y="2361"/>
                  <a:pt x="5454" y="3500"/>
                  <a:pt x="5658" y="4640"/>
                </a:cubicBezTo>
                <a:cubicBezTo>
                  <a:pt x="5861" y="5739"/>
                  <a:pt x="5902" y="6838"/>
                  <a:pt x="5902" y="7529"/>
                </a:cubicBezTo>
                <a:cubicBezTo>
                  <a:pt x="5902" y="7733"/>
                  <a:pt x="5861" y="7896"/>
                  <a:pt x="5861" y="7977"/>
                </a:cubicBezTo>
                <a:cubicBezTo>
                  <a:pt x="5861" y="8099"/>
                  <a:pt x="5861" y="8181"/>
                  <a:pt x="5861" y="8181"/>
                </a:cubicBezTo>
                <a:cubicBezTo>
                  <a:pt x="5861" y="8343"/>
                  <a:pt x="5983" y="8506"/>
                  <a:pt x="6187" y="8506"/>
                </a:cubicBezTo>
                <a:cubicBezTo>
                  <a:pt x="6208" y="8510"/>
                  <a:pt x="6229" y="8512"/>
                  <a:pt x="6250" y="8512"/>
                </a:cubicBezTo>
                <a:cubicBezTo>
                  <a:pt x="6423" y="8512"/>
                  <a:pt x="6553" y="8367"/>
                  <a:pt x="6553" y="8221"/>
                </a:cubicBezTo>
                <a:cubicBezTo>
                  <a:pt x="6553" y="8221"/>
                  <a:pt x="6553" y="7936"/>
                  <a:pt x="6553" y="7529"/>
                </a:cubicBezTo>
                <a:cubicBezTo>
                  <a:pt x="6553" y="6838"/>
                  <a:pt x="6512" y="5698"/>
                  <a:pt x="6309" y="4518"/>
                </a:cubicBezTo>
                <a:cubicBezTo>
                  <a:pt x="6105" y="3338"/>
                  <a:pt x="5739" y="2076"/>
                  <a:pt x="5047" y="1140"/>
                </a:cubicBezTo>
                <a:cubicBezTo>
                  <a:pt x="4762" y="814"/>
                  <a:pt x="4477" y="530"/>
                  <a:pt x="4192" y="326"/>
                </a:cubicBezTo>
                <a:cubicBezTo>
                  <a:pt x="3908" y="123"/>
                  <a:pt x="3623" y="0"/>
                  <a:pt x="32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1191;p56"/>
          <p:cNvSpPr/>
          <p:nvPr/>
        </p:nvSpPr>
        <p:spPr>
          <a:xfrm flipH="1">
            <a:off x="8918669" y="6491062"/>
            <a:ext cx="1931426" cy="359892"/>
          </a:xfrm>
          <a:custGeom>
            <a:rect b="b" l="l" r="r" t="t"/>
            <a:pathLst>
              <a:path extrusionOk="0" h="18640" w="100035">
                <a:moveTo>
                  <a:pt x="46314" y="0"/>
                </a:moveTo>
                <a:cubicBezTo>
                  <a:pt x="45378" y="0"/>
                  <a:pt x="41064" y="1425"/>
                  <a:pt x="31460" y="3541"/>
                </a:cubicBezTo>
                <a:cubicBezTo>
                  <a:pt x="29832" y="3892"/>
                  <a:pt x="27988" y="4039"/>
                  <a:pt x="26046" y="4039"/>
                </a:cubicBezTo>
                <a:cubicBezTo>
                  <a:pt x="16528" y="4039"/>
                  <a:pt x="4681" y="529"/>
                  <a:pt x="4681" y="529"/>
                </a:cubicBezTo>
                <a:cubicBezTo>
                  <a:pt x="4681" y="529"/>
                  <a:pt x="1" y="3988"/>
                  <a:pt x="1" y="10459"/>
                </a:cubicBezTo>
                <a:cubicBezTo>
                  <a:pt x="1" y="14529"/>
                  <a:pt x="367" y="17948"/>
                  <a:pt x="855" y="18639"/>
                </a:cubicBezTo>
                <a:lnTo>
                  <a:pt x="100034" y="18639"/>
                </a:lnTo>
                <a:cubicBezTo>
                  <a:pt x="98447" y="17093"/>
                  <a:pt x="94255" y="13390"/>
                  <a:pt x="89046" y="12169"/>
                </a:cubicBezTo>
                <a:cubicBezTo>
                  <a:pt x="82290" y="10541"/>
                  <a:pt x="52866" y="7204"/>
                  <a:pt x="52866" y="7204"/>
                </a:cubicBezTo>
                <a:lnTo>
                  <a:pt x="51442" y="1302"/>
                </a:lnTo>
                <a:cubicBezTo>
                  <a:pt x="51442" y="1302"/>
                  <a:pt x="47291" y="0"/>
                  <a:pt x="463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2" name="Google Shape;1192;p56"/>
          <p:cNvSpPr/>
          <p:nvPr/>
        </p:nvSpPr>
        <p:spPr>
          <a:xfrm flipH="1">
            <a:off x="8911602" y="6484768"/>
            <a:ext cx="1944767" cy="373253"/>
          </a:xfrm>
          <a:custGeom>
            <a:rect b="b" l="l" r="r" t="t"/>
            <a:pathLst>
              <a:path extrusionOk="0" h="19332" w="100726">
                <a:moveTo>
                  <a:pt x="46639" y="652"/>
                </a:moveTo>
                <a:cubicBezTo>
                  <a:pt x="46842" y="652"/>
                  <a:pt x="47249" y="733"/>
                  <a:pt x="47778" y="855"/>
                </a:cubicBezTo>
                <a:cubicBezTo>
                  <a:pt x="48552" y="1018"/>
                  <a:pt x="49528" y="1303"/>
                  <a:pt x="50302" y="1547"/>
                </a:cubicBezTo>
                <a:cubicBezTo>
                  <a:pt x="50809" y="1681"/>
                  <a:pt x="51246" y="1797"/>
                  <a:pt x="51487" y="1861"/>
                </a:cubicBezTo>
                <a:lnTo>
                  <a:pt x="51487" y="1861"/>
                </a:lnTo>
                <a:lnTo>
                  <a:pt x="52866" y="7611"/>
                </a:lnTo>
                <a:cubicBezTo>
                  <a:pt x="52906" y="7733"/>
                  <a:pt x="53028" y="7855"/>
                  <a:pt x="53151" y="7855"/>
                </a:cubicBezTo>
                <a:cubicBezTo>
                  <a:pt x="53151" y="7855"/>
                  <a:pt x="53639" y="7896"/>
                  <a:pt x="54453" y="8018"/>
                </a:cubicBezTo>
                <a:cubicBezTo>
                  <a:pt x="57302" y="8343"/>
                  <a:pt x="64546" y="9198"/>
                  <a:pt x="71830" y="10134"/>
                </a:cubicBezTo>
                <a:cubicBezTo>
                  <a:pt x="79075" y="11070"/>
                  <a:pt x="86359" y="12128"/>
                  <a:pt x="89290" y="12820"/>
                </a:cubicBezTo>
                <a:cubicBezTo>
                  <a:pt x="93862" y="13909"/>
                  <a:pt x="97658" y="16907"/>
                  <a:pt x="99523" y="18640"/>
                </a:cubicBezTo>
                <a:lnTo>
                  <a:pt x="1383" y="18640"/>
                </a:lnTo>
                <a:cubicBezTo>
                  <a:pt x="1314" y="18474"/>
                  <a:pt x="1237" y="18221"/>
                  <a:pt x="1180" y="17907"/>
                </a:cubicBezTo>
                <a:cubicBezTo>
                  <a:pt x="895" y="16483"/>
                  <a:pt x="651" y="13838"/>
                  <a:pt x="651" y="10785"/>
                </a:cubicBezTo>
                <a:cubicBezTo>
                  <a:pt x="651" y="7652"/>
                  <a:pt x="1791" y="5210"/>
                  <a:pt x="2930" y="3582"/>
                </a:cubicBezTo>
                <a:cubicBezTo>
                  <a:pt x="3500" y="2768"/>
                  <a:pt x="4070" y="2158"/>
                  <a:pt x="4517" y="1710"/>
                </a:cubicBezTo>
                <a:cubicBezTo>
                  <a:pt x="4721" y="1506"/>
                  <a:pt x="4884" y="1344"/>
                  <a:pt x="5006" y="1262"/>
                </a:cubicBezTo>
                <a:lnTo>
                  <a:pt x="5052" y="1227"/>
                </a:lnTo>
                <a:lnTo>
                  <a:pt x="5052" y="1227"/>
                </a:lnTo>
                <a:cubicBezTo>
                  <a:pt x="6529" y="1642"/>
                  <a:pt x="17422" y="4681"/>
                  <a:pt x="26372" y="4681"/>
                </a:cubicBezTo>
                <a:cubicBezTo>
                  <a:pt x="28325" y="4681"/>
                  <a:pt x="30197" y="4518"/>
                  <a:pt x="31866" y="4192"/>
                </a:cubicBezTo>
                <a:cubicBezTo>
                  <a:pt x="36668" y="3134"/>
                  <a:pt x="40127" y="2239"/>
                  <a:pt x="42529" y="1628"/>
                </a:cubicBezTo>
                <a:cubicBezTo>
                  <a:pt x="43749" y="1344"/>
                  <a:pt x="44686" y="1099"/>
                  <a:pt x="45337" y="896"/>
                </a:cubicBezTo>
                <a:cubicBezTo>
                  <a:pt x="46029" y="733"/>
                  <a:pt x="46476" y="652"/>
                  <a:pt x="46639" y="652"/>
                </a:cubicBezTo>
                <a:close/>
                <a:moveTo>
                  <a:pt x="46639" y="1"/>
                </a:moveTo>
                <a:cubicBezTo>
                  <a:pt x="46354" y="1"/>
                  <a:pt x="45906" y="82"/>
                  <a:pt x="45174" y="245"/>
                </a:cubicBezTo>
                <a:cubicBezTo>
                  <a:pt x="43098" y="774"/>
                  <a:pt x="38907" y="1954"/>
                  <a:pt x="31703" y="3501"/>
                </a:cubicBezTo>
                <a:cubicBezTo>
                  <a:pt x="30116" y="3867"/>
                  <a:pt x="28285" y="3989"/>
                  <a:pt x="26372" y="3989"/>
                </a:cubicBezTo>
                <a:cubicBezTo>
                  <a:pt x="21651" y="3989"/>
                  <a:pt x="16320" y="3134"/>
                  <a:pt x="12169" y="2280"/>
                </a:cubicBezTo>
                <a:cubicBezTo>
                  <a:pt x="10093" y="1832"/>
                  <a:pt x="8343" y="1384"/>
                  <a:pt x="7081" y="1059"/>
                </a:cubicBezTo>
                <a:cubicBezTo>
                  <a:pt x="6471" y="896"/>
                  <a:pt x="5942" y="774"/>
                  <a:pt x="5616" y="652"/>
                </a:cubicBezTo>
                <a:cubicBezTo>
                  <a:pt x="5291" y="570"/>
                  <a:pt x="5087" y="530"/>
                  <a:pt x="5087" y="530"/>
                </a:cubicBezTo>
                <a:cubicBezTo>
                  <a:pt x="5054" y="513"/>
                  <a:pt x="5013" y="503"/>
                  <a:pt x="4971" y="503"/>
                </a:cubicBezTo>
                <a:cubicBezTo>
                  <a:pt x="4912" y="503"/>
                  <a:pt x="4850" y="523"/>
                  <a:pt x="4802" y="570"/>
                </a:cubicBezTo>
                <a:cubicBezTo>
                  <a:pt x="4762" y="570"/>
                  <a:pt x="3581" y="1466"/>
                  <a:pt x="2401" y="3216"/>
                </a:cubicBezTo>
                <a:cubicBezTo>
                  <a:pt x="1180" y="4925"/>
                  <a:pt x="0" y="7489"/>
                  <a:pt x="0" y="10785"/>
                </a:cubicBezTo>
                <a:cubicBezTo>
                  <a:pt x="0" y="12861"/>
                  <a:pt x="82" y="14692"/>
                  <a:pt x="244" y="16157"/>
                </a:cubicBezTo>
                <a:cubicBezTo>
                  <a:pt x="326" y="16890"/>
                  <a:pt x="407" y="17541"/>
                  <a:pt x="529" y="18029"/>
                </a:cubicBezTo>
                <a:cubicBezTo>
                  <a:pt x="611" y="18518"/>
                  <a:pt x="733" y="18884"/>
                  <a:pt x="895" y="19169"/>
                </a:cubicBezTo>
                <a:cubicBezTo>
                  <a:pt x="936" y="19250"/>
                  <a:pt x="1058" y="19332"/>
                  <a:pt x="1180" y="19332"/>
                </a:cubicBezTo>
                <a:lnTo>
                  <a:pt x="100359" y="19332"/>
                </a:lnTo>
                <a:cubicBezTo>
                  <a:pt x="100481" y="19332"/>
                  <a:pt x="100603" y="19210"/>
                  <a:pt x="100644" y="19088"/>
                </a:cubicBezTo>
                <a:cubicBezTo>
                  <a:pt x="100725" y="18965"/>
                  <a:pt x="100685" y="18843"/>
                  <a:pt x="100563" y="18721"/>
                </a:cubicBezTo>
                <a:cubicBezTo>
                  <a:pt x="98975" y="17134"/>
                  <a:pt x="94784" y="13431"/>
                  <a:pt x="89412" y="12169"/>
                </a:cubicBezTo>
                <a:cubicBezTo>
                  <a:pt x="86034" y="11355"/>
                  <a:pt x="76999" y="10093"/>
                  <a:pt x="68819" y="9076"/>
                </a:cubicBezTo>
                <a:cubicBezTo>
                  <a:pt x="61526" y="8137"/>
                  <a:pt x="54907" y="7391"/>
                  <a:pt x="53504" y="7234"/>
                </a:cubicBezTo>
                <a:lnTo>
                  <a:pt x="53504" y="7234"/>
                </a:lnTo>
                <a:lnTo>
                  <a:pt x="52092" y="1547"/>
                </a:lnTo>
                <a:cubicBezTo>
                  <a:pt x="52052" y="1425"/>
                  <a:pt x="51970" y="1303"/>
                  <a:pt x="51848" y="1303"/>
                </a:cubicBezTo>
                <a:cubicBezTo>
                  <a:pt x="51848" y="1303"/>
                  <a:pt x="50831" y="977"/>
                  <a:pt x="49651" y="652"/>
                </a:cubicBezTo>
                <a:cubicBezTo>
                  <a:pt x="49081" y="489"/>
                  <a:pt x="48470" y="326"/>
                  <a:pt x="47941" y="204"/>
                </a:cubicBezTo>
                <a:cubicBezTo>
                  <a:pt x="47412" y="82"/>
                  <a:pt x="46965" y="1"/>
                  <a:pt x="466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1193;p56"/>
          <p:cNvSpPr/>
          <p:nvPr/>
        </p:nvSpPr>
        <p:spPr>
          <a:xfrm flipH="1">
            <a:off x="9754723" y="4860690"/>
            <a:ext cx="1085931" cy="1808418"/>
          </a:xfrm>
          <a:custGeom>
            <a:rect b="b" l="l" r="r" t="t"/>
            <a:pathLst>
              <a:path extrusionOk="0" h="93664" w="56244">
                <a:moveTo>
                  <a:pt x="27796" y="0"/>
                </a:moveTo>
                <a:cubicBezTo>
                  <a:pt x="27796" y="0"/>
                  <a:pt x="27593" y="122"/>
                  <a:pt x="27308" y="326"/>
                </a:cubicBezTo>
                <a:cubicBezTo>
                  <a:pt x="25436" y="1588"/>
                  <a:pt x="18639" y="6308"/>
                  <a:pt x="13471" y="10378"/>
                </a:cubicBezTo>
                <a:cubicBezTo>
                  <a:pt x="7448" y="15099"/>
                  <a:pt x="7041" y="23890"/>
                  <a:pt x="6796" y="30686"/>
                </a:cubicBezTo>
                <a:cubicBezTo>
                  <a:pt x="6512" y="37523"/>
                  <a:pt x="2116" y="80011"/>
                  <a:pt x="1058" y="85261"/>
                </a:cubicBezTo>
                <a:cubicBezTo>
                  <a:pt x="0" y="90511"/>
                  <a:pt x="9401" y="91854"/>
                  <a:pt x="18477" y="93156"/>
                </a:cubicBezTo>
                <a:cubicBezTo>
                  <a:pt x="20817" y="93504"/>
                  <a:pt x="23335" y="93664"/>
                  <a:pt x="25880" y="93664"/>
                </a:cubicBezTo>
                <a:cubicBezTo>
                  <a:pt x="33159" y="93664"/>
                  <a:pt x="40657" y="92359"/>
                  <a:pt x="44848" y="90430"/>
                </a:cubicBezTo>
                <a:cubicBezTo>
                  <a:pt x="50505" y="87784"/>
                  <a:pt x="51807" y="87906"/>
                  <a:pt x="51807" y="85058"/>
                </a:cubicBezTo>
                <a:cubicBezTo>
                  <a:pt x="51807" y="82168"/>
                  <a:pt x="51930" y="75575"/>
                  <a:pt x="51930" y="75046"/>
                </a:cubicBezTo>
                <a:cubicBezTo>
                  <a:pt x="51930" y="74558"/>
                  <a:pt x="55999" y="42366"/>
                  <a:pt x="55755" y="32924"/>
                </a:cubicBezTo>
                <a:cubicBezTo>
                  <a:pt x="55470" y="23483"/>
                  <a:pt x="56243" y="18355"/>
                  <a:pt x="54046" y="13634"/>
                </a:cubicBezTo>
                <a:cubicBezTo>
                  <a:pt x="51807" y="8913"/>
                  <a:pt x="46151" y="5250"/>
                  <a:pt x="38662" y="2768"/>
                </a:cubicBezTo>
                <a:cubicBezTo>
                  <a:pt x="31174" y="245"/>
                  <a:pt x="27796" y="0"/>
                  <a:pt x="27796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4" name="Google Shape;1194;p56"/>
          <p:cNvSpPr/>
          <p:nvPr/>
        </p:nvSpPr>
        <p:spPr>
          <a:xfrm flipH="1">
            <a:off x="9838016" y="4891329"/>
            <a:ext cx="976709" cy="1771135"/>
          </a:xfrm>
          <a:custGeom>
            <a:rect b="b" l="l" r="r" t="t"/>
            <a:pathLst>
              <a:path extrusionOk="0" h="91733" w="50587">
                <a:moveTo>
                  <a:pt x="24744" y="1"/>
                </a:moveTo>
                <a:cubicBezTo>
                  <a:pt x="21976" y="1913"/>
                  <a:pt x="16604" y="5698"/>
                  <a:pt x="12331" y="9035"/>
                </a:cubicBezTo>
                <a:cubicBezTo>
                  <a:pt x="9401" y="11355"/>
                  <a:pt x="7814" y="14652"/>
                  <a:pt x="6959" y="18233"/>
                </a:cubicBezTo>
                <a:cubicBezTo>
                  <a:pt x="6064" y="21855"/>
                  <a:pt x="5901" y="25721"/>
                  <a:pt x="5779" y="29140"/>
                </a:cubicBezTo>
                <a:cubicBezTo>
                  <a:pt x="5698" y="31704"/>
                  <a:pt x="5006" y="39273"/>
                  <a:pt x="4110" y="48023"/>
                </a:cubicBezTo>
                <a:cubicBezTo>
                  <a:pt x="3256" y="56773"/>
                  <a:pt x="2198" y="66703"/>
                  <a:pt x="1343" y="73947"/>
                </a:cubicBezTo>
                <a:cubicBezTo>
                  <a:pt x="814" y="78790"/>
                  <a:pt x="326" y="82412"/>
                  <a:pt x="41" y="83755"/>
                </a:cubicBezTo>
                <a:cubicBezTo>
                  <a:pt x="0" y="84000"/>
                  <a:pt x="0" y="84244"/>
                  <a:pt x="0" y="84447"/>
                </a:cubicBezTo>
                <a:cubicBezTo>
                  <a:pt x="0" y="85505"/>
                  <a:pt x="448" y="86319"/>
                  <a:pt x="1384" y="87093"/>
                </a:cubicBezTo>
                <a:cubicBezTo>
                  <a:pt x="2279" y="87825"/>
                  <a:pt x="3622" y="88436"/>
                  <a:pt x="5250" y="88965"/>
                </a:cubicBezTo>
                <a:cubicBezTo>
                  <a:pt x="8506" y="89982"/>
                  <a:pt x="12860" y="90633"/>
                  <a:pt x="17174" y="91244"/>
                </a:cubicBezTo>
                <a:cubicBezTo>
                  <a:pt x="19494" y="91569"/>
                  <a:pt x="21976" y="91732"/>
                  <a:pt x="24459" y="91732"/>
                </a:cubicBezTo>
                <a:lnTo>
                  <a:pt x="24744" y="91732"/>
                </a:lnTo>
                <a:lnTo>
                  <a:pt x="50587" y="70529"/>
                </a:lnTo>
                <a:cubicBezTo>
                  <a:pt x="50587" y="70529"/>
                  <a:pt x="50587" y="70529"/>
                  <a:pt x="50587" y="70488"/>
                </a:cubicBezTo>
                <a:cubicBezTo>
                  <a:pt x="47738" y="64913"/>
                  <a:pt x="44848" y="59174"/>
                  <a:pt x="42569" y="54616"/>
                </a:cubicBezTo>
                <a:cubicBezTo>
                  <a:pt x="42569" y="54779"/>
                  <a:pt x="42447" y="54901"/>
                  <a:pt x="42284" y="54901"/>
                </a:cubicBezTo>
                <a:cubicBezTo>
                  <a:pt x="40941" y="55186"/>
                  <a:pt x="39558" y="55267"/>
                  <a:pt x="38255" y="55267"/>
                </a:cubicBezTo>
                <a:cubicBezTo>
                  <a:pt x="33494" y="55267"/>
                  <a:pt x="29465" y="53924"/>
                  <a:pt x="29465" y="53884"/>
                </a:cubicBezTo>
                <a:cubicBezTo>
                  <a:pt x="29302" y="53843"/>
                  <a:pt x="29180" y="53640"/>
                  <a:pt x="29261" y="53477"/>
                </a:cubicBezTo>
                <a:cubicBezTo>
                  <a:pt x="29302" y="53314"/>
                  <a:pt x="29424" y="53233"/>
                  <a:pt x="29587" y="53233"/>
                </a:cubicBezTo>
                <a:cubicBezTo>
                  <a:pt x="29587" y="53233"/>
                  <a:pt x="29628" y="53233"/>
                  <a:pt x="29668" y="53273"/>
                </a:cubicBezTo>
                <a:cubicBezTo>
                  <a:pt x="29668" y="53273"/>
                  <a:pt x="29750" y="53273"/>
                  <a:pt x="29872" y="53314"/>
                </a:cubicBezTo>
                <a:cubicBezTo>
                  <a:pt x="29953" y="53355"/>
                  <a:pt x="30157" y="53395"/>
                  <a:pt x="30360" y="53477"/>
                </a:cubicBezTo>
                <a:cubicBezTo>
                  <a:pt x="30808" y="53599"/>
                  <a:pt x="31418" y="53762"/>
                  <a:pt x="32232" y="53924"/>
                </a:cubicBezTo>
                <a:cubicBezTo>
                  <a:pt x="33779" y="54291"/>
                  <a:pt x="35936" y="54616"/>
                  <a:pt x="38255" y="54616"/>
                </a:cubicBezTo>
                <a:cubicBezTo>
                  <a:pt x="39517" y="54616"/>
                  <a:pt x="40860" y="54494"/>
                  <a:pt x="42162" y="54250"/>
                </a:cubicBezTo>
                <a:lnTo>
                  <a:pt x="42244" y="54250"/>
                </a:lnTo>
                <a:cubicBezTo>
                  <a:pt x="42284" y="54250"/>
                  <a:pt x="42366" y="54250"/>
                  <a:pt x="42406" y="54291"/>
                </a:cubicBezTo>
                <a:cubicBezTo>
                  <a:pt x="42162" y="53843"/>
                  <a:pt x="41959" y="53355"/>
                  <a:pt x="41715" y="52907"/>
                </a:cubicBezTo>
                <a:lnTo>
                  <a:pt x="41633" y="52907"/>
                </a:lnTo>
                <a:cubicBezTo>
                  <a:pt x="41552" y="52907"/>
                  <a:pt x="41470" y="52907"/>
                  <a:pt x="41430" y="52866"/>
                </a:cubicBezTo>
                <a:cubicBezTo>
                  <a:pt x="35366" y="48186"/>
                  <a:pt x="34104" y="45337"/>
                  <a:pt x="34064" y="45297"/>
                </a:cubicBezTo>
                <a:cubicBezTo>
                  <a:pt x="34023" y="45093"/>
                  <a:pt x="34104" y="44890"/>
                  <a:pt x="34267" y="44849"/>
                </a:cubicBezTo>
                <a:cubicBezTo>
                  <a:pt x="34308" y="44808"/>
                  <a:pt x="34348" y="44808"/>
                  <a:pt x="34389" y="44808"/>
                </a:cubicBezTo>
                <a:cubicBezTo>
                  <a:pt x="34511" y="44808"/>
                  <a:pt x="34633" y="44890"/>
                  <a:pt x="34715" y="45012"/>
                </a:cubicBezTo>
                <a:lnTo>
                  <a:pt x="34715" y="45052"/>
                </a:lnTo>
                <a:lnTo>
                  <a:pt x="34755" y="45134"/>
                </a:lnTo>
                <a:cubicBezTo>
                  <a:pt x="34796" y="45215"/>
                  <a:pt x="34877" y="45337"/>
                  <a:pt x="34959" y="45459"/>
                </a:cubicBezTo>
                <a:cubicBezTo>
                  <a:pt x="35162" y="45785"/>
                  <a:pt x="35488" y="46273"/>
                  <a:pt x="36017" y="46924"/>
                </a:cubicBezTo>
                <a:cubicBezTo>
                  <a:pt x="36953" y="48064"/>
                  <a:pt x="38540" y="49733"/>
                  <a:pt x="41145" y="51767"/>
                </a:cubicBezTo>
                <a:cubicBezTo>
                  <a:pt x="39313" y="48064"/>
                  <a:pt x="38093" y="45581"/>
                  <a:pt x="37970" y="45256"/>
                </a:cubicBezTo>
                <a:cubicBezTo>
                  <a:pt x="37686" y="44320"/>
                  <a:pt x="36872" y="41145"/>
                  <a:pt x="36872" y="37930"/>
                </a:cubicBezTo>
                <a:cubicBezTo>
                  <a:pt x="36872" y="36709"/>
                  <a:pt x="36994" y="35489"/>
                  <a:pt x="37319" y="34349"/>
                </a:cubicBezTo>
                <a:cubicBezTo>
                  <a:pt x="38499" y="30442"/>
                  <a:pt x="42203" y="25436"/>
                  <a:pt x="42203" y="25436"/>
                </a:cubicBezTo>
                <a:lnTo>
                  <a:pt x="47494" y="15832"/>
                </a:lnTo>
                <a:cubicBezTo>
                  <a:pt x="44685" y="11233"/>
                  <a:pt x="39029" y="4844"/>
                  <a:pt x="39029" y="4844"/>
                </a:cubicBezTo>
                <a:cubicBezTo>
                  <a:pt x="39029" y="4844"/>
                  <a:pt x="39558" y="4681"/>
                  <a:pt x="39720" y="4314"/>
                </a:cubicBezTo>
                <a:cubicBezTo>
                  <a:pt x="34877" y="2483"/>
                  <a:pt x="26901" y="489"/>
                  <a:pt x="24744" y="1"/>
                </a:cubicBezTo>
                <a:close/>
              </a:path>
            </a:pathLst>
          </a:custGeom>
          <a:solidFill>
            <a:srgbClr val="C00000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5" name="Google Shape;1195;p56"/>
          <p:cNvSpPr/>
          <p:nvPr/>
        </p:nvSpPr>
        <p:spPr>
          <a:xfrm flipH="1">
            <a:off x="10336999" y="5380053"/>
            <a:ext cx="146158" cy="381690"/>
          </a:xfrm>
          <a:custGeom>
            <a:rect b="b" l="l" r="r" t="t"/>
            <a:pathLst>
              <a:path extrusionOk="0" h="19769" w="7570">
                <a:moveTo>
                  <a:pt x="326" y="0"/>
                </a:moveTo>
                <a:cubicBezTo>
                  <a:pt x="122" y="41"/>
                  <a:pt x="0" y="204"/>
                  <a:pt x="0" y="367"/>
                </a:cubicBezTo>
                <a:cubicBezTo>
                  <a:pt x="0" y="407"/>
                  <a:pt x="1221" y="12087"/>
                  <a:pt x="6919" y="19616"/>
                </a:cubicBezTo>
                <a:cubicBezTo>
                  <a:pt x="6968" y="19715"/>
                  <a:pt x="7077" y="19769"/>
                  <a:pt x="7182" y="19769"/>
                </a:cubicBezTo>
                <a:cubicBezTo>
                  <a:pt x="7251" y="19769"/>
                  <a:pt x="7318" y="19746"/>
                  <a:pt x="7366" y="19698"/>
                </a:cubicBezTo>
                <a:cubicBezTo>
                  <a:pt x="7529" y="19576"/>
                  <a:pt x="7570" y="19372"/>
                  <a:pt x="7448" y="19209"/>
                </a:cubicBezTo>
                <a:cubicBezTo>
                  <a:pt x="4680" y="15587"/>
                  <a:pt x="2971" y="10826"/>
                  <a:pt x="1994" y="7000"/>
                </a:cubicBezTo>
                <a:cubicBezTo>
                  <a:pt x="1465" y="5087"/>
                  <a:pt x="1140" y="3419"/>
                  <a:pt x="936" y="2239"/>
                </a:cubicBezTo>
                <a:cubicBezTo>
                  <a:pt x="855" y="1628"/>
                  <a:pt x="773" y="1140"/>
                  <a:pt x="733" y="814"/>
                </a:cubicBezTo>
                <a:cubicBezTo>
                  <a:pt x="692" y="489"/>
                  <a:pt x="692" y="326"/>
                  <a:pt x="692" y="326"/>
                </a:cubicBezTo>
                <a:cubicBezTo>
                  <a:pt x="651" y="122"/>
                  <a:pt x="489" y="0"/>
                  <a:pt x="32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6" name="Google Shape;1196;p56"/>
          <p:cNvSpPr/>
          <p:nvPr/>
        </p:nvSpPr>
        <p:spPr>
          <a:xfrm flipH="1">
            <a:off x="10003847" y="5756567"/>
            <a:ext cx="154035" cy="156468"/>
          </a:xfrm>
          <a:custGeom>
            <a:rect b="b" l="l" r="r" t="t"/>
            <a:pathLst>
              <a:path extrusionOk="0" h="8104" w="7978">
                <a:moveTo>
                  <a:pt x="381" y="1"/>
                </a:moveTo>
                <a:cubicBezTo>
                  <a:pt x="335" y="1"/>
                  <a:pt x="289" y="11"/>
                  <a:pt x="245" y="33"/>
                </a:cubicBezTo>
                <a:cubicBezTo>
                  <a:pt x="82" y="74"/>
                  <a:pt x="1" y="277"/>
                  <a:pt x="42" y="481"/>
                </a:cubicBezTo>
                <a:cubicBezTo>
                  <a:pt x="82" y="521"/>
                  <a:pt x="1344" y="3370"/>
                  <a:pt x="7408" y="8050"/>
                </a:cubicBezTo>
                <a:cubicBezTo>
                  <a:pt x="7458" y="8084"/>
                  <a:pt x="7530" y="8104"/>
                  <a:pt x="7602" y="8104"/>
                </a:cubicBezTo>
                <a:cubicBezTo>
                  <a:pt x="7704" y="8104"/>
                  <a:pt x="7808" y="8064"/>
                  <a:pt x="7855" y="7969"/>
                </a:cubicBezTo>
                <a:cubicBezTo>
                  <a:pt x="7977" y="7806"/>
                  <a:pt x="7937" y="7603"/>
                  <a:pt x="7815" y="7481"/>
                </a:cubicBezTo>
                <a:cubicBezTo>
                  <a:pt x="4803" y="5201"/>
                  <a:pt x="3012" y="3370"/>
                  <a:pt x="1995" y="2108"/>
                </a:cubicBezTo>
                <a:cubicBezTo>
                  <a:pt x="1466" y="1457"/>
                  <a:pt x="1140" y="969"/>
                  <a:pt x="937" y="643"/>
                </a:cubicBezTo>
                <a:cubicBezTo>
                  <a:pt x="855" y="521"/>
                  <a:pt x="774" y="399"/>
                  <a:pt x="733" y="318"/>
                </a:cubicBezTo>
                <a:lnTo>
                  <a:pt x="693" y="236"/>
                </a:lnTo>
                <a:lnTo>
                  <a:pt x="693" y="196"/>
                </a:lnTo>
                <a:cubicBezTo>
                  <a:pt x="633" y="77"/>
                  <a:pt x="508" y="1"/>
                  <a:pt x="3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7" name="Google Shape;1197;p56"/>
          <p:cNvSpPr/>
          <p:nvPr/>
        </p:nvSpPr>
        <p:spPr>
          <a:xfrm flipH="1">
            <a:off x="9992064" y="5919340"/>
            <a:ext cx="259319" cy="39020"/>
          </a:xfrm>
          <a:custGeom>
            <a:rect b="b" l="l" r="r" t="t"/>
            <a:pathLst>
              <a:path extrusionOk="0" h="2021" w="13431">
                <a:moveTo>
                  <a:pt x="378" y="0"/>
                </a:moveTo>
                <a:cubicBezTo>
                  <a:pt x="245" y="0"/>
                  <a:pt x="114" y="103"/>
                  <a:pt x="82" y="230"/>
                </a:cubicBezTo>
                <a:cubicBezTo>
                  <a:pt x="1" y="393"/>
                  <a:pt x="123" y="596"/>
                  <a:pt x="286" y="637"/>
                </a:cubicBezTo>
                <a:cubicBezTo>
                  <a:pt x="286" y="677"/>
                  <a:pt x="4315" y="2020"/>
                  <a:pt x="9076" y="2020"/>
                </a:cubicBezTo>
                <a:cubicBezTo>
                  <a:pt x="10379" y="2020"/>
                  <a:pt x="11762" y="1939"/>
                  <a:pt x="13105" y="1654"/>
                </a:cubicBezTo>
                <a:cubicBezTo>
                  <a:pt x="13309" y="1654"/>
                  <a:pt x="13431" y="1451"/>
                  <a:pt x="13390" y="1288"/>
                </a:cubicBezTo>
                <a:cubicBezTo>
                  <a:pt x="13355" y="1111"/>
                  <a:pt x="13227" y="995"/>
                  <a:pt x="13060" y="995"/>
                </a:cubicBezTo>
                <a:cubicBezTo>
                  <a:pt x="13035" y="995"/>
                  <a:pt x="13010" y="998"/>
                  <a:pt x="12983" y="1003"/>
                </a:cubicBezTo>
                <a:cubicBezTo>
                  <a:pt x="11681" y="1247"/>
                  <a:pt x="10338" y="1369"/>
                  <a:pt x="9076" y="1369"/>
                </a:cubicBezTo>
                <a:cubicBezTo>
                  <a:pt x="6757" y="1369"/>
                  <a:pt x="4600" y="1044"/>
                  <a:pt x="3053" y="677"/>
                </a:cubicBezTo>
                <a:cubicBezTo>
                  <a:pt x="2239" y="515"/>
                  <a:pt x="1629" y="352"/>
                  <a:pt x="1181" y="230"/>
                </a:cubicBezTo>
                <a:cubicBezTo>
                  <a:pt x="978" y="148"/>
                  <a:pt x="774" y="108"/>
                  <a:pt x="693" y="67"/>
                </a:cubicBezTo>
                <a:cubicBezTo>
                  <a:pt x="571" y="26"/>
                  <a:pt x="489" y="26"/>
                  <a:pt x="489" y="26"/>
                </a:cubicBezTo>
                <a:cubicBezTo>
                  <a:pt x="454" y="8"/>
                  <a:pt x="416" y="0"/>
                  <a:pt x="37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8" name="Google Shape;1198;p56"/>
          <p:cNvSpPr/>
          <p:nvPr/>
        </p:nvSpPr>
        <p:spPr>
          <a:xfrm flipH="1">
            <a:off x="9918190" y="6400109"/>
            <a:ext cx="371689" cy="273105"/>
          </a:xfrm>
          <a:custGeom>
            <a:rect b="b" l="l" r="r" t="t"/>
            <a:pathLst>
              <a:path extrusionOk="0" h="14145" w="19251">
                <a:moveTo>
                  <a:pt x="18884" y="1"/>
                </a:moveTo>
                <a:cubicBezTo>
                  <a:pt x="18777" y="1"/>
                  <a:pt x="18673" y="54"/>
                  <a:pt x="18599" y="153"/>
                </a:cubicBezTo>
                <a:cubicBezTo>
                  <a:pt x="16035" y="3409"/>
                  <a:pt x="11437" y="6746"/>
                  <a:pt x="7489" y="9269"/>
                </a:cubicBezTo>
                <a:cubicBezTo>
                  <a:pt x="5495" y="10531"/>
                  <a:pt x="3663" y="11589"/>
                  <a:pt x="2361" y="12322"/>
                </a:cubicBezTo>
                <a:cubicBezTo>
                  <a:pt x="1710" y="12728"/>
                  <a:pt x="1181" y="13013"/>
                  <a:pt x="815" y="13217"/>
                </a:cubicBezTo>
                <a:cubicBezTo>
                  <a:pt x="408" y="13380"/>
                  <a:pt x="204" y="13502"/>
                  <a:pt x="204" y="13502"/>
                </a:cubicBezTo>
                <a:cubicBezTo>
                  <a:pt x="41" y="13583"/>
                  <a:pt x="1" y="13787"/>
                  <a:pt x="82" y="13949"/>
                </a:cubicBezTo>
                <a:cubicBezTo>
                  <a:pt x="142" y="14069"/>
                  <a:pt x="267" y="14144"/>
                  <a:pt x="393" y="14144"/>
                </a:cubicBezTo>
                <a:cubicBezTo>
                  <a:pt x="440" y="14144"/>
                  <a:pt x="486" y="14134"/>
                  <a:pt x="530" y="14112"/>
                </a:cubicBezTo>
                <a:cubicBezTo>
                  <a:pt x="530" y="14112"/>
                  <a:pt x="3867" y="12403"/>
                  <a:pt x="7855" y="9839"/>
                </a:cubicBezTo>
                <a:cubicBezTo>
                  <a:pt x="11844" y="7316"/>
                  <a:pt x="16442" y="3938"/>
                  <a:pt x="19128" y="560"/>
                </a:cubicBezTo>
                <a:cubicBezTo>
                  <a:pt x="19250" y="397"/>
                  <a:pt x="19210" y="194"/>
                  <a:pt x="19088" y="72"/>
                </a:cubicBezTo>
                <a:cubicBezTo>
                  <a:pt x="19023" y="23"/>
                  <a:pt x="18953" y="1"/>
                  <a:pt x="18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9" name="Google Shape;1199;p56"/>
          <p:cNvSpPr/>
          <p:nvPr/>
        </p:nvSpPr>
        <p:spPr>
          <a:xfrm flipH="1">
            <a:off x="9757870" y="4854068"/>
            <a:ext cx="1070215" cy="1821740"/>
          </a:xfrm>
          <a:custGeom>
            <a:rect b="b" l="l" r="r" t="t"/>
            <a:pathLst>
              <a:path extrusionOk="0" h="94354" w="55430">
                <a:moveTo>
                  <a:pt x="27219" y="694"/>
                </a:moveTo>
                <a:cubicBezTo>
                  <a:pt x="27233" y="699"/>
                  <a:pt x="27249" y="704"/>
                  <a:pt x="27267" y="710"/>
                </a:cubicBezTo>
                <a:cubicBezTo>
                  <a:pt x="28000" y="791"/>
                  <a:pt x="31378" y="1239"/>
                  <a:pt x="37930" y="3396"/>
                </a:cubicBezTo>
                <a:cubicBezTo>
                  <a:pt x="45337" y="5878"/>
                  <a:pt x="50912" y="9541"/>
                  <a:pt x="53069" y="14140"/>
                </a:cubicBezTo>
                <a:cubicBezTo>
                  <a:pt x="54575" y="17355"/>
                  <a:pt x="54697" y="20773"/>
                  <a:pt x="54697" y="25779"/>
                </a:cubicBezTo>
                <a:cubicBezTo>
                  <a:pt x="54697" y="26430"/>
                  <a:pt x="54697" y="27081"/>
                  <a:pt x="54697" y="27773"/>
                </a:cubicBezTo>
                <a:cubicBezTo>
                  <a:pt x="54697" y="29442"/>
                  <a:pt x="54697" y="31273"/>
                  <a:pt x="54738" y="33267"/>
                </a:cubicBezTo>
                <a:cubicBezTo>
                  <a:pt x="54738" y="33593"/>
                  <a:pt x="54738" y="33878"/>
                  <a:pt x="54738" y="34244"/>
                </a:cubicBezTo>
                <a:cubicBezTo>
                  <a:pt x="54778" y="39413"/>
                  <a:pt x="53802" y="49587"/>
                  <a:pt x="52866" y="58500"/>
                </a:cubicBezTo>
                <a:cubicBezTo>
                  <a:pt x="52377" y="62976"/>
                  <a:pt x="51889" y="67128"/>
                  <a:pt x="51523" y="70180"/>
                </a:cubicBezTo>
                <a:cubicBezTo>
                  <a:pt x="51360" y="71726"/>
                  <a:pt x="51197" y="72988"/>
                  <a:pt x="51116" y="73883"/>
                </a:cubicBezTo>
                <a:cubicBezTo>
                  <a:pt x="51034" y="74331"/>
                  <a:pt x="50994" y="74697"/>
                  <a:pt x="50994" y="74941"/>
                </a:cubicBezTo>
                <a:cubicBezTo>
                  <a:pt x="50953" y="75063"/>
                  <a:pt x="50953" y="75145"/>
                  <a:pt x="50953" y="75226"/>
                </a:cubicBezTo>
                <a:cubicBezTo>
                  <a:pt x="50953" y="75308"/>
                  <a:pt x="50953" y="75348"/>
                  <a:pt x="50953" y="75389"/>
                </a:cubicBezTo>
                <a:cubicBezTo>
                  <a:pt x="50953" y="75918"/>
                  <a:pt x="50790" y="82470"/>
                  <a:pt x="50790" y="85401"/>
                </a:cubicBezTo>
                <a:cubicBezTo>
                  <a:pt x="50790" y="86092"/>
                  <a:pt x="50709" y="86540"/>
                  <a:pt x="50546" y="86906"/>
                </a:cubicBezTo>
                <a:cubicBezTo>
                  <a:pt x="50424" y="87191"/>
                  <a:pt x="50220" y="87435"/>
                  <a:pt x="49936" y="87639"/>
                </a:cubicBezTo>
                <a:cubicBezTo>
                  <a:pt x="49040" y="88371"/>
                  <a:pt x="47250" y="88982"/>
                  <a:pt x="44034" y="90447"/>
                </a:cubicBezTo>
                <a:cubicBezTo>
                  <a:pt x="39924" y="92360"/>
                  <a:pt x="32436" y="93662"/>
                  <a:pt x="25151" y="93662"/>
                </a:cubicBezTo>
                <a:cubicBezTo>
                  <a:pt x="22668" y="93662"/>
                  <a:pt x="20186" y="93499"/>
                  <a:pt x="17866" y="93174"/>
                </a:cubicBezTo>
                <a:cubicBezTo>
                  <a:pt x="13552" y="92563"/>
                  <a:pt x="9198" y="91912"/>
                  <a:pt x="5942" y="90895"/>
                </a:cubicBezTo>
                <a:cubicBezTo>
                  <a:pt x="4314" y="90366"/>
                  <a:pt x="2971" y="89755"/>
                  <a:pt x="2076" y="89023"/>
                </a:cubicBezTo>
                <a:cubicBezTo>
                  <a:pt x="1140" y="88249"/>
                  <a:pt x="692" y="87435"/>
                  <a:pt x="692" y="86377"/>
                </a:cubicBezTo>
                <a:cubicBezTo>
                  <a:pt x="692" y="86174"/>
                  <a:pt x="692" y="85930"/>
                  <a:pt x="733" y="85685"/>
                </a:cubicBezTo>
                <a:cubicBezTo>
                  <a:pt x="1018" y="84342"/>
                  <a:pt x="1506" y="80720"/>
                  <a:pt x="2035" y="75877"/>
                </a:cubicBezTo>
                <a:cubicBezTo>
                  <a:pt x="2890" y="68633"/>
                  <a:pt x="3948" y="58703"/>
                  <a:pt x="4802" y="49953"/>
                </a:cubicBezTo>
                <a:cubicBezTo>
                  <a:pt x="5698" y="41203"/>
                  <a:pt x="6390" y="33634"/>
                  <a:pt x="6471" y="31070"/>
                </a:cubicBezTo>
                <a:cubicBezTo>
                  <a:pt x="6593" y="27651"/>
                  <a:pt x="6756" y="23785"/>
                  <a:pt x="7651" y="20163"/>
                </a:cubicBezTo>
                <a:cubicBezTo>
                  <a:pt x="8506" y="16582"/>
                  <a:pt x="10093" y="13285"/>
                  <a:pt x="13023" y="10965"/>
                </a:cubicBezTo>
                <a:cubicBezTo>
                  <a:pt x="18192" y="6936"/>
                  <a:pt x="24988" y="2215"/>
                  <a:pt x="26860" y="954"/>
                </a:cubicBezTo>
                <a:cubicBezTo>
                  <a:pt x="27021" y="839"/>
                  <a:pt x="27143" y="750"/>
                  <a:pt x="27219" y="694"/>
                </a:cubicBezTo>
                <a:close/>
                <a:moveTo>
                  <a:pt x="27075" y="1"/>
                </a:moveTo>
                <a:cubicBezTo>
                  <a:pt x="27020" y="1"/>
                  <a:pt x="26970" y="30"/>
                  <a:pt x="26942" y="59"/>
                </a:cubicBezTo>
                <a:cubicBezTo>
                  <a:pt x="26942" y="59"/>
                  <a:pt x="26779" y="181"/>
                  <a:pt x="26453" y="384"/>
                </a:cubicBezTo>
                <a:cubicBezTo>
                  <a:pt x="24622" y="1646"/>
                  <a:pt x="17785" y="6367"/>
                  <a:pt x="12616" y="10436"/>
                </a:cubicBezTo>
                <a:cubicBezTo>
                  <a:pt x="9523" y="12878"/>
                  <a:pt x="7895" y="16337"/>
                  <a:pt x="7000" y="20000"/>
                </a:cubicBezTo>
                <a:cubicBezTo>
                  <a:pt x="6105" y="23704"/>
                  <a:pt x="5942" y="27611"/>
                  <a:pt x="5779" y="31029"/>
                </a:cubicBezTo>
                <a:cubicBezTo>
                  <a:pt x="5657" y="34407"/>
                  <a:pt x="4477" y="46779"/>
                  <a:pt x="3215" y="58866"/>
                </a:cubicBezTo>
                <a:cubicBezTo>
                  <a:pt x="2605" y="64930"/>
                  <a:pt x="1954" y="70953"/>
                  <a:pt x="1384" y="75796"/>
                </a:cubicBezTo>
                <a:cubicBezTo>
                  <a:pt x="814" y="80598"/>
                  <a:pt x="326" y="84261"/>
                  <a:pt x="82" y="85563"/>
                </a:cubicBezTo>
                <a:cubicBezTo>
                  <a:pt x="41" y="85848"/>
                  <a:pt x="0" y="86133"/>
                  <a:pt x="0" y="86377"/>
                </a:cubicBezTo>
                <a:cubicBezTo>
                  <a:pt x="0" y="87680"/>
                  <a:pt x="611" y="88697"/>
                  <a:pt x="1628" y="89552"/>
                </a:cubicBezTo>
                <a:cubicBezTo>
                  <a:pt x="3175" y="90773"/>
                  <a:pt x="5576" y="91587"/>
                  <a:pt x="8425" y="92278"/>
                </a:cubicBezTo>
                <a:cubicBezTo>
                  <a:pt x="11273" y="92930"/>
                  <a:pt x="14529" y="93377"/>
                  <a:pt x="17744" y="93866"/>
                </a:cubicBezTo>
                <a:cubicBezTo>
                  <a:pt x="20105" y="94191"/>
                  <a:pt x="22628" y="94354"/>
                  <a:pt x="25151" y="94354"/>
                </a:cubicBezTo>
                <a:cubicBezTo>
                  <a:pt x="32517" y="94354"/>
                  <a:pt x="40046" y="93052"/>
                  <a:pt x="44319" y="91058"/>
                </a:cubicBezTo>
                <a:cubicBezTo>
                  <a:pt x="47127" y="89755"/>
                  <a:pt x="48877" y="89145"/>
                  <a:pt x="49976" y="88453"/>
                </a:cubicBezTo>
                <a:cubicBezTo>
                  <a:pt x="50505" y="88127"/>
                  <a:pt x="50912" y="87720"/>
                  <a:pt x="51156" y="87232"/>
                </a:cubicBezTo>
                <a:cubicBezTo>
                  <a:pt x="51401" y="86703"/>
                  <a:pt x="51482" y="86133"/>
                  <a:pt x="51482" y="85401"/>
                </a:cubicBezTo>
                <a:cubicBezTo>
                  <a:pt x="51482" y="82568"/>
                  <a:pt x="51599" y="76216"/>
                  <a:pt x="51604" y="75430"/>
                </a:cubicBezTo>
                <a:lnTo>
                  <a:pt x="51604" y="75430"/>
                </a:lnTo>
                <a:lnTo>
                  <a:pt x="51604" y="75430"/>
                </a:lnTo>
                <a:cubicBezTo>
                  <a:pt x="51604" y="75389"/>
                  <a:pt x="51645" y="75226"/>
                  <a:pt x="51645" y="74982"/>
                </a:cubicBezTo>
                <a:cubicBezTo>
                  <a:pt x="51889" y="72988"/>
                  <a:pt x="52825" y="65255"/>
                  <a:pt x="53720" y="56790"/>
                </a:cubicBezTo>
                <a:cubicBezTo>
                  <a:pt x="54616" y="48325"/>
                  <a:pt x="55430" y="39169"/>
                  <a:pt x="55430" y="34244"/>
                </a:cubicBezTo>
                <a:cubicBezTo>
                  <a:pt x="55430" y="33878"/>
                  <a:pt x="55430" y="33552"/>
                  <a:pt x="55430" y="33267"/>
                </a:cubicBezTo>
                <a:cubicBezTo>
                  <a:pt x="55348" y="31273"/>
                  <a:pt x="55348" y="29442"/>
                  <a:pt x="55348" y="27773"/>
                </a:cubicBezTo>
                <a:cubicBezTo>
                  <a:pt x="55348" y="27081"/>
                  <a:pt x="55348" y="26430"/>
                  <a:pt x="55348" y="25779"/>
                </a:cubicBezTo>
                <a:cubicBezTo>
                  <a:pt x="55348" y="20773"/>
                  <a:pt x="55267" y="17233"/>
                  <a:pt x="53680" y="13855"/>
                </a:cubicBezTo>
                <a:cubicBezTo>
                  <a:pt x="51360" y="8971"/>
                  <a:pt x="45662" y="5268"/>
                  <a:pt x="38133" y="2785"/>
                </a:cubicBezTo>
                <a:cubicBezTo>
                  <a:pt x="30645" y="262"/>
                  <a:pt x="27186" y="18"/>
                  <a:pt x="27145" y="18"/>
                </a:cubicBezTo>
                <a:cubicBezTo>
                  <a:pt x="27121" y="6"/>
                  <a:pt x="27097" y="1"/>
                  <a:pt x="270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0" name="Google Shape;1200;p56"/>
          <p:cNvSpPr/>
          <p:nvPr/>
        </p:nvSpPr>
        <p:spPr>
          <a:xfrm flipH="1">
            <a:off x="9787746" y="4772768"/>
            <a:ext cx="559493" cy="363753"/>
          </a:xfrm>
          <a:custGeom>
            <a:rect b="b" l="l" r="r" t="t"/>
            <a:pathLst>
              <a:path extrusionOk="0" h="18840" w="28978">
                <a:moveTo>
                  <a:pt x="4563" y="0"/>
                </a:moveTo>
                <a:cubicBezTo>
                  <a:pt x="3887" y="0"/>
                  <a:pt x="3541" y="78"/>
                  <a:pt x="3541" y="78"/>
                </a:cubicBezTo>
                <a:lnTo>
                  <a:pt x="1" y="5979"/>
                </a:lnTo>
                <a:cubicBezTo>
                  <a:pt x="1" y="5979"/>
                  <a:pt x="10623" y="8502"/>
                  <a:pt x="16117" y="10700"/>
                </a:cubicBezTo>
                <a:cubicBezTo>
                  <a:pt x="21652" y="12938"/>
                  <a:pt x="28977" y="18839"/>
                  <a:pt x="28977" y="18839"/>
                </a:cubicBezTo>
                <a:cubicBezTo>
                  <a:pt x="28977" y="18839"/>
                  <a:pt x="27797" y="12165"/>
                  <a:pt x="26780" y="10455"/>
                </a:cubicBezTo>
                <a:cubicBezTo>
                  <a:pt x="25721" y="8746"/>
                  <a:pt x="14815" y="2967"/>
                  <a:pt x="10379" y="1258"/>
                </a:cubicBezTo>
                <a:cubicBezTo>
                  <a:pt x="7614" y="202"/>
                  <a:pt x="5656" y="0"/>
                  <a:pt x="4563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1" name="Google Shape;1201;p56"/>
          <p:cNvSpPr/>
          <p:nvPr/>
        </p:nvSpPr>
        <p:spPr>
          <a:xfrm flipH="1">
            <a:off x="9936260" y="4772691"/>
            <a:ext cx="410979" cy="243603"/>
          </a:xfrm>
          <a:custGeom>
            <a:rect b="b" l="l" r="r" t="t"/>
            <a:pathLst>
              <a:path extrusionOk="0" h="12617" w="21286">
                <a:moveTo>
                  <a:pt x="4559" y="0"/>
                </a:moveTo>
                <a:cubicBezTo>
                  <a:pt x="3867" y="0"/>
                  <a:pt x="3541" y="82"/>
                  <a:pt x="3541" y="82"/>
                </a:cubicBezTo>
                <a:lnTo>
                  <a:pt x="1" y="5983"/>
                </a:lnTo>
                <a:cubicBezTo>
                  <a:pt x="1" y="5983"/>
                  <a:pt x="204" y="6023"/>
                  <a:pt x="530" y="6146"/>
                </a:cubicBezTo>
                <a:cubicBezTo>
                  <a:pt x="2768" y="6675"/>
                  <a:pt x="11355" y="8791"/>
                  <a:pt x="16117" y="10704"/>
                </a:cubicBezTo>
                <a:cubicBezTo>
                  <a:pt x="16158" y="10704"/>
                  <a:pt x="16158" y="10744"/>
                  <a:pt x="16158" y="10744"/>
                </a:cubicBezTo>
                <a:cubicBezTo>
                  <a:pt x="17256" y="11192"/>
                  <a:pt x="18477" y="11802"/>
                  <a:pt x="19658" y="12454"/>
                </a:cubicBezTo>
                <a:cubicBezTo>
                  <a:pt x="19739" y="12494"/>
                  <a:pt x="19820" y="12576"/>
                  <a:pt x="19902" y="12616"/>
                </a:cubicBezTo>
                <a:cubicBezTo>
                  <a:pt x="20471" y="12372"/>
                  <a:pt x="20838" y="12006"/>
                  <a:pt x="20919" y="11518"/>
                </a:cubicBezTo>
                <a:cubicBezTo>
                  <a:pt x="21285" y="8384"/>
                  <a:pt x="15995" y="3948"/>
                  <a:pt x="15710" y="3704"/>
                </a:cubicBezTo>
                <a:cubicBezTo>
                  <a:pt x="14570" y="3134"/>
                  <a:pt x="13512" y="2605"/>
                  <a:pt x="12536" y="2198"/>
                </a:cubicBezTo>
                <a:cubicBezTo>
                  <a:pt x="11722" y="1832"/>
                  <a:pt x="10989" y="1506"/>
                  <a:pt x="10379" y="1262"/>
                </a:cubicBezTo>
                <a:cubicBezTo>
                  <a:pt x="7611" y="204"/>
                  <a:pt x="5658" y="0"/>
                  <a:pt x="455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2" name="Google Shape;1202;p56"/>
          <p:cNvSpPr/>
          <p:nvPr/>
        </p:nvSpPr>
        <p:spPr>
          <a:xfrm flipH="1">
            <a:off x="9780680" y="4766397"/>
            <a:ext cx="573626" cy="376921"/>
          </a:xfrm>
          <a:custGeom>
            <a:rect b="b" l="l" r="r" t="t"/>
            <a:pathLst>
              <a:path extrusionOk="0" h="19522" w="29710">
                <a:moveTo>
                  <a:pt x="4925" y="693"/>
                </a:moveTo>
                <a:cubicBezTo>
                  <a:pt x="5983" y="693"/>
                  <a:pt x="7896" y="855"/>
                  <a:pt x="10622" y="1913"/>
                </a:cubicBezTo>
                <a:cubicBezTo>
                  <a:pt x="12820" y="2768"/>
                  <a:pt x="16646" y="4640"/>
                  <a:pt x="20064" y="6472"/>
                </a:cubicBezTo>
                <a:cubicBezTo>
                  <a:pt x="21733" y="7408"/>
                  <a:pt x="23361" y="8344"/>
                  <a:pt x="24582" y="9158"/>
                </a:cubicBezTo>
                <a:cubicBezTo>
                  <a:pt x="25192" y="9565"/>
                  <a:pt x="25721" y="9931"/>
                  <a:pt x="26087" y="10216"/>
                </a:cubicBezTo>
                <a:cubicBezTo>
                  <a:pt x="26494" y="10541"/>
                  <a:pt x="26739" y="10826"/>
                  <a:pt x="26861" y="10948"/>
                </a:cubicBezTo>
                <a:cubicBezTo>
                  <a:pt x="27064" y="11315"/>
                  <a:pt x="27349" y="12047"/>
                  <a:pt x="27593" y="12902"/>
                </a:cubicBezTo>
                <a:cubicBezTo>
                  <a:pt x="28000" y="14204"/>
                  <a:pt x="28326" y="15791"/>
                  <a:pt x="28611" y="17053"/>
                </a:cubicBezTo>
                <a:cubicBezTo>
                  <a:pt x="28708" y="17541"/>
                  <a:pt x="28806" y="18003"/>
                  <a:pt x="28862" y="18356"/>
                </a:cubicBezTo>
                <a:lnTo>
                  <a:pt x="28862" y="18356"/>
                </a:lnTo>
                <a:cubicBezTo>
                  <a:pt x="28092" y="17761"/>
                  <a:pt x="26769" y="16763"/>
                  <a:pt x="25192" y="15669"/>
                </a:cubicBezTo>
                <a:cubicBezTo>
                  <a:pt x="22669" y="13919"/>
                  <a:pt x="19413" y="11884"/>
                  <a:pt x="16646" y="10745"/>
                </a:cubicBezTo>
                <a:cubicBezTo>
                  <a:pt x="11757" y="8747"/>
                  <a:pt x="2989" y="6592"/>
                  <a:pt x="903" y="6091"/>
                </a:cubicBezTo>
                <a:lnTo>
                  <a:pt x="903" y="6091"/>
                </a:lnTo>
                <a:lnTo>
                  <a:pt x="4101" y="725"/>
                </a:lnTo>
                <a:lnTo>
                  <a:pt x="4101" y="725"/>
                </a:lnTo>
                <a:cubicBezTo>
                  <a:pt x="4246" y="713"/>
                  <a:pt x="4525" y="693"/>
                  <a:pt x="4925" y="693"/>
                </a:cubicBezTo>
                <a:close/>
                <a:moveTo>
                  <a:pt x="4925" y="1"/>
                </a:moveTo>
                <a:cubicBezTo>
                  <a:pt x="4233" y="1"/>
                  <a:pt x="3867" y="82"/>
                  <a:pt x="3826" y="82"/>
                </a:cubicBezTo>
                <a:cubicBezTo>
                  <a:pt x="3745" y="123"/>
                  <a:pt x="3663" y="164"/>
                  <a:pt x="3623" y="245"/>
                </a:cubicBezTo>
                <a:lnTo>
                  <a:pt x="82" y="6146"/>
                </a:lnTo>
                <a:cubicBezTo>
                  <a:pt x="1" y="6227"/>
                  <a:pt x="1" y="6349"/>
                  <a:pt x="41" y="6472"/>
                </a:cubicBezTo>
                <a:cubicBezTo>
                  <a:pt x="82" y="6553"/>
                  <a:pt x="163" y="6634"/>
                  <a:pt x="285" y="6634"/>
                </a:cubicBezTo>
                <a:cubicBezTo>
                  <a:pt x="285" y="6634"/>
                  <a:pt x="937" y="6797"/>
                  <a:pt x="2035" y="7082"/>
                </a:cubicBezTo>
                <a:cubicBezTo>
                  <a:pt x="5250" y="7896"/>
                  <a:pt x="12291" y="9687"/>
                  <a:pt x="16361" y="11355"/>
                </a:cubicBezTo>
                <a:cubicBezTo>
                  <a:pt x="19087" y="12454"/>
                  <a:pt x="22303" y="14489"/>
                  <a:pt x="24826" y="16239"/>
                </a:cubicBezTo>
                <a:cubicBezTo>
                  <a:pt x="26047" y="17094"/>
                  <a:pt x="27146" y="17907"/>
                  <a:pt x="27919" y="18477"/>
                </a:cubicBezTo>
                <a:cubicBezTo>
                  <a:pt x="28326" y="18803"/>
                  <a:pt x="28611" y="19047"/>
                  <a:pt x="28814" y="19210"/>
                </a:cubicBezTo>
                <a:cubicBezTo>
                  <a:pt x="29018" y="19373"/>
                  <a:pt x="29140" y="19454"/>
                  <a:pt x="29140" y="19454"/>
                </a:cubicBezTo>
                <a:cubicBezTo>
                  <a:pt x="29211" y="19502"/>
                  <a:pt x="29297" y="19521"/>
                  <a:pt x="29380" y="19521"/>
                </a:cubicBezTo>
                <a:cubicBezTo>
                  <a:pt x="29439" y="19521"/>
                  <a:pt x="29496" y="19512"/>
                  <a:pt x="29547" y="19495"/>
                </a:cubicBezTo>
                <a:cubicBezTo>
                  <a:pt x="29669" y="19413"/>
                  <a:pt x="29709" y="19251"/>
                  <a:pt x="29709" y="19128"/>
                </a:cubicBezTo>
                <a:cubicBezTo>
                  <a:pt x="29709" y="19128"/>
                  <a:pt x="29384" y="17460"/>
                  <a:pt x="28977" y="15547"/>
                </a:cubicBezTo>
                <a:cubicBezTo>
                  <a:pt x="28773" y="14611"/>
                  <a:pt x="28529" y="13594"/>
                  <a:pt x="28244" y="12739"/>
                </a:cubicBezTo>
                <a:cubicBezTo>
                  <a:pt x="28000" y="11844"/>
                  <a:pt x="27715" y="11070"/>
                  <a:pt x="27430" y="10623"/>
                </a:cubicBezTo>
                <a:cubicBezTo>
                  <a:pt x="27227" y="10338"/>
                  <a:pt x="26942" y="10053"/>
                  <a:pt x="26535" y="9687"/>
                </a:cubicBezTo>
                <a:cubicBezTo>
                  <a:pt x="25070" y="8547"/>
                  <a:pt x="22140" y="6838"/>
                  <a:pt x="19087" y="5210"/>
                </a:cubicBezTo>
                <a:cubicBezTo>
                  <a:pt x="15995" y="3582"/>
                  <a:pt x="12820" y="2036"/>
                  <a:pt x="10867" y="1262"/>
                </a:cubicBezTo>
                <a:cubicBezTo>
                  <a:pt x="8059" y="204"/>
                  <a:pt x="6064" y="1"/>
                  <a:pt x="4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3" name="Google Shape;1203;p56"/>
          <p:cNvSpPr/>
          <p:nvPr/>
        </p:nvSpPr>
        <p:spPr>
          <a:xfrm flipH="1">
            <a:off x="8573817" y="5982433"/>
            <a:ext cx="519410" cy="363309"/>
          </a:xfrm>
          <a:custGeom>
            <a:rect b="b" l="l" r="r" t="t"/>
            <a:pathLst>
              <a:path extrusionOk="0" h="18817" w="26902">
                <a:moveTo>
                  <a:pt x="18263" y="0"/>
                </a:moveTo>
                <a:cubicBezTo>
                  <a:pt x="18210" y="0"/>
                  <a:pt x="18159" y="5"/>
                  <a:pt x="18111" y="14"/>
                </a:cubicBezTo>
                <a:cubicBezTo>
                  <a:pt x="16808" y="299"/>
                  <a:pt x="12616" y="2781"/>
                  <a:pt x="12616" y="2781"/>
                </a:cubicBezTo>
                <a:cubicBezTo>
                  <a:pt x="12616" y="2781"/>
                  <a:pt x="11680" y="2781"/>
                  <a:pt x="10500" y="2537"/>
                </a:cubicBezTo>
                <a:cubicBezTo>
                  <a:pt x="10355" y="2502"/>
                  <a:pt x="10212" y="2484"/>
                  <a:pt x="10069" y="2484"/>
                </a:cubicBezTo>
                <a:cubicBezTo>
                  <a:pt x="9052" y="2484"/>
                  <a:pt x="8072" y="3421"/>
                  <a:pt x="6715" y="5956"/>
                </a:cubicBezTo>
                <a:cubicBezTo>
                  <a:pt x="5128" y="8845"/>
                  <a:pt x="1710" y="11694"/>
                  <a:pt x="1710" y="11694"/>
                </a:cubicBezTo>
                <a:lnTo>
                  <a:pt x="0" y="13403"/>
                </a:lnTo>
                <a:lnTo>
                  <a:pt x="774" y="14055"/>
                </a:lnTo>
                <a:lnTo>
                  <a:pt x="4721" y="18816"/>
                </a:lnTo>
                <a:lnTo>
                  <a:pt x="5372" y="18124"/>
                </a:lnTo>
                <a:cubicBezTo>
                  <a:pt x="5372" y="18124"/>
                  <a:pt x="8913" y="18124"/>
                  <a:pt x="11273" y="17351"/>
                </a:cubicBezTo>
                <a:cubicBezTo>
                  <a:pt x="13634" y="16578"/>
                  <a:pt x="15099" y="14746"/>
                  <a:pt x="15628" y="14746"/>
                </a:cubicBezTo>
                <a:cubicBezTo>
                  <a:pt x="16157" y="14746"/>
                  <a:pt x="19047" y="16171"/>
                  <a:pt x="20349" y="17107"/>
                </a:cubicBezTo>
                <a:cubicBezTo>
                  <a:pt x="21167" y="17669"/>
                  <a:pt x="21792" y="17991"/>
                  <a:pt x="22396" y="17991"/>
                </a:cubicBezTo>
                <a:cubicBezTo>
                  <a:pt x="22754" y="17991"/>
                  <a:pt x="23104" y="17878"/>
                  <a:pt x="23483" y="17636"/>
                </a:cubicBezTo>
                <a:cubicBezTo>
                  <a:pt x="24541" y="16944"/>
                  <a:pt x="22058" y="16171"/>
                  <a:pt x="21407" y="15642"/>
                </a:cubicBezTo>
                <a:cubicBezTo>
                  <a:pt x="20756" y="15113"/>
                  <a:pt x="18640" y="12874"/>
                  <a:pt x="18640" y="12874"/>
                </a:cubicBezTo>
                <a:lnTo>
                  <a:pt x="22180" y="12223"/>
                </a:lnTo>
                <a:cubicBezTo>
                  <a:pt x="22180" y="12223"/>
                  <a:pt x="24012" y="13403"/>
                  <a:pt x="24826" y="13566"/>
                </a:cubicBezTo>
                <a:cubicBezTo>
                  <a:pt x="25015" y="13596"/>
                  <a:pt x="25158" y="13611"/>
                  <a:pt x="25276" y="13611"/>
                </a:cubicBezTo>
                <a:cubicBezTo>
                  <a:pt x="25638" y="13611"/>
                  <a:pt x="25758" y="13466"/>
                  <a:pt x="26250" y="13159"/>
                </a:cubicBezTo>
                <a:cubicBezTo>
                  <a:pt x="26901" y="12752"/>
                  <a:pt x="23483" y="9741"/>
                  <a:pt x="22587" y="9334"/>
                </a:cubicBezTo>
                <a:cubicBezTo>
                  <a:pt x="21651" y="8967"/>
                  <a:pt x="18233" y="8967"/>
                  <a:pt x="18233" y="8967"/>
                </a:cubicBezTo>
                <a:cubicBezTo>
                  <a:pt x="18233" y="8967"/>
                  <a:pt x="21122" y="7136"/>
                  <a:pt x="21773" y="6851"/>
                </a:cubicBezTo>
                <a:cubicBezTo>
                  <a:pt x="21856" y="6822"/>
                  <a:pt x="21946" y="6809"/>
                  <a:pt x="22041" y="6809"/>
                </a:cubicBezTo>
                <a:cubicBezTo>
                  <a:pt x="22738" y="6809"/>
                  <a:pt x="23704" y="7502"/>
                  <a:pt x="24134" y="7502"/>
                </a:cubicBezTo>
                <a:cubicBezTo>
                  <a:pt x="24405" y="7502"/>
                  <a:pt x="24751" y="7609"/>
                  <a:pt x="25096" y="7609"/>
                </a:cubicBezTo>
                <a:cubicBezTo>
                  <a:pt x="25423" y="7609"/>
                  <a:pt x="25748" y="7513"/>
                  <a:pt x="26006" y="7136"/>
                </a:cubicBezTo>
                <a:cubicBezTo>
                  <a:pt x="26535" y="6322"/>
                  <a:pt x="22058" y="2904"/>
                  <a:pt x="22058" y="2904"/>
                </a:cubicBezTo>
                <a:cubicBezTo>
                  <a:pt x="22058" y="2904"/>
                  <a:pt x="19608" y="0"/>
                  <a:pt x="1826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4" name="Google Shape;1204;p56"/>
          <p:cNvSpPr/>
          <p:nvPr/>
        </p:nvSpPr>
        <p:spPr>
          <a:xfrm flipH="1">
            <a:off x="8578547" y="5976410"/>
            <a:ext cx="520974" cy="375608"/>
          </a:xfrm>
          <a:custGeom>
            <a:rect b="b" l="l" r="r" t="t"/>
            <a:pathLst>
              <a:path extrusionOk="0" h="19454" w="26983">
                <a:moveTo>
                  <a:pt x="26332" y="13227"/>
                </a:moveTo>
                <a:lnTo>
                  <a:pt x="26337" y="13230"/>
                </a:lnTo>
                <a:lnTo>
                  <a:pt x="26337" y="13230"/>
                </a:lnTo>
                <a:cubicBezTo>
                  <a:pt x="26337" y="13230"/>
                  <a:pt x="26337" y="13230"/>
                  <a:pt x="26337" y="13230"/>
                </a:cubicBezTo>
                <a:lnTo>
                  <a:pt x="26337" y="13230"/>
                </a:lnTo>
                <a:lnTo>
                  <a:pt x="26332" y="13227"/>
                </a:lnTo>
                <a:close/>
                <a:moveTo>
                  <a:pt x="18599" y="652"/>
                </a:moveTo>
                <a:cubicBezTo>
                  <a:pt x="18803" y="652"/>
                  <a:pt x="19210" y="814"/>
                  <a:pt x="19576" y="1059"/>
                </a:cubicBezTo>
                <a:cubicBezTo>
                  <a:pt x="20187" y="1466"/>
                  <a:pt x="20797" y="2035"/>
                  <a:pt x="21285" y="2564"/>
                </a:cubicBezTo>
                <a:cubicBezTo>
                  <a:pt x="21530" y="2809"/>
                  <a:pt x="21733" y="3012"/>
                  <a:pt x="21896" y="3175"/>
                </a:cubicBezTo>
                <a:cubicBezTo>
                  <a:pt x="21977" y="3256"/>
                  <a:pt x="22018" y="3338"/>
                  <a:pt x="22059" y="3378"/>
                </a:cubicBezTo>
                <a:lnTo>
                  <a:pt x="22099" y="3460"/>
                </a:lnTo>
                <a:lnTo>
                  <a:pt x="22181" y="3500"/>
                </a:lnTo>
                <a:cubicBezTo>
                  <a:pt x="22181" y="3500"/>
                  <a:pt x="22425" y="3704"/>
                  <a:pt x="22791" y="3989"/>
                </a:cubicBezTo>
                <a:cubicBezTo>
                  <a:pt x="23361" y="4436"/>
                  <a:pt x="24175" y="5128"/>
                  <a:pt x="24867" y="5779"/>
                </a:cubicBezTo>
                <a:cubicBezTo>
                  <a:pt x="25192" y="6146"/>
                  <a:pt x="25518" y="6471"/>
                  <a:pt x="25721" y="6756"/>
                </a:cubicBezTo>
                <a:cubicBezTo>
                  <a:pt x="25843" y="6878"/>
                  <a:pt x="25925" y="7000"/>
                  <a:pt x="25966" y="7082"/>
                </a:cubicBezTo>
                <a:cubicBezTo>
                  <a:pt x="26006" y="7204"/>
                  <a:pt x="26006" y="7285"/>
                  <a:pt x="26006" y="7285"/>
                </a:cubicBezTo>
                <a:lnTo>
                  <a:pt x="26016" y="7285"/>
                </a:lnTo>
                <a:cubicBezTo>
                  <a:pt x="25910" y="7421"/>
                  <a:pt x="25833" y="7492"/>
                  <a:pt x="25721" y="7529"/>
                </a:cubicBezTo>
                <a:cubicBezTo>
                  <a:pt x="25640" y="7570"/>
                  <a:pt x="25518" y="7570"/>
                  <a:pt x="25396" y="7570"/>
                </a:cubicBezTo>
                <a:cubicBezTo>
                  <a:pt x="25152" y="7570"/>
                  <a:pt x="24826" y="7489"/>
                  <a:pt x="24460" y="7489"/>
                </a:cubicBezTo>
                <a:cubicBezTo>
                  <a:pt x="24460" y="7489"/>
                  <a:pt x="24338" y="7448"/>
                  <a:pt x="24175" y="7407"/>
                </a:cubicBezTo>
                <a:cubicBezTo>
                  <a:pt x="23971" y="7326"/>
                  <a:pt x="23646" y="7163"/>
                  <a:pt x="23361" y="7041"/>
                </a:cubicBezTo>
                <a:cubicBezTo>
                  <a:pt x="23035" y="6919"/>
                  <a:pt x="22710" y="6797"/>
                  <a:pt x="22384" y="6797"/>
                </a:cubicBezTo>
                <a:cubicBezTo>
                  <a:pt x="22262" y="6797"/>
                  <a:pt x="22140" y="6797"/>
                  <a:pt x="21977" y="6838"/>
                </a:cubicBezTo>
                <a:cubicBezTo>
                  <a:pt x="21774" y="6919"/>
                  <a:pt x="21489" y="7082"/>
                  <a:pt x="21123" y="7326"/>
                </a:cubicBezTo>
                <a:cubicBezTo>
                  <a:pt x="20024" y="7936"/>
                  <a:pt x="18396" y="8995"/>
                  <a:pt x="18396" y="8995"/>
                </a:cubicBezTo>
                <a:cubicBezTo>
                  <a:pt x="18274" y="9076"/>
                  <a:pt x="18192" y="9239"/>
                  <a:pt x="18233" y="9361"/>
                </a:cubicBezTo>
                <a:cubicBezTo>
                  <a:pt x="18274" y="9524"/>
                  <a:pt x="18437" y="9605"/>
                  <a:pt x="18559" y="9605"/>
                </a:cubicBezTo>
                <a:lnTo>
                  <a:pt x="19128" y="9605"/>
                </a:lnTo>
                <a:cubicBezTo>
                  <a:pt x="19617" y="9605"/>
                  <a:pt x="20390" y="9646"/>
                  <a:pt x="21123" y="9686"/>
                </a:cubicBezTo>
                <a:cubicBezTo>
                  <a:pt x="21448" y="9727"/>
                  <a:pt x="21814" y="9768"/>
                  <a:pt x="22099" y="9808"/>
                </a:cubicBezTo>
                <a:cubicBezTo>
                  <a:pt x="22425" y="9849"/>
                  <a:pt x="22669" y="9931"/>
                  <a:pt x="22791" y="9971"/>
                </a:cubicBezTo>
                <a:cubicBezTo>
                  <a:pt x="22913" y="10053"/>
                  <a:pt x="23280" y="10256"/>
                  <a:pt x="23646" y="10541"/>
                </a:cubicBezTo>
                <a:cubicBezTo>
                  <a:pt x="24216" y="10989"/>
                  <a:pt x="24907" y="11599"/>
                  <a:pt x="25436" y="12169"/>
                </a:cubicBezTo>
                <a:cubicBezTo>
                  <a:pt x="25721" y="12454"/>
                  <a:pt x="25966" y="12698"/>
                  <a:pt x="26128" y="12942"/>
                </a:cubicBezTo>
                <a:cubicBezTo>
                  <a:pt x="26210" y="13024"/>
                  <a:pt x="26250" y="13146"/>
                  <a:pt x="26291" y="13186"/>
                </a:cubicBezTo>
                <a:lnTo>
                  <a:pt x="26311" y="13245"/>
                </a:lnTo>
                <a:lnTo>
                  <a:pt x="26311" y="13245"/>
                </a:lnTo>
                <a:cubicBezTo>
                  <a:pt x="26097" y="13370"/>
                  <a:pt x="25990" y="13441"/>
                  <a:pt x="25884" y="13512"/>
                </a:cubicBezTo>
                <a:cubicBezTo>
                  <a:pt x="25762" y="13553"/>
                  <a:pt x="25721" y="13553"/>
                  <a:pt x="25599" y="13553"/>
                </a:cubicBezTo>
                <a:cubicBezTo>
                  <a:pt x="25518" y="13553"/>
                  <a:pt x="25396" y="13553"/>
                  <a:pt x="25192" y="13512"/>
                </a:cubicBezTo>
                <a:cubicBezTo>
                  <a:pt x="25070" y="13512"/>
                  <a:pt x="24785" y="13431"/>
                  <a:pt x="24541" y="13308"/>
                </a:cubicBezTo>
                <a:cubicBezTo>
                  <a:pt x="24134" y="13105"/>
                  <a:pt x="23646" y="12861"/>
                  <a:pt x="23320" y="12657"/>
                </a:cubicBezTo>
                <a:cubicBezTo>
                  <a:pt x="23117" y="12535"/>
                  <a:pt x="22954" y="12454"/>
                  <a:pt x="22873" y="12372"/>
                </a:cubicBezTo>
                <a:cubicBezTo>
                  <a:pt x="22750" y="12291"/>
                  <a:pt x="22710" y="12250"/>
                  <a:pt x="22710" y="12250"/>
                </a:cubicBezTo>
                <a:cubicBezTo>
                  <a:pt x="22628" y="12210"/>
                  <a:pt x="22547" y="12210"/>
                  <a:pt x="22466" y="12210"/>
                </a:cubicBezTo>
                <a:lnTo>
                  <a:pt x="18925" y="12861"/>
                </a:lnTo>
                <a:cubicBezTo>
                  <a:pt x="18803" y="12901"/>
                  <a:pt x="18681" y="12983"/>
                  <a:pt x="18640" y="13105"/>
                </a:cubicBezTo>
                <a:cubicBezTo>
                  <a:pt x="18599" y="13227"/>
                  <a:pt x="18640" y="13349"/>
                  <a:pt x="18721" y="13431"/>
                </a:cubicBezTo>
                <a:cubicBezTo>
                  <a:pt x="18721" y="13431"/>
                  <a:pt x="19251" y="14000"/>
                  <a:pt x="19861" y="14611"/>
                </a:cubicBezTo>
                <a:cubicBezTo>
                  <a:pt x="20471" y="15262"/>
                  <a:pt x="21163" y="15954"/>
                  <a:pt x="21530" y="16239"/>
                </a:cubicBezTo>
                <a:cubicBezTo>
                  <a:pt x="21692" y="16361"/>
                  <a:pt x="21896" y="16483"/>
                  <a:pt x="22181" y="16605"/>
                </a:cubicBezTo>
                <a:cubicBezTo>
                  <a:pt x="22547" y="16808"/>
                  <a:pt x="22995" y="17012"/>
                  <a:pt x="23280" y="17215"/>
                </a:cubicBezTo>
                <a:cubicBezTo>
                  <a:pt x="23442" y="17337"/>
                  <a:pt x="23605" y="17419"/>
                  <a:pt x="23646" y="17500"/>
                </a:cubicBezTo>
                <a:lnTo>
                  <a:pt x="23722" y="17576"/>
                </a:lnTo>
                <a:lnTo>
                  <a:pt x="23722" y="17576"/>
                </a:lnTo>
                <a:cubicBezTo>
                  <a:pt x="23714" y="17588"/>
                  <a:pt x="23694" y="17598"/>
                  <a:pt x="23646" y="17622"/>
                </a:cubicBezTo>
                <a:cubicBezTo>
                  <a:pt x="23280" y="17867"/>
                  <a:pt x="22995" y="17948"/>
                  <a:pt x="22710" y="17948"/>
                </a:cubicBezTo>
                <a:cubicBezTo>
                  <a:pt x="22466" y="17948"/>
                  <a:pt x="22221" y="17907"/>
                  <a:pt x="21896" y="17744"/>
                </a:cubicBezTo>
                <a:cubicBezTo>
                  <a:pt x="21611" y="17622"/>
                  <a:pt x="21285" y="17419"/>
                  <a:pt x="20878" y="17134"/>
                </a:cubicBezTo>
                <a:cubicBezTo>
                  <a:pt x="20187" y="16646"/>
                  <a:pt x="19128" y="16076"/>
                  <a:pt x="18152" y="15587"/>
                </a:cubicBezTo>
                <a:cubicBezTo>
                  <a:pt x="17704" y="15343"/>
                  <a:pt x="17216" y="15140"/>
                  <a:pt x="16849" y="14977"/>
                </a:cubicBezTo>
                <a:cubicBezTo>
                  <a:pt x="16646" y="14896"/>
                  <a:pt x="16483" y="14814"/>
                  <a:pt x="16361" y="14774"/>
                </a:cubicBezTo>
                <a:cubicBezTo>
                  <a:pt x="16198" y="14733"/>
                  <a:pt x="16076" y="14692"/>
                  <a:pt x="15954" y="14692"/>
                </a:cubicBezTo>
                <a:cubicBezTo>
                  <a:pt x="15791" y="14692"/>
                  <a:pt x="15669" y="14774"/>
                  <a:pt x="15547" y="14814"/>
                </a:cubicBezTo>
                <a:cubicBezTo>
                  <a:pt x="15344" y="14936"/>
                  <a:pt x="15140" y="15099"/>
                  <a:pt x="14855" y="15303"/>
                </a:cubicBezTo>
                <a:cubicBezTo>
                  <a:pt x="14123" y="15913"/>
                  <a:pt x="12983" y="16849"/>
                  <a:pt x="11518" y="17337"/>
                </a:cubicBezTo>
                <a:cubicBezTo>
                  <a:pt x="10379" y="17744"/>
                  <a:pt x="8913" y="17907"/>
                  <a:pt x="7733" y="18029"/>
                </a:cubicBezTo>
                <a:cubicBezTo>
                  <a:pt x="7163" y="18070"/>
                  <a:pt x="6675" y="18111"/>
                  <a:pt x="6309" y="18111"/>
                </a:cubicBezTo>
                <a:lnTo>
                  <a:pt x="5698" y="18111"/>
                </a:lnTo>
                <a:cubicBezTo>
                  <a:pt x="5617" y="18111"/>
                  <a:pt x="5536" y="18151"/>
                  <a:pt x="5454" y="18233"/>
                </a:cubicBezTo>
                <a:lnTo>
                  <a:pt x="5088" y="18599"/>
                </a:lnTo>
                <a:lnTo>
                  <a:pt x="1384" y="14163"/>
                </a:lnTo>
                <a:lnTo>
                  <a:pt x="1344" y="14122"/>
                </a:lnTo>
                <a:lnTo>
                  <a:pt x="815" y="13715"/>
                </a:lnTo>
                <a:lnTo>
                  <a:pt x="2239" y="12291"/>
                </a:lnTo>
                <a:lnTo>
                  <a:pt x="2239" y="12291"/>
                </a:lnTo>
                <a:lnTo>
                  <a:pt x="2239" y="12291"/>
                </a:lnTo>
                <a:cubicBezTo>
                  <a:pt x="2280" y="12250"/>
                  <a:pt x="5698" y="9402"/>
                  <a:pt x="7326" y="6431"/>
                </a:cubicBezTo>
                <a:cubicBezTo>
                  <a:pt x="8018" y="5169"/>
                  <a:pt x="8588" y="4314"/>
                  <a:pt x="9117" y="3785"/>
                </a:cubicBezTo>
                <a:cubicBezTo>
                  <a:pt x="9605" y="3297"/>
                  <a:pt x="10012" y="3134"/>
                  <a:pt x="10419" y="3134"/>
                </a:cubicBezTo>
                <a:cubicBezTo>
                  <a:pt x="10541" y="3134"/>
                  <a:pt x="10623" y="3134"/>
                  <a:pt x="10745" y="3175"/>
                </a:cubicBezTo>
                <a:cubicBezTo>
                  <a:pt x="11966" y="3419"/>
                  <a:pt x="12902" y="3419"/>
                  <a:pt x="12942" y="3419"/>
                </a:cubicBezTo>
                <a:lnTo>
                  <a:pt x="13105" y="3378"/>
                </a:lnTo>
                <a:cubicBezTo>
                  <a:pt x="13105" y="3378"/>
                  <a:pt x="13349" y="3256"/>
                  <a:pt x="13756" y="3012"/>
                </a:cubicBezTo>
                <a:cubicBezTo>
                  <a:pt x="14408" y="2646"/>
                  <a:pt x="15344" y="2117"/>
                  <a:pt x="16280" y="1628"/>
                </a:cubicBezTo>
                <a:cubicBezTo>
                  <a:pt x="17175" y="1140"/>
                  <a:pt x="18111" y="733"/>
                  <a:pt x="18518" y="692"/>
                </a:cubicBezTo>
                <a:lnTo>
                  <a:pt x="18599" y="652"/>
                </a:lnTo>
                <a:close/>
                <a:moveTo>
                  <a:pt x="18355" y="0"/>
                </a:moveTo>
                <a:cubicBezTo>
                  <a:pt x="17989" y="82"/>
                  <a:pt x="17460" y="285"/>
                  <a:pt x="16890" y="570"/>
                </a:cubicBezTo>
                <a:cubicBezTo>
                  <a:pt x="15315" y="1303"/>
                  <a:pt x="13246" y="2530"/>
                  <a:pt x="12818" y="2768"/>
                </a:cubicBezTo>
                <a:lnTo>
                  <a:pt x="12780" y="2768"/>
                </a:lnTo>
                <a:cubicBezTo>
                  <a:pt x="12495" y="2727"/>
                  <a:pt x="11762" y="2686"/>
                  <a:pt x="10908" y="2524"/>
                </a:cubicBezTo>
                <a:cubicBezTo>
                  <a:pt x="10745" y="2483"/>
                  <a:pt x="10582" y="2442"/>
                  <a:pt x="10419" y="2442"/>
                </a:cubicBezTo>
                <a:cubicBezTo>
                  <a:pt x="9809" y="2442"/>
                  <a:pt x="9198" y="2727"/>
                  <a:pt x="8629" y="3338"/>
                </a:cubicBezTo>
                <a:cubicBezTo>
                  <a:pt x="8018" y="3907"/>
                  <a:pt x="7448" y="4803"/>
                  <a:pt x="6716" y="6105"/>
                </a:cubicBezTo>
                <a:cubicBezTo>
                  <a:pt x="5983" y="7489"/>
                  <a:pt x="4722" y="8913"/>
                  <a:pt x="3704" y="9971"/>
                </a:cubicBezTo>
                <a:cubicBezTo>
                  <a:pt x="3175" y="10500"/>
                  <a:pt x="2687" y="10948"/>
                  <a:pt x="2361" y="11274"/>
                </a:cubicBezTo>
                <a:cubicBezTo>
                  <a:pt x="2198" y="11436"/>
                  <a:pt x="2076" y="11558"/>
                  <a:pt x="1954" y="11640"/>
                </a:cubicBezTo>
                <a:cubicBezTo>
                  <a:pt x="1873" y="11721"/>
                  <a:pt x="1832" y="11762"/>
                  <a:pt x="1832" y="11762"/>
                </a:cubicBezTo>
                <a:lnTo>
                  <a:pt x="1791" y="11803"/>
                </a:lnTo>
                <a:lnTo>
                  <a:pt x="82" y="13471"/>
                </a:lnTo>
                <a:cubicBezTo>
                  <a:pt x="41" y="13553"/>
                  <a:pt x="1" y="13634"/>
                  <a:pt x="1" y="13756"/>
                </a:cubicBezTo>
                <a:cubicBezTo>
                  <a:pt x="1" y="13838"/>
                  <a:pt x="41" y="13919"/>
                  <a:pt x="123" y="14000"/>
                </a:cubicBezTo>
                <a:lnTo>
                  <a:pt x="896" y="14611"/>
                </a:lnTo>
                <a:lnTo>
                  <a:pt x="4803" y="19332"/>
                </a:lnTo>
                <a:cubicBezTo>
                  <a:pt x="4844" y="19413"/>
                  <a:pt x="4925" y="19454"/>
                  <a:pt x="5047" y="19454"/>
                </a:cubicBezTo>
                <a:cubicBezTo>
                  <a:pt x="5129" y="19454"/>
                  <a:pt x="5210" y="19413"/>
                  <a:pt x="5291" y="19332"/>
                </a:cubicBezTo>
                <a:lnTo>
                  <a:pt x="5822" y="18801"/>
                </a:lnTo>
                <a:lnTo>
                  <a:pt x="5822" y="18801"/>
                </a:lnTo>
                <a:cubicBezTo>
                  <a:pt x="6107" y="18797"/>
                  <a:pt x="6862" y="18776"/>
                  <a:pt x="7815" y="18680"/>
                </a:cubicBezTo>
                <a:cubicBezTo>
                  <a:pt x="8995" y="18599"/>
                  <a:pt x="10501" y="18396"/>
                  <a:pt x="11722" y="17989"/>
                </a:cubicBezTo>
                <a:cubicBezTo>
                  <a:pt x="12942" y="17582"/>
                  <a:pt x="13960" y="16890"/>
                  <a:pt x="14692" y="16320"/>
                </a:cubicBezTo>
                <a:cubicBezTo>
                  <a:pt x="15059" y="16035"/>
                  <a:pt x="15344" y="15791"/>
                  <a:pt x="15588" y="15628"/>
                </a:cubicBezTo>
                <a:cubicBezTo>
                  <a:pt x="15710" y="15506"/>
                  <a:pt x="15791" y="15465"/>
                  <a:pt x="15873" y="15425"/>
                </a:cubicBezTo>
                <a:lnTo>
                  <a:pt x="15954" y="15384"/>
                </a:lnTo>
                <a:cubicBezTo>
                  <a:pt x="16035" y="15384"/>
                  <a:pt x="16361" y="15506"/>
                  <a:pt x="16687" y="15628"/>
                </a:cubicBezTo>
                <a:cubicBezTo>
                  <a:pt x="17785" y="16076"/>
                  <a:pt x="19576" y="17053"/>
                  <a:pt x="20471" y="17663"/>
                </a:cubicBezTo>
                <a:cubicBezTo>
                  <a:pt x="20878" y="17989"/>
                  <a:pt x="21285" y="18192"/>
                  <a:pt x="21611" y="18355"/>
                </a:cubicBezTo>
                <a:cubicBezTo>
                  <a:pt x="21977" y="18518"/>
                  <a:pt x="22343" y="18640"/>
                  <a:pt x="22710" y="18640"/>
                </a:cubicBezTo>
                <a:cubicBezTo>
                  <a:pt x="23157" y="18640"/>
                  <a:pt x="23564" y="18477"/>
                  <a:pt x="24012" y="18233"/>
                </a:cubicBezTo>
                <a:cubicBezTo>
                  <a:pt x="24134" y="18151"/>
                  <a:pt x="24216" y="18070"/>
                  <a:pt x="24297" y="17948"/>
                </a:cubicBezTo>
                <a:cubicBezTo>
                  <a:pt x="24378" y="17867"/>
                  <a:pt x="24419" y="17704"/>
                  <a:pt x="24419" y="17582"/>
                </a:cubicBezTo>
                <a:cubicBezTo>
                  <a:pt x="24419" y="17419"/>
                  <a:pt x="24338" y="17297"/>
                  <a:pt x="24297" y="17175"/>
                </a:cubicBezTo>
                <a:cubicBezTo>
                  <a:pt x="24134" y="16971"/>
                  <a:pt x="23971" y="16849"/>
                  <a:pt x="23727" y="16686"/>
                </a:cubicBezTo>
                <a:cubicBezTo>
                  <a:pt x="23442" y="16483"/>
                  <a:pt x="23035" y="16320"/>
                  <a:pt x="22710" y="16157"/>
                </a:cubicBezTo>
                <a:cubicBezTo>
                  <a:pt x="22384" y="15954"/>
                  <a:pt x="22059" y="15791"/>
                  <a:pt x="21937" y="15710"/>
                </a:cubicBezTo>
                <a:cubicBezTo>
                  <a:pt x="21652" y="15465"/>
                  <a:pt x="20960" y="14774"/>
                  <a:pt x="20349" y="14163"/>
                </a:cubicBezTo>
                <a:cubicBezTo>
                  <a:pt x="20094" y="13891"/>
                  <a:pt x="19853" y="13640"/>
                  <a:pt x="19659" y="13440"/>
                </a:cubicBezTo>
                <a:lnTo>
                  <a:pt x="19659" y="13440"/>
                </a:lnTo>
                <a:lnTo>
                  <a:pt x="22486" y="12920"/>
                </a:lnTo>
                <a:lnTo>
                  <a:pt x="22486" y="12920"/>
                </a:lnTo>
                <a:cubicBezTo>
                  <a:pt x="22662" y="13041"/>
                  <a:pt x="22985" y="13256"/>
                  <a:pt x="23361" y="13471"/>
                </a:cubicBezTo>
                <a:cubicBezTo>
                  <a:pt x="23646" y="13593"/>
                  <a:pt x="23971" y="13756"/>
                  <a:pt x="24256" y="13919"/>
                </a:cubicBezTo>
                <a:cubicBezTo>
                  <a:pt x="24541" y="14041"/>
                  <a:pt x="24826" y="14163"/>
                  <a:pt x="25070" y="14204"/>
                </a:cubicBezTo>
                <a:cubicBezTo>
                  <a:pt x="25274" y="14244"/>
                  <a:pt x="25436" y="14244"/>
                  <a:pt x="25599" y="14244"/>
                </a:cubicBezTo>
                <a:cubicBezTo>
                  <a:pt x="25843" y="14244"/>
                  <a:pt x="26047" y="14204"/>
                  <a:pt x="26210" y="14082"/>
                </a:cubicBezTo>
                <a:cubicBezTo>
                  <a:pt x="26372" y="14000"/>
                  <a:pt x="26535" y="13919"/>
                  <a:pt x="26739" y="13756"/>
                </a:cubicBezTo>
                <a:cubicBezTo>
                  <a:pt x="26820" y="13715"/>
                  <a:pt x="26902" y="13634"/>
                  <a:pt x="26942" y="13553"/>
                </a:cubicBezTo>
                <a:cubicBezTo>
                  <a:pt x="26983" y="13471"/>
                  <a:pt x="26983" y="13390"/>
                  <a:pt x="26983" y="13308"/>
                </a:cubicBezTo>
                <a:cubicBezTo>
                  <a:pt x="26983" y="13105"/>
                  <a:pt x="26942" y="12942"/>
                  <a:pt x="26820" y="12779"/>
                </a:cubicBezTo>
                <a:cubicBezTo>
                  <a:pt x="26657" y="12494"/>
                  <a:pt x="26413" y="12169"/>
                  <a:pt x="26088" y="11843"/>
                </a:cubicBezTo>
                <a:cubicBezTo>
                  <a:pt x="25599" y="11314"/>
                  <a:pt x="24989" y="10785"/>
                  <a:pt x="24460" y="10338"/>
                </a:cubicBezTo>
                <a:cubicBezTo>
                  <a:pt x="24175" y="10093"/>
                  <a:pt x="23890" y="9890"/>
                  <a:pt x="23646" y="9727"/>
                </a:cubicBezTo>
                <a:cubicBezTo>
                  <a:pt x="23402" y="9564"/>
                  <a:pt x="23198" y="9442"/>
                  <a:pt x="23035" y="9361"/>
                </a:cubicBezTo>
                <a:cubicBezTo>
                  <a:pt x="22750" y="9239"/>
                  <a:pt x="22343" y="9157"/>
                  <a:pt x="21896" y="9117"/>
                </a:cubicBezTo>
                <a:cubicBezTo>
                  <a:pt x="21202" y="9015"/>
                  <a:pt x="20376" y="8964"/>
                  <a:pt x="19719" y="8938"/>
                </a:cubicBezTo>
                <a:lnTo>
                  <a:pt x="19719" y="8938"/>
                </a:lnTo>
                <a:cubicBezTo>
                  <a:pt x="19893" y="8826"/>
                  <a:pt x="20079" y="8707"/>
                  <a:pt x="20268" y="8588"/>
                </a:cubicBezTo>
                <a:cubicBezTo>
                  <a:pt x="20675" y="8343"/>
                  <a:pt x="21082" y="8099"/>
                  <a:pt x="21448" y="7896"/>
                </a:cubicBezTo>
                <a:cubicBezTo>
                  <a:pt x="21814" y="7692"/>
                  <a:pt x="22099" y="7529"/>
                  <a:pt x="22262" y="7489"/>
                </a:cubicBezTo>
                <a:cubicBezTo>
                  <a:pt x="22262" y="7489"/>
                  <a:pt x="22303" y="7448"/>
                  <a:pt x="22384" y="7448"/>
                </a:cubicBezTo>
                <a:cubicBezTo>
                  <a:pt x="22588" y="7448"/>
                  <a:pt x="22995" y="7611"/>
                  <a:pt x="23361" y="7774"/>
                </a:cubicBezTo>
                <a:cubicBezTo>
                  <a:pt x="23564" y="7855"/>
                  <a:pt x="23727" y="7977"/>
                  <a:pt x="23931" y="8018"/>
                </a:cubicBezTo>
                <a:cubicBezTo>
                  <a:pt x="24093" y="8099"/>
                  <a:pt x="24297" y="8140"/>
                  <a:pt x="24460" y="8181"/>
                </a:cubicBezTo>
                <a:cubicBezTo>
                  <a:pt x="24489" y="8175"/>
                  <a:pt x="24520" y="8172"/>
                  <a:pt x="24554" y="8172"/>
                </a:cubicBezTo>
                <a:cubicBezTo>
                  <a:pt x="24758" y="8172"/>
                  <a:pt x="25047" y="8262"/>
                  <a:pt x="25396" y="8262"/>
                </a:cubicBezTo>
                <a:cubicBezTo>
                  <a:pt x="25599" y="8262"/>
                  <a:pt x="25803" y="8221"/>
                  <a:pt x="26047" y="8140"/>
                </a:cubicBezTo>
                <a:cubicBezTo>
                  <a:pt x="26250" y="8018"/>
                  <a:pt x="26454" y="7855"/>
                  <a:pt x="26617" y="7611"/>
                </a:cubicBezTo>
                <a:cubicBezTo>
                  <a:pt x="26657" y="7529"/>
                  <a:pt x="26698" y="7407"/>
                  <a:pt x="26698" y="7285"/>
                </a:cubicBezTo>
                <a:cubicBezTo>
                  <a:pt x="26698" y="7041"/>
                  <a:pt x="26617" y="6838"/>
                  <a:pt x="26495" y="6634"/>
                </a:cubicBezTo>
                <a:cubicBezTo>
                  <a:pt x="26250" y="6268"/>
                  <a:pt x="25925" y="5902"/>
                  <a:pt x="25518" y="5495"/>
                </a:cubicBezTo>
                <a:cubicBezTo>
                  <a:pt x="24370" y="4347"/>
                  <a:pt x="22792" y="3128"/>
                  <a:pt x="22606" y="2985"/>
                </a:cubicBezTo>
                <a:lnTo>
                  <a:pt x="22606" y="2985"/>
                </a:lnTo>
                <a:cubicBezTo>
                  <a:pt x="22489" y="2847"/>
                  <a:pt x="21931" y="2197"/>
                  <a:pt x="21245" y="1547"/>
                </a:cubicBezTo>
                <a:cubicBezTo>
                  <a:pt x="20838" y="1140"/>
                  <a:pt x="20390" y="774"/>
                  <a:pt x="19942" y="489"/>
                </a:cubicBezTo>
                <a:cubicBezTo>
                  <a:pt x="19495" y="204"/>
                  <a:pt x="19047" y="0"/>
                  <a:pt x="185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5" name="Google Shape;1205;p56"/>
          <p:cNvSpPr/>
          <p:nvPr/>
        </p:nvSpPr>
        <p:spPr>
          <a:xfrm flipH="1">
            <a:off x="8660271" y="6025120"/>
            <a:ext cx="164249" cy="78601"/>
          </a:xfrm>
          <a:custGeom>
            <a:rect b="b" l="l" r="r" t="t"/>
            <a:pathLst>
              <a:path extrusionOk="0" h="4071" w="8507">
                <a:moveTo>
                  <a:pt x="6756" y="1"/>
                </a:moveTo>
                <a:cubicBezTo>
                  <a:pt x="6512" y="1"/>
                  <a:pt x="6268" y="41"/>
                  <a:pt x="6024" y="123"/>
                </a:cubicBezTo>
                <a:cubicBezTo>
                  <a:pt x="5617" y="367"/>
                  <a:pt x="4152" y="1181"/>
                  <a:pt x="2809" y="1954"/>
                </a:cubicBezTo>
                <a:cubicBezTo>
                  <a:pt x="1466" y="2727"/>
                  <a:pt x="204" y="3419"/>
                  <a:pt x="204" y="3419"/>
                </a:cubicBezTo>
                <a:cubicBezTo>
                  <a:pt x="41" y="3541"/>
                  <a:pt x="1" y="3745"/>
                  <a:pt x="82" y="3908"/>
                </a:cubicBezTo>
                <a:cubicBezTo>
                  <a:pt x="164" y="4016"/>
                  <a:pt x="281" y="4070"/>
                  <a:pt x="399" y="4070"/>
                </a:cubicBezTo>
                <a:cubicBezTo>
                  <a:pt x="457" y="4070"/>
                  <a:pt x="516" y="4057"/>
                  <a:pt x="571" y="4030"/>
                </a:cubicBezTo>
                <a:cubicBezTo>
                  <a:pt x="571" y="4030"/>
                  <a:pt x="855" y="3826"/>
                  <a:pt x="1344" y="3582"/>
                </a:cubicBezTo>
                <a:cubicBezTo>
                  <a:pt x="2076" y="3134"/>
                  <a:pt x="3175" y="2524"/>
                  <a:pt x="4152" y="1954"/>
                </a:cubicBezTo>
                <a:cubicBezTo>
                  <a:pt x="5169" y="1384"/>
                  <a:pt x="6024" y="896"/>
                  <a:pt x="6309" y="733"/>
                </a:cubicBezTo>
                <a:cubicBezTo>
                  <a:pt x="6431" y="693"/>
                  <a:pt x="6594" y="652"/>
                  <a:pt x="6756" y="652"/>
                </a:cubicBezTo>
                <a:cubicBezTo>
                  <a:pt x="7041" y="652"/>
                  <a:pt x="7326" y="733"/>
                  <a:pt x="7570" y="815"/>
                </a:cubicBezTo>
                <a:cubicBezTo>
                  <a:pt x="7693" y="855"/>
                  <a:pt x="7815" y="937"/>
                  <a:pt x="7855" y="937"/>
                </a:cubicBezTo>
                <a:lnTo>
                  <a:pt x="7937" y="977"/>
                </a:lnTo>
                <a:lnTo>
                  <a:pt x="7977" y="1018"/>
                </a:lnTo>
                <a:cubicBezTo>
                  <a:pt x="8021" y="1040"/>
                  <a:pt x="8068" y="1050"/>
                  <a:pt x="8114" y="1050"/>
                </a:cubicBezTo>
                <a:cubicBezTo>
                  <a:pt x="8240" y="1050"/>
                  <a:pt x="8365" y="974"/>
                  <a:pt x="8425" y="855"/>
                </a:cubicBezTo>
                <a:cubicBezTo>
                  <a:pt x="8506" y="693"/>
                  <a:pt x="8466" y="489"/>
                  <a:pt x="8303" y="408"/>
                </a:cubicBezTo>
                <a:cubicBezTo>
                  <a:pt x="8262" y="408"/>
                  <a:pt x="7570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6" name="Google Shape;1206;p56"/>
          <p:cNvSpPr/>
          <p:nvPr/>
        </p:nvSpPr>
        <p:spPr>
          <a:xfrm flipH="1">
            <a:off x="8842568" y="6029831"/>
            <a:ext cx="60510" cy="43249"/>
          </a:xfrm>
          <a:custGeom>
            <a:rect b="b" l="l" r="r" t="t"/>
            <a:pathLst>
              <a:path extrusionOk="0" h="2240" w="3134">
                <a:moveTo>
                  <a:pt x="2736" y="1"/>
                </a:moveTo>
                <a:cubicBezTo>
                  <a:pt x="2677" y="1"/>
                  <a:pt x="2618" y="14"/>
                  <a:pt x="2564" y="42"/>
                </a:cubicBezTo>
                <a:lnTo>
                  <a:pt x="204" y="1629"/>
                </a:lnTo>
                <a:cubicBezTo>
                  <a:pt x="41" y="1710"/>
                  <a:pt x="0" y="1954"/>
                  <a:pt x="122" y="2076"/>
                </a:cubicBezTo>
                <a:cubicBezTo>
                  <a:pt x="176" y="2185"/>
                  <a:pt x="285" y="2239"/>
                  <a:pt x="399" y="2239"/>
                </a:cubicBezTo>
                <a:cubicBezTo>
                  <a:pt x="457" y="2239"/>
                  <a:pt x="516" y="2226"/>
                  <a:pt x="570" y="2199"/>
                </a:cubicBezTo>
                <a:lnTo>
                  <a:pt x="2930" y="611"/>
                </a:lnTo>
                <a:cubicBezTo>
                  <a:pt x="3093" y="530"/>
                  <a:pt x="3134" y="286"/>
                  <a:pt x="3052" y="164"/>
                </a:cubicBezTo>
                <a:cubicBezTo>
                  <a:pt x="2971" y="55"/>
                  <a:pt x="2853" y="1"/>
                  <a:pt x="27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7" name="Google Shape;1207;p56"/>
          <p:cNvSpPr/>
          <p:nvPr/>
        </p:nvSpPr>
        <p:spPr>
          <a:xfrm flipH="1">
            <a:off x="9199658" y="5972799"/>
            <a:ext cx="456140" cy="276290"/>
          </a:xfrm>
          <a:custGeom>
            <a:rect b="b" l="l" r="r" t="t"/>
            <a:pathLst>
              <a:path extrusionOk="0" h="14310" w="23625">
                <a:moveTo>
                  <a:pt x="14225" y="1"/>
                </a:moveTo>
                <a:cubicBezTo>
                  <a:pt x="14163" y="1"/>
                  <a:pt x="14101" y="8"/>
                  <a:pt x="14041" y="25"/>
                </a:cubicBezTo>
                <a:cubicBezTo>
                  <a:pt x="12983" y="269"/>
                  <a:pt x="12209" y="1042"/>
                  <a:pt x="12209" y="1042"/>
                </a:cubicBezTo>
                <a:cubicBezTo>
                  <a:pt x="12209" y="1042"/>
                  <a:pt x="11762" y="795"/>
                  <a:pt x="11144" y="795"/>
                </a:cubicBezTo>
                <a:cubicBezTo>
                  <a:pt x="10757" y="795"/>
                  <a:pt x="10303" y="892"/>
                  <a:pt x="9849" y="1205"/>
                </a:cubicBezTo>
                <a:cubicBezTo>
                  <a:pt x="8669" y="1978"/>
                  <a:pt x="7489" y="2222"/>
                  <a:pt x="6186" y="3280"/>
                </a:cubicBezTo>
                <a:cubicBezTo>
                  <a:pt x="4884" y="4339"/>
                  <a:pt x="1058" y="6821"/>
                  <a:pt x="529" y="7757"/>
                </a:cubicBezTo>
                <a:cubicBezTo>
                  <a:pt x="0" y="8652"/>
                  <a:pt x="7244" y="14309"/>
                  <a:pt x="7244" y="14309"/>
                </a:cubicBezTo>
                <a:cubicBezTo>
                  <a:pt x="7244" y="14309"/>
                  <a:pt x="15872" y="14187"/>
                  <a:pt x="17215" y="13373"/>
                </a:cubicBezTo>
                <a:cubicBezTo>
                  <a:pt x="18517" y="12600"/>
                  <a:pt x="21651" y="10362"/>
                  <a:pt x="21814" y="9466"/>
                </a:cubicBezTo>
                <a:cubicBezTo>
                  <a:pt x="21903" y="8786"/>
                  <a:pt x="21497" y="8320"/>
                  <a:pt x="20768" y="8320"/>
                </a:cubicBezTo>
                <a:cubicBezTo>
                  <a:pt x="20494" y="8320"/>
                  <a:pt x="20175" y="8386"/>
                  <a:pt x="19820" y="8530"/>
                </a:cubicBezTo>
                <a:cubicBezTo>
                  <a:pt x="18517" y="9059"/>
                  <a:pt x="15099" y="10362"/>
                  <a:pt x="14570" y="10362"/>
                </a:cubicBezTo>
                <a:cubicBezTo>
                  <a:pt x="14041" y="10362"/>
                  <a:pt x="11802" y="9589"/>
                  <a:pt x="11802" y="9589"/>
                </a:cubicBezTo>
                <a:cubicBezTo>
                  <a:pt x="11802" y="9589"/>
                  <a:pt x="15628" y="6170"/>
                  <a:pt x="17215" y="5275"/>
                </a:cubicBezTo>
                <a:cubicBezTo>
                  <a:pt x="17887" y="4868"/>
                  <a:pt x="18589" y="4715"/>
                  <a:pt x="19245" y="4715"/>
                </a:cubicBezTo>
                <a:cubicBezTo>
                  <a:pt x="20100" y="4715"/>
                  <a:pt x="20877" y="4975"/>
                  <a:pt x="21407" y="5275"/>
                </a:cubicBezTo>
                <a:cubicBezTo>
                  <a:pt x="21515" y="5334"/>
                  <a:pt x="21632" y="5361"/>
                  <a:pt x="21752" y="5361"/>
                </a:cubicBezTo>
                <a:cubicBezTo>
                  <a:pt x="22618" y="5361"/>
                  <a:pt x="23624" y="3945"/>
                  <a:pt x="22587" y="3158"/>
                </a:cubicBezTo>
                <a:cubicBezTo>
                  <a:pt x="21503" y="2298"/>
                  <a:pt x="19971" y="1679"/>
                  <a:pt x="18719" y="1679"/>
                </a:cubicBezTo>
                <a:cubicBezTo>
                  <a:pt x="18609" y="1679"/>
                  <a:pt x="18501" y="1683"/>
                  <a:pt x="18395" y="1693"/>
                </a:cubicBezTo>
                <a:cubicBezTo>
                  <a:pt x="17052" y="1856"/>
                  <a:pt x="16564" y="2100"/>
                  <a:pt x="16564" y="2100"/>
                </a:cubicBezTo>
                <a:cubicBezTo>
                  <a:pt x="16564" y="2100"/>
                  <a:pt x="15261" y="1"/>
                  <a:pt x="142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8" name="Google Shape;1208;p56"/>
          <p:cNvSpPr/>
          <p:nvPr/>
        </p:nvSpPr>
        <p:spPr>
          <a:xfrm flipH="1">
            <a:off x="9204756" y="5966197"/>
            <a:ext cx="447895" cy="289168"/>
          </a:xfrm>
          <a:custGeom>
            <a:rect b="b" l="l" r="r" t="t"/>
            <a:pathLst>
              <a:path extrusionOk="0" h="14977" w="23198">
                <a:moveTo>
                  <a:pt x="14041" y="652"/>
                </a:moveTo>
                <a:cubicBezTo>
                  <a:pt x="14203" y="652"/>
                  <a:pt x="14407" y="733"/>
                  <a:pt x="14651" y="936"/>
                </a:cubicBezTo>
                <a:cubicBezTo>
                  <a:pt x="15017" y="1181"/>
                  <a:pt x="15384" y="1628"/>
                  <a:pt x="15628" y="1995"/>
                </a:cubicBezTo>
                <a:cubicBezTo>
                  <a:pt x="15791" y="2157"/>
                  <a:pt x="15913" y="2320"/>
                  <a:pt x="15953" y="2442"/>
                </a:cubicBezTo>
                <a:lnTo>
                  <a:pt x="16075" y="2564"/>
                </a:lnTo>
                <a:lnTo>
                  <a:pt x="16075" y="2605"/>
                </a:lnTo>
                <a:cubicBezTo>
                  <a:pt x="16165" y="2724"/>
                  <a:pt x="16276" y="2800"/>
                  <a:pt x="16393" y="2800"/>
                </a:cubicBezTo>
                <a:cubicBezTo>
                  <a:pt x="16436" y="2800"/>
                  <a:pt x="16479" y="2790"/>
                  <a:pt x="16523" y="2768"/>
                </a:cubicBezTo>
                <a:cubicBezTo>
                  <a:pt x="16564" y="2727"/>
                  <a:pt x="17052" y="2524"/>
                  <a:pt x="18232" y="2402"/>
                </a:cubicBezTo>
                <a:cubicBezTo>
                  <a:pt x="18354" y="2361"/>
                  <a:pt x="18477" y="2361"/>
                  <a:pt x="18558" y="2361"/>
                </a:cubicBezTo>
                <a:cubicBezTo>
                  <a:pt x="19697" y="2361"/>
                  <a:pt x="21203" y="2971"/>
                  <a:pt x="22221" y="3785"/>
                </a:cubicBezTo>
                <a:cubicBezTo>
                  <a:pt x="22465" y="3948"/>
                  <a:pt x="22506" y="4152"/>
                  <a:pt x="22506" y="4355"/>
                </a:cubicBezTo>
                <a:cubicBezTo>
                  <a:pt x="22546" y="4558"/>
                  <a:pt x="22424" y="4843"/>
                  <a:pt x="22221" y="5047"/>
                </a:cubicBezTo>
                <a:cubicBezTo>
                  <a:pt x="22017" y="5250"/>
                  <a:pt x="21773" y="5372"/>
                  <a:pt x="21610" y="5372"/>
                </a:cubicBezTo>
                <a:cubicBezTo>
                  <a:pt x="21529" y="5372"/>
                  <a:pt x="21488" y="5332"/>
                  <a:pt x="21407" y="5291"/>
                </a:cubicBezTo>
                <a:cubicBezTo>
                  <a:pt x="20837" y="4965"/>
                  <a:pt x="20023" y="4721"/>
                  <a:pt x="19087" y="4721"/>
                </a:cubicBezTo>
                <a:cubicBezTo>
                  <a:pt x="18395" y="4721"/>
                  <a:pt x="17622" y="4884"/>
                  <a:pt x="16849" y="5291"/>
                </a:cubicBezTo>
                <a:cubicBezTo>
                  <a:pt x="16035" y="5779"/>
                  <a:pt x="14692" y="6878"/>
                  <a:pt x="13552" y="7855"/>
                </a:cubicBezTo>
                <a:cubicBezTo>
                  <a:pt x="12372" y="8832"/>
                  <a:pt x="11436" y="9686"/>
                  <a:pt x="11436" y="9686"/>
                </a:cubicBezTo>
                <a:cubicBezTo>
                  <a:pt x="11355" y="9768"/>
                  <a:pt x="11314" y="9890"/>
                  <a:pt x="11314" y="10012"/>
                </a:cubicBezTo>
                <a:cubicBezTo>
                  <a:pt x="11355" y="10093"/>
                  <a:pt x="11436" y="10215"/>
                  <a:pt x="11558" y="10256"/>
                </a:cubicBezTo>
                <a:cubicBezTo>
                  <a:pt x="11558" y="10256"/>
                  <a:pt x="12087" y="10460"/>
                  <a:pt x="12738" y="10663"/>
                </a:cubicBezTo>
                <a:cubicBezTo>
                  <a:pt x="13064" y="10744"/>
                  <a:pt x="13389" y="10826"/>
                  <a:pt x="13674" y="10907"/>
                </a:cubicBezTo>
                <a:cubicBezTo>
                  <a:pt x="13959" y="10989"/>
                  <a:pt x="14203" y="11070"/>
                  <a:pt x="14407" y="11070"/>
                </a:cubicBezTo>
                <a:cubicBezTo>
                  <a:pt x="14529" y="11070"/>
                  <a:pt x="14651" y="11029"/>
                  <a:pt x="14814" y="10989"/>
                </a:cubicBezTo>
                <a:cubicBezTo>
                  <a:pt x="15343" y="10867"/>
                  <a:pt x="16320" y="10500"/>
                  <a:pt x="17256" y="10175"/>
                </a:cubicBezTo>
                <a:cubicBezTo>
                  <a:pt x="18232" y="9808"/>
                  <a:pt x="19209" y="9442"/>
                  <a:pt x="19779" y="9198"/>
                </a:cubicBezTo>
                <a:cubicBezTo>
                  <a:pt x="20104" y="9076"/>
                  <a:pt x="20389" y="8994"/>
                  <a:pt x="20593" y="8994"/>
                </a:cubicBezTo>
                <a:cubicBezTo>
                  <a:pt x="20878" y="8994"/>
                  <a:pt x="21040" y="9076"/>
                  <a:pt x="21163" y="9157"/>
                </a:cubicBezTo>
                <a:cubicBezTo>
                  <a:pt x="21244" y="9279"/>
                  <a:pt x="21285" y="9401"/>
                  <a:pt x="21325" y="9605"/>
                </a:cubicBezTo>
                <a:lnTo>
                  <a:pt x="21285" y="9768"/>
                </a:lnTo>
                <a:cubicBezTo>
                  <a:pt x="21285" y="9768"/>
                  <a:pt x="21244" y="9890"/>
                  <a:pt x="21163" y="10012"/>
                </a:cubicBezTo>
                <a:cubicBezTo>
                  <a:pt x="20878" y="10460"/>
                  <a:pt x="20064" y="11192"/>
                  <a:pt x="19209" y="11843"/>
                </a:cubicBezTo>
                <a:cubicBezTo>
                  <a:pt x="18354" y="12494"/>
                  <a:pt x="17418" y="13105"/>
                  <a:pt x="16849" y="13430"/>
                </a:cubicBezTo>
                <a:cubicBezTo>
                  <a:pt x="16767" y="13512"/>
                  <a:pt x="16523" y="13593"/>
                  <a:pt x="16157" y="13675"/>
                </a:cubicBezTo>
                <a:cubicBezTo>
                  <a:pt x="14936" y="13919"/>
                  <a:pt x="12657" y="14082"/>
                  <a:pt x="10663" y="14204"/>
                </a:cubicBezTo>
                <a:cubicBezTo>
                  <a:pt x="9686" y="14244"/>
                  <a:pt x="8791" y="14285"/>
                  <a:pt x="8139" y="14285"/>
                </a:cubicBezTo>
                <a:cubicBezTo>
                  <a:pt x="7739" y="14310"/>
                  <a:pt x="7416" y="14320"/>
                  <a:pt x="7226" y="14323"/>
                </a:cubicBezTo>
                <a:lnTo>
                  <a:pt x="7226" y="14323"/>
                </a:lnTo>
                <a:cubicBezTo>
                  <a:pt x="7086" y="14220"/>
                  <a:pt x="6707" y="13937"/>
                  <a:pt x="6227" y="13553"/>
                </a:cubicBezTo>
                <a:cubicBezTo>
                  <a:pt x="5291" y="12779"/>
                  <a:pt x="3866" y="11599"/>
                  <a:pt x="2686" y="10541"/>
                </a:cubicBezTo>
                <a:cubicBezTo>
                  <a:pt x="2116" y="9971"/>
                  <a:pt x="1587" y="9442"/>
                  <a:pt x="1221" y="9035"/>
                </a:cubicBezTo>
                <a:cubicBezTo>
                  <a:pt x="1017" y="8791"/>
                  <a:pt x="895" y="8628"/>
                  <a:pt x="814" y="8465"/>
                </a:cubicBezTo>
                <a:cubicBezTo>
                  <a:pt x="733" y="8384"/>
                  <a:pt x="733" y="8343"/>
                  <a:pt x="692" y="8262"/>
                </a:cubicBezTo>
                <a:lnTo>
                  <a:pt x="692" y="8221"/>
                </a:lnTo>
                <a:lnTo>
                  <a:pt x="674" y="8221"/>
                </a:lnTo>
                <a:cubicBezTo>
                  <a:pt x="784" y="8048"/>
                  <a:pt x="1093" y="7745"/>
                  <a:pt x="1506" y="7407"/>
                </a:cubicBezTo>
                <a:cubicBezTo>
                  <a:pt x="2157" y="6838"/>
                  <a:pt x="3093" y="6186"/>
                  <a:pt x="3988" y="5535"/>
                </a:cubicBezTo>
                <a:cubicBezTo>
                  <a:pt x="4884" y="4884"/>
                  <a:pt x="5698" y="4314"/>
                  <a:pt x="6227" y="3907"/>
                </a:cubicBezTo>
                <a:cubicBezTo>
                  <a:pt x="7488" y="2890"/>
                  <a:pt x="8628" y="2646"/>
                  <a:pt x="9889" y="1791"/>
                </a:cubicBezTo>
                <a:cubicBezTo>
                  <a:pt x="10256" y="1547"/>
                  <a:pt x="10622" y="1465"/>
                  <a:pt x="10948" y="1465"/>
                </a:cubicBezTo>
                <a:cubicBezTo>
                  <a:pt x="11232" y="1465"/>
                  <a:pt x="11477" y="1547"/>
                  <a:pt x="11639" y="1588"/>
                </a:cubicBezTo>
                <a:cubicBezTo>
                  <a:pt x="11721" y="1628"/>
                  <a:pt x="11802" y="1628"/>
                  <a:pt x="11843" y="1669"/>
                </a:cubicBezTo>
                <a:lnTo>
                  <a:pt x="11884" y="1669"/>
                </a:lnTo>
                <a:lnTo>
                  <a:pt x="11884" y="1710"/>
                </a:lnTo>
                <a:cubicBezTo>
                  <a:pt x="11928" y="1725"/>
                  <a:pt x="11978" y="1734"/>
                  <a:pt x="12030" y="1734"/>
                </a:cubicBezTo>
                <a:cubicBezTo>
                  <a:pt x="12119" y="1734"/>
                  <a:pt x="12213" y="1706"/>
                  <a:pt x="12291" y="1628"/>
                </a:cubicBezTo>
                <a:cubicBezTo>
                  <a:pt x="12372" y="1547"/>
                  <a:pt x="13105" y="896"/>
                  <a:pt x="13959" y="692"/>
                </a:cubicBezTo>
                <a:lnTo>
                  <a:pt x="14041" y="652"/>
                </a:lnTo>
                <a:close/>
                <a:moveTo>
                  <a:pt x="13796" y="0"/>
                </a:moveTo>
                <a:cubicBezTo>
                  <a:pt x="12945" y="244"/>
                  <a:pt x="12275" y="760"/>
                  <a:pt x="11974" y="1005"/>
                </a:cubicBezTo>
                <a:lnTo>
                  <a:pt x="11974" y="1005"/>
                </a:lnTo>
                <a:cubicBezTo>
                  <a:pt x="11756" y="922"/>
                  <a:pt x="11398" y="814"/>
                  <a:pt x="10948" y="814"/>
                </a:cubicBezTo>
                <a:cubicBezTo>
                  <a:pt x="10500" y="814"/>
                  <a:pt x="10012" y="896"/>
                  <a:pt x="9482" y="1262"/>
                </a:cubicBezTo>
                <a:cubicBezTo>
                  <a:pt x="8384" y="1995"/>
                  <a:pt x="7163" y="2279"/>
                  <a:pt x="5820" y="3378"/>
                </a:cubicBezTo>
                <a:cubicBezTo>
                  <a:pt x="5169" y="3867"/>
                  <a:pt x="3866" y="4762"/>
                  <a:pt x="2686" y="5617"/>
                </a:cubicBezTo>
                <a:cubicBezTo>
                  <a:pt x="2116" y="6064"/>
                  <a:pt x="1547" y="6512"/>
                  <a:pt x="1058" y="6878"/>
                </a:cubicBezTo>
                <a:cubicBezTo>
                  <a:pt x="610" y="7285"/>
                  <a:pt x="244" y="7611"/>
                  <a:pt x="81" y="7936"/>
                </a:cubicBezTo>
                <a:cubicBezTo>
                  <a:pt x="41" y="8018"/>
                  <a:pt x="0" y="8099"/>
                  <a:pt x="0" y="8221"/>
                </a:cubicBezTo>
                <a:cubicBezTo>
                  <a:pt x="0" y="8343"/>
                  <a:pt x="41" y="8506"/>
                  <a:pt x="122" y="8628"/>
                </a:cubicBezTo>
                <a:cubicBezTo>
                  <a:pt x="326" y="9076"/>
                  <a:pt x="855" y="9686"/>
                  <a:pt x="1547" y="10337"/>
                </a:cubicBezTo>
                <a:cubicBezTo>
                  <a:pt x="3541" y="12332"/>
                  <a:pt x="6837" y="14896"/>
                  <a:pt x="6837" y="14936"/>
                </a:cubicBezTo>
                <a:cubicBezTo>
                  <a:pt x="6919" y="14977"/>
                  <a:pt x="7000" y="14977"/>
                  <a:pt x="7081" y="14977"/>
                </a:cubicBezTo>
                <a:cubicBezTo>
                  <a:pt x="7081" y="14977"/>
                  <a:pt x="9238" y="14977"/>
                  <a:pt x="11558" y="14814"/>
                </a:cubicBezTo>
                <a:cubicBezTo>
                  <a:pt x="12738" y="14773"/>
                  <a:pt x="13959" y="14651"/>
                  <a:pt x="14977" y="14529"/>
                </a:cubicBezTo>
                <a:cubicBezTo>
                  <a:pt x="15465" y="14489"/>
                  <a:pt x="15913" y="14407"/>
                  <a:pt x="16320" y="14326"/>
                </a:cubicBezTo>
                <a:cubicBezTo>
                  <a:pt x="16686" y="14244"/>
                  <a:pt x="16971" y="14163"/>
                  <a:pt x="17215" y="14041"/>
                </a:cubicBezTo>
                <a:cubicBezTo>
                  <a:pt x="17866" y="13634"/>
                  <a:pt x="19006" y="12861"/>
                  <a:pt x="19982" y="12087"/>
                </a:cubicBezTo>
                <a:cubicBezTo>
                  <a:pt x="20471" y="11680"/>
                  <a:pt x="20918" y="11274"/>
                  <a:pt x="21285" y="10907"/>
                </a:cubicBezTo>
                <a:cubicBezTo>
                  <a:pt x="21447" y="10744"/>
                  <a:pt x="21610" y="10541"/>
                  <a:pt x="21732" y="10378"/>
                </a:cubicBezTo>
                <a:cubicBezTo>
                  <a:pt x="21854" y="10215"/>
                  <a:pt x="21936" y="10053"/>
                  <a:pt x="21976" y="9849"/>
                </a:cubicBezTo>
                <a:cubicBezTo>
                  <a:pt x="21976" y="9768"/>
                  <a:pt x="21976" y="9686"/>
                  <a:pt x="21976" y="9605"/>
                </a:cubicBezTo>
                <a:cubicBezTo>
                  <a:pt x="21976" y="9239"/>
                  <a:pt x="21854" y="8913"/>
                  <a:pt x="21610" y="8669"/>
                </a:cubicBezTo>
                <a:cubicBezTo>
                  <a:pt x="21366" y="8425"/>
                  <a:pt x="21000" y="8343"/>
                  <a:pt x="20593" y="8343"/>
                </a:cubicBezTo>
                <a:cubicBezTo>
                  <a:pt x="20267" y="8343"/>
                  <a:pt x="19942" y="8425"/>
                  <a:pt x="19535" y="8547"/>
                </a:cubicBezTo>
                <a:cubicBezTo>
                  <a:pt x="18883" y="8832"/>
                  <a:pt x="17703" y="9279"/>
                  <a:pt x="16645" y="9686"/>
                </a:cubicBezTo>
                <a:cubicBezTo>
                  <a:pt x="16075" y="9890"/>
                  <a:pt x="15587" y="10053"/>
                  <a:pt x="15180" y="10175"/>
                </a:cubicBezTo>
                <a:cubicBezTo>
                  <a:pt x="14977" y="10256"/>
                  <a:pt x="14773" y="10297"/>
                  <a:pt x="14651" y="10337"/>
                </a:cubicBezTo>
                <a:cubicBezTo>
                  <a:pt x="14529" y="10378"/>
                  <a:pt x="14407" y="10378"/>
                  <a:pt x="14407" y="10378"/>
                </a:cubicBezTo>
                <a:cubicBezTo>
                  <a:pt x="14366" y="10378"/>
                  <a:pt x="14122" y="10337"/>
                  <a:pt x="13837" y="10256"/>
                </a:cubicBezTo>
                <a:cubicBezTo>
                  <a:pt x="13430" y="10175"/>
                  <a:pt x="12901" y="10012"/>
                  <a:pt x="12494" y="9849"/>
                </a:cubicBezTo>
                <a:cubicBezTo>
                  <a:pt x="12435" y="9831"/>
                  <a:pt x="12378" y="9814"/>
                  <a:pt x="12323" y="9796"/>
                </a:cubicBezTo>
                <a:lnTo>
                  <a:pt x="12323" y="9796"/>
                </a:lnTo>
                <a:cubicBezTo>
                  <a:pt x="12376" y="9750"/>
                  <a:pt x="12434" y="9699"/>
                  <a:pt x="12494" y="9646"/>
                </a:cubicBezTo>
                <a:cubicBezTo>
                  <a:pt x="13064" y="9117"/>
                  <a:pt x="13959" y="8384"/>
                  <a:pt x="14854" y="7651"/>
                </a:cubicBezTo>
                <a:cubicBezTo>
                  <a:pt x="15750" y="6919"/>
                  <a:pt x="16645" y="6227"/>
                  <a:pt x="17215" y="5901"/>
                </a:cubicBezTo>
                <a:cubicBezTo>
                  <a:pt x="17825" y="5535"/>
                  <a:pt x="18477" y="5372"/>
                  <a:pt x="19087" y="5372"/>
                </a:cubicBezTo>
                <a:cubicBezTo>
                  <a:pt x="19860" y="5372"/>
                  <a:pt x="20593" y="5617"/>
                  <a:pt x="21081" y="5901"/>
                </a:cubicBezTo>
                <a:cubicBezTo>
                  <a:pt x="21244" y="5983"/>
                  <a:pt x="21447" y="6024"/>
                  <a:pt x="21610" y="6024"/>
                </a:cubicBezTo>
                <a:cubicBezTo>
                  <a:pt x="22058" y="6024"/>
                  <a:pt x="22424" y="5820"/>
                  <a:pt x="22709" y="5495"/>
                </a:cubicBezTo>
                <a:cubicBezTo>
                  <a:pt x="22994" y="5210"/>
                  <a:pt x="23197" y="4803"/>
                  <a:pt x="23197" y="4355"/>
                </a:cubicBezTo>
                <a:cubicBezTo>
                  <a:pt x="23197" y="3948"/>
                  <a:pt x="23035" y="3541"/>
                  <a:pt x="22628" y="3215"/>
                </a:cubicBezTo>
                <a:cubicBezTo>
                  <a:pt x="21488" y="2361"/>
                  <a:pt x="19942" y="1710"/>
                  <a:pt x="18558" y="1710"/>
                </a:cubicBezTo>
                <a:lnTo>
                  <a:pt x="18192" y="1710"/>
                </a:lnTo>
                <a:cubicBezTo>
                  <a:pt x="17337" y="1787"/>
                  <a:pt x="16796" y="1931"/>
                  <a:pt x="16504" y="2036"/>
                </a:cubicBezTo>
                <a:lnTo>
                  <a:pt x="16504" y="2036"/>
                </a:lnTo>
                <a:cubicBezTo>
                  <a:pt x="16359" y="1821"/>
                  <a:pt x="16137" y="1493"/>
                  <a:pt x="15872" y="1181"/>
                </a:cubicBezTo>
                <a:cubicBezTo>
                  <a:pt x="15628" y="896"/>
                  <a:pt x="15343" y="611"/>
                  <a:pt x="15058" y="367"/>
                </a:cubicBezTo>
                <a:cubicBezTo>
                  <a:pt x="14773" y="163"/>
                  <a:pt x="14448" y="0"/>
                  <a:pt x="1404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9" name="Google Shape;1209;p56"/>
          <p:cNvSpPr/>
          <p:nvPr/>
        </p:nvSpPr>
        <p:spPr>
          <a:xfrm flipH="1">
            <a:off x="9328917" y="6007049"/>
            <a:ext cx="85667" cy="53462"/>
          </a:xfrm>
          <a:custGeom>
            <a:rect b="b" l="l" r="r" t="t"/>
            <a:pathLst>
              <a:path extrusionOk="0" h="2769" w="4437">
                <a:moveTo>
                  <a:pt x="4038" y="1"/>
                </a:moveTo>
                <a:cubicBezTo>
                  <a:pt x="3980" y="1"/>
                  <a:pt x="3921" y="14"/>
                  <a:pt x="3866" y="41"/>
                </a:cubicBezTo>
                <a:lnTo>
                  <a:pt x="204" y="2158"/>
                </a:lnTo>
                <a:cubicBezTo>
                  <a:pt x="41" y="2239"/>
                  <a:pt x="0" y="2442"/>
                  <a:pt x="82" y="2605"/>
                </a:cubicBezTo>
                <a:cubicBezTo>
                  <a:pt x="136" y="2714"/>
                  <a:pt x="244" y="2768"/>
                  <a:pt x="359" y="2768"/>
                </a:cubicBezTo>
                <a:cubicBezTo>
                  <a:pt x="416" y="2768"/>
                  <a:pt x="475" y="2754"/>
                  <a:pt x="529" y="2727"/>
                </a:cubicBezTo>
                <a:lnTo>
                  <a:pt x="4233" y="611"/>
                </a:lnTo>
                <a:cubicBezTo>
                  <a:pt x="4396" y="530"/>
                  <a:pt x="4436" y="326"/>
                  <a:pt x="4355" y="163"/>
                </a:cubicBezTo>
                <a:cubicBezTo>
                  <a:pt x="4273" y="55"/>
                  <a:pt x="4156" y="1"/>
                  <a:pt x="40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0" name="Google Shape;1210;p56"/>
          <p:cNvSpPr/>
          <p:nvPr/>
        </p:nvSpPr>
        <p:spPr>
          <a:xfrm flipH="1">
            <a:off x="9412205" y="5986816"/>
            <a:ext cx="66032" cy="48346"/>
          </a:xfrm>
          <a:custGeom>
            <a:rect b="b" l="l" r="r" t="t"/>
            <a:pathLst>
              <a:path extrusionOk="0" h="2504" w="3420">
                <a:moveTo>
                  <a:pt x="3013" y="1"/>
                </a:moveTo>
                <a:cubicBezTo>
                  <a:pt x="2944" y="1"/>
                  <a:pt x="2873" y="24"/>
                  <a:pt x="2809" y="72"/>
                </a:cubicBezTo>
                <a:lnTo>
                  <a:pt x="204" y="1903"/>
                </a:lnTo>
                <a:cubicBezTo>
                  <a:pt x="41" y="1985"/>
                  <a:pt x="1" y="2188"/>
                  <a:pt x="123" y="2351"/>
                </a:cubicBezTo>
                <a:cubicBezTo>
                  <a:pt x="172" y="2450"/>
                  <a:pt x="281" y="2503"/>
                  <a:pt x="387" y="2503"/>
                </a:cubicBezTo>
                <a:cubicBezTo>
                  <a:pt x="455" y="2503"/>
                  <a:pt x="522" y="2481"/>
                  <a:pt x="571" y="2432"/>
                </a:cubicBezTo>
                <a:lnTo>
                  <a:pt x="3216" y="601"/>
                </a:lnTo>
                <a:cubicBezTo>
                  <a:pt x="3379" y="520"/>
                  <a:pt x="3419" y="275"/>
                  <a:pt x="3297" y="153"/>
                </a:cubicBezTo>
                <a:cubicBezTo>
                  <a:pt x="3223" y="55"/>
                  <a:pt x="3120" y="1"/>
                  <a:pt x="301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1" name="Google Shape;1211;p56"/>
          <p:cNvSpPr/>
          <p:nvPr/>
        </p:nvSpPr>
        <p:spPr>
          <a:xfrm flipH="1">
            <a:off x="8943867" y="5156909"/>
            <a:ext cx="1173143" cy="1586613"/>
          </a:xfrm>
          <a:custGeom>
            <a:rect b="b" l="l" r="r" t="t"/>
            <a:pathLst>
              <a:path extrusionOk="0" h="82176" w="60761">
                <a:moveTo>
                  <a:pt x="12494" y="0"/>
                </a:moveTo>
                <a:lnTo>
                  <a:pt x="6064" y="11680"/>
                </a:lnTo>
                <a:cubicBezTo>
                  <a:pt x="6064" y="11680"/>
                  <a:pt x="2360" y="16686"/>
                  <a:pt x="1180" y="20593"/>
                </a:cubicBezTo>
                <a:cubicBezTo>
                  <a:pt x="0" y="24541"/>
                  <a:pt x="1465" y="30198"/>
                  <a:pt x="1831" y="31500"/>
                </a:cubicBezTo>
                <a:cubicBezTo>
                  <a:pt x="2238" y="32802"/>
                  <a:pt x="23238" y="74151"/>
                  <a:pt x="25476" y="78220"/>
                </a:cubicBezTo>
                <a:cubicBezTo>
                  <a:pt x="27137" y="81239"/>
                  <a:pt x="28931" y="82175"/>
                  <a:pt x="30495" y="82175"/>
                </a:cubicBezTo>
                <a:cubicBezTo>
                  <a:pt x="31039" y="82175"/>
                  <a:pt x="31556" y="82062"/>
                  <a:pt x="32029" y="81883"/>
                </a:cubicBezTo>
                <a:cubicBezTo>
                  <a:pt x="33860" y="81232"/>
                  <a:pt x="54982" y="66133"/>
                  <a:pt x="55796" y="65360"/>
                </a:cubicBezTo>
                <a:cubicBezTo>
                  <a:pt x="56569" y="64587"/>
                  <a:pt x="60110" y="61575"/>
                  <a:pt x="60110" y="61575"/>
                </a:cubicBezTo>
                <a:cubicBezTo>
                  <a:pt x="60110" y="61575"/>
                  <a:pt x="60761" y="57343"/>
                  <a:pt x="57871" y="55145"/>
                </a:cubicBezTo>
                <a:cubicBezTo>
                  <a:pt x="56465" y="54056"/>
                  <a:pt x="55406" y="53776"/>
                  <a:pt x="54689" y="53776"/>
                </a:cubicBezTo>
                <a:cubicBezTo>
                  <a:pt x="53933" y="53776"/>
                  <a:pt x="53557" y="54087"/>
                  <a:pt x="53557" y="54087"/>
                </a:cubicBezTo>
                <a:lnTo>
                  <a:pt x="35203" y="59052"/>
                </a:lnTo>
                <a:cubicBezTo>
                  <a:pt x="35203" y="59052"/>
                  <a:pt x="24825" y="23360"/>
                  <a:pt x="23645" y="16523"/>
                </a:cubicBezTo>
                <a:cubicBezTo>
                  <a:pt x="22465" y="9727"/>
                  <a:pt x="24296" y="10093"/>
                  <a:pt x="20633" y="6430"/>
                </a:cubicBezTo>
                <a:cubicBezTo>
                  <a:pt x="16930" y="2768"/>
                  <a:pt x="12494" y="0"/>
                  <a:pt x="12494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2" name="Google Shape;1212;p56"/>
          <p:cNvSpPr/>
          <p:nvPr/>
        </p:nvSpPr>
        <p:spPr>
          <a:xfrm flipH="1">
            <a:off x="8951725" y="5196970"/>
            <a:ext cx="1151152" cy="1546396"/>
          </a:xfrm>
          <a:custGeom>
            <a:rect b="b" l="l" r="r" t="t"/>
            <a:pathLst>
              <a:path extrusionOk="0" h="80093" w="59622">
                <a:moveTo>
                  <a:pt x="10623" y="1"/>
                </a:moveTo>
                <a:lnTo>
                  <a:pt x="5332" y="9605"/>
                </a:lnTo>
                <a:cubicBezTo>
                  <a:pt x="5332" y="9605"/>
                  <a:pt x="1628" y="14611"/>
                  <a:pt x="448" y="18518"/>
                </a:cubicBezTo>
                <a:cubicBezTo>
                  <a:pt x="123" y="19658"/>
                  <a:pt x="1" y="20878"/>
                  <a:pt x="1" y="22099"/>
                </a:cubicBezTo>
                <a:cubicBezTo>
                  <a:pt x="1" y="25314"/>
                  <a:pt x="815" y="28489"/>
                  <a:pt x="1099" y="29425"/>
                </a:cubicBezTo>
                <a:cubicBezTo>
                  <a:pt x="1222" y="29750"/>
                  <a:pt x="2442" y="32233"/>
                  <a:pt x="4274" y="35936"/>
                </a:cubicBezTo>
                <a:cubicBezTo>
                  <a:pt x="4477" y="36303"/>
                  <a:pt x="4640" y="36710"/>
                  <a:pt x="4844" y="37076"/>
                </a:cubicBezTo>
                <a:cubicBezTo>
                  <a:pt x="5088" y="37524"/>
                  <a:pt x="5291" y="38012"/>
                  <a:pt x="5535" y="38460"/>
                </a:cubicBezTo>
                <a:cubicBezTo>
                  <a:pt x="5576" y="38582"/>
                  <a:pt x="5658" y="38663"/>
                  <a:pt x="5698" y="38785"/>
                </a:cubicBezTo>
                <a:cubicBezTo>
                  <a:pt x="7977" y="43384"/>
                  <a:pt x="10907" y="49082"/>
                  <a:pt x="13716" y="54698"/>
                </a:cubicBezTo>
                <a:lnTo>
                  <a:pt x="13878" y="54576"/>
                </a:lnTo>
                <a:cubicBezTo>
                  <a:pt x="13878" y="54576"/>
                  <a:pt x="14163" y="55308"/>
                  <a:pt x="14652" y="56489"/>
                </a:cubicBezTo>
                <a:cubicBezTo>
                  <a:pt x="19291" y="65645"/>
                  <a:pt x="23605" y="74029"/>
                  <a:pt x="24663" y="76023"/>
                </a:cubicBezTo>
                <a:cubicBezTo>
                  <a:pt x="26006" y="77855"/>
                  <a:pt x="27308" y="79279"/>
                  <a:pt x="28448" y="79889"/>
                </a:cubicBezTo>
                <a:cubicBezTo>
                  <a:pt x="28936" y="80052"/>
                  <a:pt x="29343" y="80093"/>
                  <a:pt x="29791" y="80093"/>
                </a:cubicBezTo>
                <a:cubicBezTo>
                  <a:pt x="29994" y="80093"/>
                  <a:pt x="30198" y="80093"/>
                  <a:pt x="30361" y="80052"/>
                </a:cubicBezTo>
                <a:cubicBezTo>
                  <a:pt x="30401" y="80052"/>
                  <a:pt x="30442" y="80052"/>
                  <a:pt x="30442" y="80012"/>
                </a:cubicBezTo>
                <a:cubicBezTo>
                  <a:pt x="35814" y="76634"/>
                  <a:pt x="54372" y="63977"/>
                  <a:pt x="55064" y="63285"/>
                </a:cubicBezTo>
                <a:cubicBezTo>
                  <a:pt x="55308" y="63041"/>
                  <a:pt x="55878" y="62512"/>
                  <a:pt x="56529" y="61942"/>
                </a:cubicBezTo>
                <a:cubicBezTo>
                  <a:pt x="56773" y="61738"/>
                  <a:pt x="57058" y="61494"/>
                  <a:pt x="57302" y="61250"/>
                </a:cubicBezTo>
                <a:cubicBezTo>
                  <a:pt x="57750" y="60884"/>
                  <a:pt x="58157" y="60558"/>
                  <a:pt x="58482" y="60273"/>
                </a:cubicBezTo>
                <a:cubicBezTo>
                  <a:pt x="58849" y="59948"/>
                  <a:pt x="59133" y="59704"/>
                  <a:pt x="59296" y="59582"/>
                </a:cubicBezTo>
                <a:cubicBezTo>
                  <a:pt x="59337" y="59500"/>
                  <a:pt x="59378" y="59500"/>
                  <a:pt x="59378" y="59500"/>
                </a:cubicBezTo>
                <a:cubicBezTo>
                  <a:pt x="59378" y="59459"/>
                  <a:pt x="59622" y="58035"/>
                  <a:pt x="59215" y="56407"/>
                </a:cubicBezTo>
                <a:cubicBezTo>
                  <a:pt x="51849" y="59337"/>
                  <a:pt x="36709" y="65401"/>
                  <a:pt x="35814" y="66297"/>
                </a:cubicBezTo>
                <a:cubicBezTo>
                  <a:pt x="35570" y="66541"/>
                  <a:pt x="35407" y="66622"/>
                  <a:pt x="35285" y="66622"/>
                </a:cubicBezTo>
                <a:cubicBezTo>
                  <a:pt x="34837" y="66622"/>
                  <a:pt x="35244" y="64954"/>
                  <a:pt x="35244" y="63081"/>
                </a:cubicBezTo>
                <a:cubicBezTo>
                  <a:pt x="35244" y="62715"/>
                  <a:pt x="35163" y="62552"/>
                  <a:pt x="35000" y="62552"/>
                </a:cubicBezTo>
                <a:cubicBezTo>
                  <a:pt x="34227" y="62552"/>
                  <a:pt x="31622" y="67395"/>
                  <a:pt x="31134" y="68616"/>
                </a:cubicBezTo>
                <a:cubicBezTo>
                  <a:pt x="31052" y="68779"/>
                  <a:pt x="30971" y="68861"/>
                  <a:pt x="30890" y="68861"/>
                </a:cubicBezTo>
                <a:cubicBezTo>
                  <a:pt x="30239" y="68861"/>
                  <a:pt x="29180" y="64221"/>
                  <a:pt x="28773" y="62186"/>
                </a:cubicBezTo>
                <a:cubicBezTo>
                  <a:pt x="28366" y="59907"/>
                  <a:pt x="21489" y="42285"/>
                  <a:pt x="19413" y="34105"/>
                </a:cubicBezTo>
                <a:cubicBezTo>
                  <a:pt x="17378" y="25884"/>
                  <a:pt x="13756" y="6105"/>
                  <a:pt x="11518" y="1629"/>
                </a:cubicBezTo>
                <a:cubicBezTo>
                  <a:pt x="11274" y="1100"/>
                  <a:pt x="10948" y="571"/>
                  <a:pt x="10623" y="1"/>
                </a:cubicBezTo>
                <a:close/>
              </a:path>
            </a:pathLst>
          </a:custGeom>
          <a:solidFill>
            <a:srgbClr val="C00000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3" name="Google Shape;1213;p56"/>
          <p:cNvSpPr/>
          <p:nvPr/>
        </p:nvSpPr>
        <p:spPr>
          <a:xfrm flipH="1">
            <a:off x="8948578" y="5150229"/>
            <a:ext cx="1160574" cy="1600225"/>
          </a:xfrm>
          <a:custGeom>
            <a:rect b="b" l="l" r="r" t="t"/>
            <a:pathLst>
              <a:path extrusionOk="0" h="82881" w="60110">
                <a:moveTo>
                  <a:pt x="12072" y="1"/>
                </a:moveTo>
                <a:cubicBezTo>
                  <a:pt x="11960" y="1"/>
                  <a:pt x="11855" y="63"/>
                  <a:pt x="11802" y="143"/>
                </a:cubicBezTo>
                <a:cubicBezTo>
                  <a:pt x="11680" y="306"/>
                  <a:pt x="11721" y="509"/>
                  <a:pt x="11884" y="631"/>
                </a:cubicBezTo>
                <a:cubicBezTo>
                  <a:pt x="11884" y="631"/>
                  <a:pt x="11965" y="672"/>
                  <a:pt x="12087" y="753"/>
                </a:cubicBezTo>
                <a:cubicBezTo>
                  <a:pt x="12982" y="1323"/>
                  <a:pt x="16767" y="3846"/>
                  <a:pt x="19982" y="7021"/>
                </a:cubicBezTo>
                <a:cubicBezTo>
                  <a:pt x="20878" y="7916"/>
                  <a:pt x="21447" y="8567"/>
                  <a:pt x="21773" y="9137"/>
                </a:cubicBezTo>
                <a:cubicBezTo>
                  <a:pt x="22017" y="9544"/>
                  <a:pt x="22180" y="9910"/>
                  <a:pt x="22261" y="10276"/>
                </a:cubicBezTo>
                <a:cubicBezTo>
                  <a:pt x="22506" y="11457"/>
                  <a:pt x="22221" y="13084"/>
                  <a:pt x="22912" y="16951"/>
                </a:cubicBezTo>
                <a:cubicBezTo>
                  <a:pt x="23197" y="18660"/>
                  <a:pt x="24052" y="22201"/>
                  <a:pt x="25192" y="26515"/>
                </a:cubicBezTo>
                <a:cubicBezTo>
                  <a:pt x="28610" y="39416"/>
                  <a:pt x="34470" y="59520"/>
                  <a:pt x="34470" y="59520"/>
                </a:cubicBezTo>
                <a:cubicBezTo>
                  <a:pt x="34502" y="59647"/>
                  <a:pt x="34608" y="59749"/>
                  <a:pt x="34750" y="59749"/>
                </a:cubicBezTo>
                <a:cubicBezTo>
                  <a:pt x="34790" y="59749"/>
                  <a:pt x="34833" y="59741"/>
                  <a:pt x="34877" y="59723"/>
                </a:cubicBezTo>
                <a:lnTo>
                  <a:pt x="53232" y="54758"/>
                </a:lnTo>
                <a:lnTo>
                  <a:pt x="53354" y="54677"/>
                </a:lnTo>
                <a:cubicBezTo>
                  <a:pt x="53395" y="54677"/>
                  <a:pt x="53720" y="54433"/>
                  <a:pt x="54290" y="54433"/>
                </a:cubicBezTo>
                <a:cubicBezTo>
                  <a:pt x="54941" y="54433"/>
                  <a:pt x="55918" y="54677"/>
                  <a:pt x="57261" y="55735"/>
                </a:cubicBezTo>
                <a:cubicBezTo>
                  <a:pt x="58197" y="56468"/>
                  <a:pt x="58726" y="57404"/>
                  <a:pt x="59051" y="58340"/>
                </a:cubicBezTo>
                <a:cubicBezTo>
                  <a:pt x="59377" y="59276"/>
                  <a:pt x="59418" y="60212"/>
                  <a:pt x="59418" y="60863"/>
                </a:cubicBezTo>
                <a:cubicBezTo>
                  <a:pt x="59418" y="61148"/>
                  <a:pt x="59418" y="61433"/>
                  <a:pt x="59418" y="61596"/>
                </a:cubicBezTo>
                <a:cubicBezTo>
                  <a:pt x="59418" y="61642"/>
                  <a:pt x="59404" y="61689"/>
                  <a:pt x="59393" y="61728"/>
                </a:cubicBezTo>
                <a:lnTo>
                  <a:pt x="59393" y="61728"/>
                </a:lnTo>
                <a:cubicBezTo>
                  <a:pt x="59128" y="61957"/>
                  <a:pt x="58403" y="62585"/>
                  <a:pt x="57627" y="63264"/>
                </a:cubicBezTo>
                <a:cubicBezTo>
                  <a:pt x="56650" y="64119"/>
                  <a:pt x="55552" y="65055"/>
                  <a:pt x="55145" y="65462"/>
                </a:cubicBezTo>
                <a:cubicBezTo>
                  <a:pt x="55104" y="65502"/>
                  <a:pt x="54982" y="65584"/>
                  <a:pt x="54778" y="65747"/>
                </a:cubicBezTo>
                <a:cubicBezTo>
                  <a:pt x="53313" y="66886"/>
                  <a:pt x="47901" y="70793"/>
                  <a:pt x="42651" y="74497"/>
                </a:cubicBezTo>
                <a:cubicBezTo>
                  <a:pt x="40005" y="76328"/>
                  <a:pt x="37441" y="78119"/>
                  <a:pt x="35406" y="79502"/>
                </a:cubicBezTo>
                <a:cubicBezTo>
                  <a:pt x="34389" y="80194"/>
                  <a:pt x="33494" y="80764"/>
                  <a:pt x="32843" y="81171"/>
                </a:cubicBezTo>
                <a:cubicBezTo>
                  <a:pt x="32476" y="81374"/>
                  <a:pt x="32191" y="81578"/>
                  <a:pt x="31988" y="81700"/>
                </a:cubicBezTo>
                <a:cubicBezTo>
                  <a:pt x="31744" y="81822"/>
                  <a:pt x="31581" y="81903"/>
                  <a:pt x="31500" y="81944"/>
                </a:cubicBezTo>
                <a:cubicBezTo>
                  <a:pt x="31093" y="82066"/>
                  <a:pt x="30604" y="82188"/>
                  <a:pt x="30116" y="82188"/>
                </a:cubicBezTo>
                <a:cubicBezTo>
                  <a:pt x="29383" y="82188"/>
                  <a:pt x="28610" y="81985"/>
                  <a:pt x="27796" y="81415"/>
                </a:cubicBezTo>
                <a:cubicBezTo>
                  <a:pt x="27023" y="80845"/>
                  <a:pt x="26168" y="79909"/>
                  <a:pt x="25354" y="78404"/>
                </a:cubicBezTo>
                <a:cubicBezTo>
                  <a:pt x="24255" y="76369"/>
                  <a:pt x="18436" y="65014"/>
                  <a:pt x="12860" y="54026"/>
                </a:cubicBezTo>
                <a:cubicBezTo>
                  <a:pt x="10093" y="48532"/>
                  <a:pt x="7366" y="43119"/>
                  <a:pt x="5291" y="38968"/>
                </a:cubicBezTo>
                <a:cubicBezTo>
                  <a:pt x="4273" y="36933"/>
                  <a:pt x="3378" y="35183"/>
                  <a:pt x="2767" y="33921"/>
                </a:cubicBezTo>
                <a:cubicBezTo>
                  <a:pt x="2483" y="33270"/>
                  <a:pt x="2238" y="32782"/>
                  <a:pt x="2035" y="32416"/>
                </a:cubicBezTo>
                <a:cubicBezTo>
                  <a:pt x="1953" y="32212"/>
                  <a:pt x="1913" y="32049"/>
                  <a:pt x="1831" y="31968"/>
                </a:cubicBezTo>
                <a:cubicBezTo>
                  <a:pt x="1791" y="31846"/>
                  <a:pt x="1750" y="31765"/>
                  <a:pt x="1750" y="31765"/>
                </a:cubicBezTo>
                <a:cubicBezTo>
                  <a:pt x="1506" y="30828"/>
                  <a:pt x="651" y="27654"/>
                  <a:pt x="651" y="24520"/>
                </a:cubicBezTo>
                <a:cubicBezTo>
                  <a:pt x="651" y="23299"/>
                  <a:pt x="773" y="22119"/>
                  <a:pt x="1099" y="21061"/>
                </a:cubicBezTo>
                <a:cubicBezTo>
                  <a:pt x="1669" y="19148"/>
                  <a:pt x="2890" y="16910"/>
                  <a:pt x="3948" y="15201"/>
                </a:cubicBezTo>
                <a:cubicBezTo>
                  <a:pt x="4477" y="14346"/>
                  <a:pt x="4965" y="13573"/>
                  <a:pt x="5331" y="13044"/>
                </a:cubicBezTo>
                <a:cubicBezTo>
                  <a:pt x="5494" y="12800"/>
                  <a:pt x="5657" y="12596"/>
                  <a:pt x="5779" y="12433"/>
                </a:cubicBezTo>
                <a:cubicBezTo>
                  <a:pt x="5860" y="12311"/>
                  <a:pt x="5901" y="12230"/>
                  <a:pt x="5901" y="12230"/>
                </a:cubicBezTo>
                <a:cubicBezTo>
                  <a:pt x="6023" y="12067"/>
                  <a:pt x="5983" y="11864"/>
                  <a:pt x="5860" y="11741"/>
                </a:cubicBezTo>
                <a:cubicBezTo>
                  <a:pt x="5793" y="11708"/>
                  <a:pt x="5719" y="11688"/>
                  <a:pt x="5646" y="11688"/>
                </a:cubicBezTo>
                <a:cubicBezTo>
                  <a:pt x="5543" y="11688"/>
                  <a:pt x="5444" y="11728"/>
                  <a:pt x="5372" y="11823"/>
                </a:cubicBezTo>
                <a:cubicBezTo>
                  <a:pt x="5372" y="11823"/>
                  <a:pt x="1669" y="16829"/>
                  <a:pt x="448" y="20858"/>
                </a:cubicBezTo>
                <a:cubicBezTo>
                  <a:pt x="122" y="21997"/>
                  <a:pt x="0" y="23259"/>
                  <a:pt x="0" y="24520"/>
                </a:cubicBezTo>
                <a:cubicBezTo>
                  <a:pt x="0" y="27776"/>
                  <a:pt x="814" y="30991"/>
                  <a:pt x="1099" y="31927"/>
                </a:cubicBezTo>
                <a:cubicBezTo>
                  <a:pt x="1140" y="32009"/>
                  <a:pt x="1180" y="32090"/>
                  <a:pt x="1221" y="32212"/>
                </a:cubicBezTo>
                <a:cubicBezTo>
                  <a:pt x="1628" y="33148"/>
                  <a:pt x="3174" y="36241"/>
                  <a:pt x="5291" y="40474"/>
                </a:cubicBezTo>
                <a:cubicBezTo>
                  <a:pt x="11599" y="53131"/>
                  <a:pt x="23157" y="75758"/>
                  <a:pt x="24785" y="78729"/>
                </a:cubicBezTo>
                <a:cubicBezTo>
                  <a:pt x="25598" y="80276"/>
                  <a:pt x="26494" y="81293"/>
                  <a:pt x="27430" y="81944"/>
                </a:cubicBezTo>
                <a:cubicBezTo>
                  <a:pt x="28325" y="82595"/>
                  <a:pt x="29261" y="82880"/>
                  <a:pt x="30116" y="82880"/>
                </a:cubicBezTo>
                <a:cubicBezTo>
                  <a:pt x="30686" y="82880"/>
                  <a:pt x="31255" y="82758"/>
                  <a:pt x="31744" y="82555"/>
                </a:cubicBezTo>
                <a:cubicBezTo>
                  <a:pt x="31907" y="82514"/>
                  <a:pt x="32110" y="82392"/>
                  <a:pt x="32354" y="82270"/>
                </a:cubicBezTo>
                <a:cubicBezTo>
                  <a:pt x="33331" y="81700"/>
                  <a:pt x="35203" y="80438"/>
                  <a:pt x="37523" y="78892"/>
                </a:cubicBezTo>
                <a:cubicBezTo>
                  <a:pt x="40982" y="76531"/>
                  <a:pt x="45337" y="73438"/>
                  <a:pt x="48918" y="70875"/>
                </a:cubicBezTo>
                <a:cubicBezTo>
                  <a:pt x="50709" y="69572"/>
                  <a:pt x="52296" y="68433"/>
                  <a:pt x="53517" y="67578"/>
                </a:cubicBezTo>
                <a:cubicBezTo>
                  <a:pt x="54086" y="67130"/>
                  <a:pt x="54575" y="66764"/>
                  <a:pt x="54941" y="66520"/>
                </a:cubicBezTo>
                <a:cubicBezTo>
                  <a:pt x="55104" y="66357"/>
                  <a:pt x="55267" y="66235"/>
                  <a:pt x="55389" y="66154"/>
                </a:cubicBezTo>
                <a:cubicBezTo>
                  <a:pt x="55470" y="66072"/>
                  <a:pt x="55552" y="65991"/>
                  <a:pt x="55633" y="65950"/>
                </a:cubicBezTo>
                <a:cubicBezTo>
                  <a:pt x="55999" y="65584"/>
                  <a:pt x="57098" y="64607"/>
                  <a:pt x="58075" y="63753"/>
                </a:cubicBezTo>
                <a:cubicBezTo>
                  <a:pt x="59051" y="62898"/>
                  <a:pt x="59947" y="62165"/>
                  <a:pt x="59947" y="62165"/>
                </a:cubicBezTo>
                <a:cubicBezTo>
                  <a:pt x="59988" y="62125"/>
                  <a:pt x="60028" y="62043"/>
                  <a:pt x="60028" y="61962"/>
                </a:cubicBezTo>
                <a:cubicBezTo>
                  <a:pt x="60069" y="61962"/>
                  <a:pt x="60110" y="61514"/>
                  <a:pt x="60110" y="60863"/>
                </a:cubicBezTo>
                <a:cubicBezTo>
                  <a:pt x="60110" y="60130"/>
                  <a:pt x="60028" y="59154"/>
                  <a:pt x="59703" y="58096"/>
                </a:cubicBezTo>
                <a:cubicBezTo>
                  <a:pt x="59336" y="57078"/>
                  <a:pt x="58726" y="56020"/>
                  <a:pt x="57708" y="55206"/>
                </a:cubicBezTo>
                <a:cubicBezTo>
                  <a:pt x="56243" y="54107"/>
                  <a:pt x="55104" y="53782"/>
                  <a:pt x="54290" y="53782"/>
                </a:cubicBezTo>
                <a:cubicBezTo>
                  <a:pt x="53490" y="53782"/>
                  <a:pt x="53047" y="54067"/>
                  <a:pt x="52960" y="54137"/>
                </a:cubicBezTo>
                <a:lnTo>
                  <a:pt x="52960" y="54137"/>
                </a:lnTo>
                <a:lnTo>
                  <a:pt x="35024" y="58978"/>
                </a:lnTo>
                <a:lnTo>
                  <a:pt x="35024" y="58978"/>
                </a:lnTo>
                <a:cubicBezTo>
                  <a:pt x="34948" y="58714"/>
                  <a:pt x="34829" y="58302"/>
                  <a:pt x="34674" y="57770"/>
                </a:cubicBezTo>
                <a:cubicBezTo>
                  <a:pt x="33657" y="54311"/>
                  <a:pt x="31133" y="45561"/>
                  <a:pt x="28732" y="36933"/>
                </a:cubicBezTo>
                <a:cubicBezTo>
                  <a:pt x="26331" y="28305"/>
                  <a:pt x="24052" y="19759"/>
                  <a:pt x="23564" y="16829"/>
                </a:cubicBezTo>
                <a:cubicBezTo>
                  <a:pt x="22994" y="13451"/>
                  <a:pt x="23157" y="11904"/>
                  <a:pt x="22994" y="10602"/>
                </a:cubicBezTo>
                <a:cubicBezTo>
                  <a:pt x="22912" y="9991"/>
                  <a:pt x="22750" y="9381"/>
                  <a:pt x="22343" y="8771"/>
                </a:cubicBezTo>
                <a:cubicBezTo>
                  <a:pt x="21976" y="8160"/>
                  <a:pt x="21366" y="7468"/>
                  <a:pt x="20430" y="6532"/>
                </a:cubicBezTo>
                <a:cubicBezTo>
                  <a:pt x="16727" y="2829"/>
                  <a:pt x="12250" y="61"/>
                  <a:pt x="12250" y="61"/>
                </a:cubicBezTo>
                <a:cubicBezTo>
                  <a:pt x="12193" y="19"/>
                  <a:pt x="12131" y="1"/>
                  <a:pt x="120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4" name="Google Shape;1214;p56"/>
          <p:cNvSpPr/>
          <p:nvPr/>
        </p:nvSpPr>
        <p:spPr>
          <a:xfrm flipH="1">
            <a:off x="9002846" y="6217470"/>
            <a:ext cx="135172" cy="180120"/>
          </a:xfrm>
          <a:custGeom>
            <a:rect b="b" l="l" r="r" t="t"/>
            <a:pathLst>
              <a:path extrusionOk="0" h="9329" w="7001">
                <a:moveTo>
                  <a:pt x="331" y="1"/>
                </a:moveTo>
                <a:cubicBezTo>
                  <a:pt x="164" y="1"/>
                  <a:pt x="36" y="116"/>
                  <a:pt x="1" y="293"/>
                </a:cubicBezTo>
                <a:cubicBezTo>
                  <a:pt x="1" y="456"/>
                  <a:pt x="123" y="619"/>
                  <a:pt x="326" y="660"/>
                </a:cubicBezTo>
                <a:cubicBezTo>
                  <a:pt x="448" y="700"/>
                  <a:pt x="1913" y="904"/>
                  <a:pt x="3297" y="2084"/>
                </a:cubicBezTo>
                <a:cubicBezTo>
                  <a:pt x="4721" y="3224"/>
                  <a:pt x="6146" y="5258"/>
                  <a:pt x="6309" y="9003"/>
                </a:cubicBezTo>
                <a:cubicBezTo>
                  <a:pt x="6309" y="9206"/>
                  <a:pt x="6471" y="9328"/>
                  <a:pt x="6675" y="9328"/>
                </a:cubicBezTo>
                <a:cubicBezTo>
                  <a:pt x="6838" y="9328"/>
                  <a:pt x="7001" y="9165"/>
                  <a:pt x="7001" y="8962"/>
                </a:cubicBezTo>
                <a:cubicBezTo>
                  <a:pt x="6838" y="4933"/>
                  <a:pt x="5210" y="2654"/>
                  <a:pt x="3582" y="1433"/>
                </a:cubicBezTo>
                <a:cubicBezTo>
                  <a:pt x="1995" y="212"/>
                  <a:pt x="448" y="8"/>
                  <a:pt x="408" y="8"/>
                </a:cubicBezTo>
                <a:cubicBezTo>
                  <a:pt x="381" y="3"/>
                  <a:pt x="356" y="1"/>
                  <a:pt x="3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p56"/>
          <p:cNvSpPr/>
          <p:nvPr/>
        </p:nvSpPr>
        <p:spPr>
          <a:xfrm flipH="1">
            <a:off x="10307876" y="4804624"/>
            <a:ext cx="1013644" cy="2046421"/>
          </a:xfrm>
          <a:custGeom>
            <a:rect b="b" l="l" r="r" t="t"/>
            <a:pathLst>
              <a:path extrusionOk="0" h="105991" w="52500">
                <a:moveTo>
                  <a:pt x="1258" y="1"/>
                </a:moveTo>
                <a:cubicBezTo>
                  <a:pt x="1053" y="1"/>
                  <a:pt x="936" y="15"/>
                  <a:pt x="936" y="15"/>
                </a:cubicBezTo>
                <a:lnTo>
                  <a:pt x="0" y="2579"/>
                </a:lnTo>
                <a:lnTo>
                  <a:pt x="15180" y="44009"/>
                </a:lnTo>
                <a:lnTo>
                  <a:pt x="49488" y="105990"/>
                </a:lnTo>
                <a:lnTo>
                  <a:pt x="52500" y="105990"/>
                </a:lnTo>
                <a:cubicBezTo>
                  <a:pt x="47860" y="97281"/>
                  <a:pt x="22140" y="49218"/>
                  <a:pt x="21244" y="47061"/>
                </a:cubicBezTo>
                <a:cubicBezTo>
                  <a:pt x="20308" y="44660"/>
                  <a:pt x="18843" y="44660"/>
                  <a:pt x="18355" y="43683"/>
                </a:cubicBezTo>
                <a:cubicBezTo>
                  <a:pt x="17907" y="42747"/>
                  <a:pt x="18518" y="38555"/>
                  <a:pt x="18355" y="35869"/>
                </a:cubicBezTo>
                <a:cubicBezTo>
                  <a:pt x="18233" y="33142"/>
                  <a:pt x="9401" y="7869"/>
                  <a:pt x="7000" y="3718"/>
                </a:cubicBezTo>
                <a:cubicBezTo>
                  <a:pt x="5059" y="304"/>
                  <a:pt x="2208" y="1"/>
                  <a:pt x="12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6" name="Google Shape;1216;p56"/>
          <p:cNvSpPr/>
          <p:nvPr/>
        </p:nvSpPr>
        <p:spPr>
          <a:xfrm flipH="1">
            <a:off x="10300809" y="4798620"/>
            <a:ext cx="1027777" cy="2059492"/>
          </a:xfrm>
          <a:custGeom>
            <a:rect b="b" l="l" r="r" t="t"/>
            <a:pathLst>
              <a:path extrusionOk="0" h="106668" w="53232">
                <a:moveTo>
                  <a:pt x="1669" y="651"/>
                </a:moveTo>
                <a:cubicBezTo>
                  <a:pt x="2116" y="651"/>
                  <a:pt x="3012" y="733"/>
                  <a:pt x="4029" y="1221"/>
                </a:cubicBezTo>
                <a:cubicBezTo>
                  <a:pt x="5006" y="1669"/>
                  <a:pt x="6145" y="2564"/>
                  <a:pt x="7081" y="4192"/>
                </a:cubicBezTo>
                <a:cubicBezTo>
                  <a:pt x="7651" y="5169"/>
                  <a:pt x="8669" y="7570"/>
                  <a:pt x="9849" y="10541"/>
                </a:cubicBezTo>
                <a:cubicBezTo>
                  <a:pt x="11558" y="15018"/>
                  <a:pt x="13674" y="20959"/>
                  <a:pt x="15384" y="26006"/>
                </a:cubicBezTo>
                <a:cubicBezTo>
                  <a:pt x="16238" y="28529"/>
                  <a:pt x="16971" y="30849"/>
                  <a:pt x="17500" y="32639"/>
                </a:cubicBezTo>
                <a:cubicBezTo>
                  <a:pt x="17785" y="33535"/>
                  <a:pt x="17988" y="34308"/>
                  <a:pt x="18151" y="34919"/>
                </a:cubicBezTo>
                <a:cubicBezTo>
                  <a:pt x="18314" y="35529"/>
                  <a:pt x="18395" y="35977"/>
                  <a:pt x="18395" y="36180"/>
                </a:cubicBezTo>
                <a:cubicBezTo>
                  <a:pt x="18436" y="36506"/>
                  <a:pt x="18436" y="36831"/>
                  <a:pt x="18436" y="37157"/>
                </a:cubicBezTo>
                <a:cubicBezTo>
                  <a:pt x="18436" y="38948"/>
                  <a:pt x="18232" y="41064"/>
                  <a:pt x="18232" y="42529"/>
                </a:cubicBezTo>
                <a:cubicBezTo>
                  <a:pt x="18232" y="42854"/>
                  <a:pt x="18232" y="43180"/>
                  <a:pt x="18273" y="43465"/>
                </a:cubicBezTo>
                <a:cubicBezTo>
                  <a:pt x="18314" y="43709"/>
                  <a:pt x="18355" y="43953"/>
                  <a:pt x="18436" y="44157"/>
                </a:cubicBezTo>
                <a:cubicBezTo>
                  <a:pt x="18599" y="44442"/>
                  <a:pt x="18802" y="44686"/>
                  <a:pt x="19046" y="44849"/>
                </a:cubicBezTo>
                <a:cubicBezTo>
                  <a:pt x="19413" y="45134"/>
                  <a:pt x="19779" y="45378"/>
                  <a:pt x="20186" y="45744"/>
                </a:cubicBezTo>
                <a:cubicBezTo>
                  <a:pt x="20552" y="46110"/>
                  <a:pt x="20959" y="46639"/>
                  <a:pt x="21285" y="47494"/>
                </a:cubicBezTo>
                <a:cubicBezTo>
                  <a:pt x="21366" y="47657"/>
                  <a:pt x="21529" y="47942"/>
                  <a:pt x="21773" y="48430"/>
                </a:cubicBezTo>
                <a:cubicBezTo>
                  <a:pt x="25248" y="55420"/>
                  <a:pt x="47383" y="96750"/>
                  <a:pt x="52319" y="105976"/>
                </a:cubicBezTo>
                <a:lnTo>
                  <a:pt x="50049" y="105976"/>
                </a:lnTo>
                <a:lnTo>
                  <a:pt x="15872" y="44197"/>
                </a:lnTo>
                <a:lnTo>
                  <a:pt x="692" y="2890"/>
                </a:lnTo>
                <a:lnTo>
                  <a:pt x="1547" y="659"/>
                </a:lnTo>
                <a:lnTo>
                  <a:pt x="1547" y="659"/>
                </a:lnTo>
                <a:cubicBezTo>
                  <a:pt x="1584" y="654"/>
                  <a:pt x="1625" y="651"/>
                  <a:pt x="1669" y="651"/>
                </a:cubicBezTo>
                <a:close/>
                <a:moveTo>
                  <a:pt x="1262" y="0"/>
                </a:moveTo>
                <a:cubicBezTo>
                  <a:pt x="1140" y="41"/>
                  <a:pt x="1018" y="122"/>
                  <a:pt x="977" y="204"/>
                </a:cubicBezTo>
                <a:lnTo>
                  <a:pt x="41" y="2768"/>
                </a:lnTo>
                <a:cubicBezTo>
                  <a:pt x="0" y="2849"/>
                  <a:pt x="0" y="2931"/>
                  <a:pt x="41" y="3012"/>
                </a:cubicBezTo>
                <a:lnTo>
                  <a:pt x="15221" y="44442"/>
                </a:lnTo>
                <a:lnTo>
                  <a:pt x="15262" y="44482"/>
                </a:lnTo>
                <a:lnTo>
                  <a:pt x="49529" y="106464"/>
                </a:lnTo>
                <a:cubicBezTo>
                  <a:pt x="49610" y="106586"/>
                  <a:pt x="49732" y="106668"/>
                  <a:pt x="49854" y="106668"/>
                </a:cubicBezTo>
                <a:lnTo>
                  <a:pt x="52866" y="106668"/>
                </a:lnTo>
                <a:cubicBezTo>
                  <a:pt x="52988" y="106668"/>
                  <a:pt x="53110" y="106586"/>
                  <a:pt x="53191" y="106464"/>
                </a:cubicBezTo>
                <a:cubicBezTo>
                  <a:pt x="53232" y="106383"/>
                  <a:pt x="53232" y="106261"/>
                  <a:pt x="53191" y="106139"/>
                </a:cubicBezTo>
                <a:cubicBezTo>
                  <a:pt x="50872" y="101784"/>
                  <a:pt x="43261" y="87621"/>
                  <a:pt x="36139" y="74232"/>
                </a:cubicBezTo>
                <a:cubicBezTo>
                  <a:pt x="32558" y="67558"/>
                  <a:pt x="29139" y="61046"/>
                  <a:pt x="26535" y="56122"/>
                </a:cubicBezTo>
                <a:cubicBezTo>
                  <a:pt x="25232" y="53639"/>
                  <a:pt x="24134" y="51564"/>
                  <a:pt x="23320" y="50017"/>
                </a:cubicBezTo>
                <a:cubicBezTo>
                  <a:pt x="22913" y="49244"/>
                  <a:pt x="22587" y="48593"/>
                  <a:pt x="22384" y="48145"/>
                </a:cubicBezTo>
                <a:cubicBezTo>
                  <a:pt x="22139" y="47657"/>
                  <a:pt x="21977" y="47331"/>
                  <a:pt x="21936" y="47250"/>
                </a:cubicBezTo>
                <a:cubicBezTo>
                  <a:pt x="21448" y="45988"/>
                  <a:pt x="20796" y="45296"/>
                  <a:pt x="20227" y="44889"/>
                </a:cubicBezTo>
                <a:cubicBezTo>
                  <a:pt x="19942" y="44645"/>
                  <a:pt x="19657" y="44482"/>
                  <a:pt x="19453" y="44320"/>
                </a:cubicBezTo>
                <a:cubicBezTo>
                  <a:pt x="19250" y="44157"/>
                  <a:pt x="19128" y="44035"/>
                  <a:pt x="19046" y="43831"/>
                </a:cubicBezTo>
                <a:cubicBezTo>
                  <a:pt x="19006" y="43791"/>
                  <a:pt x="18965" y="43628"/>
                  <a:pt x="18924" y="43384"/>
                </a:cubicBezTo>
                <a:cubicBezTo>
                  <a:pt x="18924" y="43139"/>
                  <a:pt x="18884" y="42854"/>
                  <a:pt x="18884" y="42529"/>
                </a:cubicBezTo>
                <a:cubicBezTo>
                  <a:pt x="18884" y="41105"/>
                  <a:pt x="19087" y="38988"/>
                  <a:pt x="19087" y="37157"/>
                </a:cubicBezTo>
                <a:cubicBezTo>
                  <a:pt x="19087" y="36831"/>
                  <a:pt x="19087" y="36465"/>
                  <a:pt x="19087" y="36139"/>
                </a:cubicBezTo>
                <a:cubicBezTo>
                  <a:pt x="19046" y="35732"/>
                  <a:pt x="18884" y="35041"/>
                  <a:pt x="18639" y="34105"/>
                </a:cubicBezTo>
                <a:cubicBezTo>
                  <a:pt x="17703" y="30727"/>
                  <a:pt x="15506" y="24093"/>
                  <a:pt x="13267" y="17826"/>
                </a:cubicBezTo>
                <a:cubicBezTo>
                  <a:pt x="12128" y="14692"/>
                  <a:pt x="11029" y="11680"/>
                  <a:pt x="10052" y="9198"/>
                </a:cubicBezTo>
                <a:cubicBezTo>
                  <a:pt x="9035" y="6715"/>
                  <a:pt x="8221" y="4803"/>
                  <a:pt x="7692" y="3867"/>
                </a:cubicBezTo>
                <a:cubicBezTo>
                  <a:pt x="6674" y="2117"/>
                  <a:pt x="5413" y="1140"/>
                  <a:pt x="4314" y="611"/>
                </a:cubicBezTo>
                <a:cubicBezTo>
                  <a:pt x="3175" y="82"/>
                  <a:pt x="2198" y="0"/>
                  <a:pt x="16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7" name="Google Shape;1217;p56"/>
          <p:cNvSpPr/>
          <p:nvPr/>
        </p:nvSpPr>
        <p:spPr>
          <a:xfrm flipH="1">
            <a:off x="10365990" y="4778367"/>
            <a:ext cx="1342103" cy="2072679"/>
          </a:xfrm>
          <a:custGeom>
            <a:rect b="b" l="l" r="r" t="t"/>
            <a:pathLst>
              <a:path extrusionOk="0" h="107351" w="69512">
                <a:moveTo>
                  <a:pt x="12680" y="0"/>
                </a:moveTo>
                <a:cubicBezTo>
                  <a:pt x="9524" y="0"/>
                  <a:pt x="6256" y="324"/>
                  <a:pt x="4314" y="927"/>
                </a:cubicBezTo>
                <a:cubicBezTo>
                  <a:pt x="163" y="2189"/>
                  <a:pt x="0" y="2677"/>
                  <a:pt x="163" y="5404"/>
                </a:cubicBezTo>
                <a:cubicBezTo>
                  <a:pt x="326" y="8090"/>
                  <a:pt x="3663" y="33404"/>
                  <a:pt x="9931" y="47933"/>
                </a:cubicBezTo>
                <a:cubicBezTo>
                  <a:pt x="16239" y="62502"/>
                  <a:pt x="34186" y="103362"/>
                  <a:pt x="35692" y="107350"/>
                </a:cubicBezTo>
                <a:lnTo>
                  <a:pt x="69511" y="107350"/>
                </a:lnTo>
                <a:cubicBezTo>
                  <a:pt x="65523" y="100228"/>
                  <a:pt x="41918" y="57578"/>
                  <a:pt x="36953" y="44107"/>
                </a:cubicBezTo>
                <a:cubicBezTo>
                  <a:pt x="31541" y="29375"/>
                  <a:pt x="23035" y="3166"/>
                  <a:pt x="20959" y="1375"/>
                </a:cubicBezTo>
                <a:cubicBezTo>
                  <a:pt x="19845" y="435"/>
                  <a:pt x="16338" y="0"/>
                  <a:pt x="1268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8" name="Google Shape;1218;p56"/>
          <p:cNvSpPr/>
          <p:nvPr/>
        </p:nvSpPr>
        <p:spPr>
          <a:xfrm flipH="1">
            <a:off x="10359715" y="4771900"/>
            <a:ext cx="1352297" cy="2086214"/>
          </a:xfrm>
          <a:custGeom>
            <a:rect b="b" l="l" r="r" t="t"/>
            <a:pathLst>
              <a:path extrusionOk="0" h="108052" w="70040">
                <a:moveTo>
                  <a:pt x="12820" y="692"/>
                </a:moveTo>
                <a:cubicBezTo>
                  <a:pt x="14651" y="692"/>
                  <a:pt x="16442" y="774"/>
                  <a:pt x="17907" y="1018"/>
                </a:cubicBezTo>
                <a:cubicBezTo>
                  <a:pt x="18639" y="1140"/>
                  <a:pt x="19290" y="1262"/>
                  <a:pt x="19819" y="1425"/>
                </a:cubicBezTo>
                <a:cubicBezTo>
                  <a:pt x="20349" y="1588"/>
                  <a:pt x="20715" y="1791"/>
                  <a:pt x="20959" y="1995"/>
                </a:cubicBezTo>
                <a:cubicBezTo>
                  <a:pt x="21040" y="2035"/>
                  <a:pt x="21162" y="2239"/>
                  <a:pt x="21325" y="2524"/>
                </a:cubicBezTo>
                <a:cubicBezTo>
                  <a:pt x="21976" y="3541"/>
                  <a:pt x="22953" y="5861"/>
                  <a:pt x="24133" y="8954"/>
                </a:cubicBezTo>
                <a:cubicBezTo>
                  <a:pt x="27674" y="18152"/>
                  <a:pt x="33005" y="34186"/>
                  <a:pt x="36831" y="44564"/>
                </a:cubicBezTo>
                <a:cubicBezTo>
                  <a:pt x="39354" y="51320"/>
                  <a:pt x="46476" y="65360"/>
                  <a:pt x="53517" y="78587"/>
                </a:cubicBezTo>
                <a:cubicBezTo>
                  <a:pt x="60228" y="91267"/>
                  <a:pt x="66826" y="103237"/>
                  <a:pt x="69117" y="107360"/>
                </a:cubicBezTo>
                <a:lnTo>
                  <a:pt x="36104" y="107360"/>
                </a:lnTo>
                <a:cubicBezTo>
                  <a:pt x="35648" y="106153"/>
                  <a:pt x="34312" y="102978"/>
                  <a:pt x="32436" y="98651"/>
                </a:cubicBezTo>
                <a:cubicBezTo>
                  <a:pt x="26453" y="84773"/>
                  <a:pt x="15180" y="59093"/>
                  <a:pt x="10459" y="48145"/>
                </a:cubicBezTo>
                <a:cubicBezTo>
                  <a:pt x="7325" y="40901"/>
                  <a:pt x="4924" y="30971"/>
                  <a:pt x="3296" y="22506"/>
                </a:cubicBezTo>
                <a:cubicBezTo>
                  <a:pt x="2483" y="18274"/>
                  <a:pt x="1872" y="14407"/>
                  <a:pt x="1424" y="11437"/>
                </a:cubicBezTo>
                <a:cubicBezTo>
                  <a:pt x="977" y="8466"/>
                  <a:pt x="773" y="6349"/>
                  <a:pt x="733" y="5698"/>
                </a:cubicBezTo>
                <a:cubicBezTo>
                  <a:pt x="692" y="5332"/>
                  <a:pt x="692" y="5006"/>
                  <a:pt x="692" y="4721"/>
                </a:cubicBezTo>
                <a:cubicBezTo>
                  <a:pt x="692" y="4274"/>
                  <a:pt x="733" y="3908"/>
                  <a:pt x="814" y="3663"/>
                </a:cubicBezTo>
                <a:cubicBezTo>
                  <a:pt x="936" y="3256"/>
                  <a:pt x="1221" y="2971"/>
                  <a:pt x="1791" y="2646"/>
                </a:cubicBezTo>
                <a:cubicBezTo>
                  <a:pt x="2401" y="2320"/>
                  <a:pt x="3296" y="1995"/>
                  <a:pt x="4639" y="1588"/>
                </a:cubicBezTo>
                <a:cubicBezTo>
                  <a:pt x="6471" y="1018"/>
                  <a:pt x="9727" y="692"/>
                  <a:pt x="12820" y="692"/>
                </a:cubicBezTo>
                <a:close/>
                <a:moveTo>
                  <a:pt x="12820" y="1"/>
                </a:moveTo>
                <a:cubicBezTo>
                  <a:pt x="9645" y="1"/>
                  <a:pt x="6430" y="326"/>
                  <a:pt x="4436" y="937"/>
                </a:cubicBezTo>
                <a:cubicBezTo>
                  <a:pt x="2645" y="1466"/>
                  <a:pt x="1546" y="1873"/>
                  <a:pt x="895" y="2442"/>
                </a:cubicBezTo>
                <a:cubicBezTo>
                  <a:pt x="529" y="2727"/>
                  <a:pt x="285" y="3053"/>
                  <a:pt x="163" y="3419"/>
                </a:cubicBezTo>
                <a:cubicBezTo>
                  <a:pt x="41" y="3826"/>
                  <a:pt x="0" y="4233"/>
                  <a:pt x="0" y="4721"/>
                </a:cubicBezTo>
                <a:cubicBezTo>
                  <a:pt x="0" y="5006"/>
                  <a:pt x="0" y="5373"/>
                  <a:pt x="41" y="5739"/>
                </a:cubicBezTo>
                <a:cubicBezTo>
                  <a:pt x="81" y="6431"/>
                  <a:pt x="326" y="8547"/>
                  <a:pt x="733" y="11518"/>
                </a:cubicBezTo>
                <a:cubicBezTo>
                  <a:pt x="2035" y="20471"/>
                  <a:pt x="5087" y="37442"/>
                  <a:pt x="9849" y="48390"/>
                </a:cubicBezTo>
                <a:cubicBezTo>
                  <a:pt x="12982" y="55715"/>
                  <a:pt x="19046" y="69552"/>
                  <a:pt x="24500" y="82087"/>
                </a:cubicBezTo>
                <a:cubicBezTo>
                  <a:pt x="27226" y="88354"/>
                  <a:pt x="29831" y="94296"/>
                  <a:pt x="31825" y="98895"/>
                </a:cubicBezTo>
                <a:cubicBezTo>
                  <a:pt x="33779" y="103534"/>
                  <a:pt x="35203" y="106831"/>
                  <a:pt x="35569" y="107808"/>
                </a:cubicBezTo>
                <a:cubicBezTo>
                  <a:pt x="35610" y="107930"/>
                  <a:pt x="35732" y="108052"/>
                  <a:pt x="35895" y="108052"/>
                </a:cubicBezTo>
                <a:lnTo>
                  <a:pt x="69714" y="108052"/>
                </a:lnTo>
                <a:cubicBezTo>
                  <a:pt x="69795" y="108052"/>
                  <a:pt x="69918" y="107970"/>
                  <a:pt x="69999" y="107848"/>
                </a:cubicBezTo>
                <a:cubicBezTo>
                  <a:pt x="70040" y="107767"/>
                  <a:pt x="70040" y="107645"/>
                  <a:pt x="69999" y="107523"/>
                </a:cubicBezTo>
                <a:cubicBezTo>
                  <a:pt x="68005" y="103941"/>
                  <a:pt x="61127" y="91488"/>
                  <a:pt x="54086" y="78261"/>
                </a:cubicBezTo>
                <a:cubicBezTo>
                  <a:pt x="47087" y="65035"/>
                  <a:pt x="39965" y="50994"/>
                  <a:pt x="37482" y="44320"/>
                </a:cubicBezTo>
                <a:cubicBezTo>
                  <a:pt x="34755" y="36954"/>
                  <a:pt x="31296" y="26739"/>
                  <a:pt x="28244" y="18111"/>
                </a:cubicBezTo>
                <a:cubicBezTo>
                  <a:pt x="26697" y="13797"/>
                  <a:pt x="25273" y="9890"/>
                  <a:pt x="24093" y="6960"/>
                </a:cubicBezTo>
                <a:cubicBezTo>
                  <a:pt x="23523" y="5454"/>
                  <a:pt x="22994" y="4233"/>
                  <a:pt x="22546" y="3297"/>
                </a:cubicBezTo>
                <a:cubicBezTo>
                  <a:pt x="22302" y="2849"/>
                  <a:pt x="22099" y="2483"/>
                  <a:pt x="21936" y="2158"/>
                </a:cubicBezTo>
                <a:cubicBezTo>
                  <a:pt x="21732" y="1832"/>
                  <a:pt x="21569" y="1628"/>
                  <a:pt x="21407" y="1466"/>
                </a:cubicBezTo>
                <a:cubicBezTo>
                  <a:pt x="21040" y="1181"/>
                  <a:pt x="20593" y="977"/>
                  <a:pt x="20023" y="774"/>
                </a:cubicBezTo>
                <a:cubicBezTo>
                  <a:pt x="18314" y="245"/>
                  <a:pt x="15587" y="1"/>
                  <a:pt x="1282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9" name="Google Shape;1219;p56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1220" name="Google Shape;1220;p56"/>
          <p:cNvSpPr txBox="1"/>
          <p:nvPr/>
        </p:nvSpPr>
        <p:spPr>
          <a:xfrm>
            <a:off x="355925" y="761988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Thực hành: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Lớp và Đối tượng</a:t>
            </a:r>
            <a:endParaRPr b="1" sz="3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221" name="Google Shape;1221;p56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3: Lập trình hướng đối tượng (Phần 1)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5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7" name="Google Shape;1227;p57"/>
          <p:cNvSpPr/>
          <p:nvPr/>
        </p:nvSpPr>
        <p:spPr>
          <a:xfrm>
            <a:off x="5922050" y="1852138"/>
            <a:ext cx="5487000" cy="64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Lập trình hướng đối tượng</a:t>
            </a:r>
            <a:endParaRPr sz="1800">
              <a:solidFill>
                <a:srgbClr val="E11F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8" name="Google Shape;1228;p57"/>
          <p:cNvSpPr txBox="1"/>
          <p:nvPr/>
        </p:nvSpPr>
        <p:spPr>
          <a:xfrm>
            <a:off x="291650" y="42345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Nội dung buổi học</a:t>
            </a:r>
            <a:endParaRPr b="1" sz="40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229" name="Google Shape;1229;p57"/>
          <p:cNvSpPr/>
          <p:nvPr/>
        </p:nvSpPr>
        <p:spPr>
          <a:xfrm>
            <a:off x="5922050" y="2854754"/>
            <a:ext cx="5487000" cy="64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Mô tả đối tượng bằng Lớp</a:t>
            </a:r>
            <a:endParaRPr sz="1800">
              <a:solidFill>
                <a:srgbClr val="E11F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0" name="Google Shape;123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550" y="1409698"/>
            <a:ext cx="40386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1" name="Google Shape;1231;p57"/>
          <p:cNvSpPr/>
          <p:nvPr/>
        </p:nvSpPr>
        <p:spPr>
          <a:xfrm>
            <a:off x="5922050" y="3857371"/>
            <a:ext cx="5487000" cy="648600"/>
          </a:xfrm>
          <a:prstGeom prst="roundRect">
            <a:avLst>
              <a:gd fmla="val 16667" name="adj"/>
            </a:avLst>
          </a:prstGeom>
          <a:solidFill>
            <a:srgbClr val="E11F26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Tính Đóng gói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2" name="Google Shape;1232;p57"/>
          <p:cNvSpPr/>
          <p:nvPr/>
        </p:nvSpPr>
        <p:spPr>
          <a:xfrm>
            <a:off x="5922050" y="4859988"/>
            <a:ext cx="5487000" cy="64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2262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Tính Kế thừa</a:t>
            </a:r>
            <a:endParaRPr sz="1800">
              <a:solidFill>
                <a:srgbClr val="E11F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3" name="Google Shape;1233;p57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1234" name="Google Shape;1234;p57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3: Lập trình hướng đối tượng (Phần 1)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58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3: Lập trình hướng đối tượng (Phần 1)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1240" name="Google Shape;1240;p58"/>
          <p:cNvSpPr txBox="1"/>
          <p:nvPr/>
        </p:nvSpPr>
        <p:spPr>
          <a:xfrm>
            <a:off x="355925" y="762000"/>
            <a:ext cx="9150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04 </a:t>
            </a: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nguyên lý lập trình hướng đối tượng</a:t>
            </a:r>
            <a:endParaRPr b="1" sz="3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241" name="Google Shape;1241;p58"/>
          <p:cNvSpPr/>
          <p:nvPr/>
        </p:nvSpPr>
        <p:spPr>
          <a:xfrm>
            <a:off x="4102606" y="2932914"/>
            <a:ext cx="523200" cy="523200"/>
          </a:xfrm>
          <a:prstGeom prst="ellipse">
            <a:avLst/>
          </a:prstGeom>
          <a:noFill/>
          <a:ln cap="flat" cmpd="sng" w="12700">
            <a:solidFill>
              <a:srgbClr val="E2262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2" name="Google Shape;1242;p58"/>
          <p:cNvSpPr/>
          <p:nvPr/>
        </p:nvSpPr>
        <p:spPr>
          <a:xfrm>
            <a:off x="7436267" y="2932914"/>
            <a:ext cx="523200" cy="523200"/>
          </a:xfrm>
          <a:prstGeom prst="ellipse">
            <a:avLst/>
          </a:prstGeom>
          <a:noFill/>
          <a:ln cap="flat" cmpd="sng" w="12700">
            <a:solidFill>
              <a:srgbClr val="E2262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3" name="Google Shape;1243;p58"/>
          <p:cNvSpPr/>
          <p:nvPr/>
        </p:nvSpPr>
        <p:spPr>
          <a:xfrm>
            <a:off x="4102606" y="5155349"/>
            <a:ext cx="523200" cy="523200"/>
          </a:xfrm>
          <a:prstGeom prst="ellipse">
            <a:avLst/>
          </a:prstGeom>
          <a:noFill/>
          <a:ln cap="flat" cmpd="sng" w="12700">
            <a:solidFill>
              <a:srgbClr val="E2262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4" name="Google Shape;1244;p58"/>
          <p:cNvSpPr/>
          <p:nvPr/>
        </p:nvSpPr>
        <p:spPr>
          <a:xfrm>
            <a:off x="7436267" y="5155349"/>
            <a:ext cx="523200" cy="523200"/>
          </a:xfrm>
          <a:prstGeom prst="ellipse">
            <a:avLst/>
          </a:prstGeom>
          <a:noFill/>
          <a:ln cap="flat" cmpd="sng" w="12700">
            <a:solidFill>
              <a:srgbClr val="E2262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5" name="Google Shape;1245;p58"/>
          <p:cNvSpPr/>
          <p:nvPr/>
        </p:nvSpPr>
        <p:spPr>
          <a:xfrm>
            <a:off x="4229252" y="3059560"/>
            <a:ext cx="269700" cy="269700"/>
          </a:xfrm>
          <a:prstGeom prst="ellipse">
            <a:avLst/>
          </a:prstGeom>
          <a:solidFill>
            <a:srgbClr val="E226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Google Shape;1246;p58"/>
          <p:cNvSpPr/>
          <p:nvPr/>
        </p:nvSpPr>
        <p:spPr>
          <a:xfrm>
            <a:off x="7562914" y="3059560"/>
            <a:ext cx="269700" cy="269700"/>
          </a:xfrm>
          <a:prstGeom prst="ellipse">
            <a:avLst/>
          </a:prstGeom>
          <a:solidFill>
            <a:srgbClr val="E226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7" name="Google Shape;1247;p58"/>
          <p:cNvSpPr/>
          <p:nvPr/>
        </p:nvSpPr>
        <p:spPr>
          <a:xfrm>
            <a:off x="7562914" y="5281995"/>
            <a:ext cx="269700" cy="269700"/>
          </a:xfrm>
          <a:prstGeom prst="ellipse">
            <a:avLst/>
          </a:prstGeom>
          <a:solidFill>
            <a:srgbClr val="E226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8" name="Google Shape;1248;p58"/>
          <p:cNvSpPr/>
          <p:nvPr/>
        </p:nvSpPr>
        <p:spPr>
          <a:xfrm>
            <a:off x="4229252" y="5281995"/>
            <a:ext cx="269700" cy="269700"/>
          </a:xfrm>
          <a:prstGeom prst="ellipse">
            <a:avLst/>
          </a:prstGeom>
          <a:solidFill>
            <a:srgbClr val="E226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9" name="Google Shape;1249;p58"/>
          <p:cNvGrpSpPr/>
          <p:nvPr/>
        </p:nvGrpSpPr>
        <p:grpSpPr>
          <a:xfrm flipH="1">
            <a:off x="7697875" y="2463602"/>
            <a:ext cx="3179019" cy="743397"/>
            <a:chOff x="2244000" y="2514462"/>
            <a:chExt cx="2470676" cy="743100"/>
          </a:xfrm>
        </p:grpSpPr>
        <p:cxnSp>
          <p:nvCxnSpPr>
            <p:cNvPr id="1250" name="Google Shape;1250;p58"/>
            <p:cNvCxnSpPr/>
            <p:nvPr/>
          </p:nvCxnSpPr>
          <p:spPr>
            <a:xfrm rot="10800000">
              <a:off x="4038476" y="2514462"/>
              <a:ext cx="676200" cy="743100"/>
            </a:xfrm>
            <a:prstGeom prst="straightConnector1">
              <a:avLst/>
            </a:prstGeom>
            <a:noFill/>
            <a:ln cap="flat" cmpd="sng" w="9525">
              <a:solidFill>
                <a:srgbClr val="E2262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1" name="Google Shape;1251;p58"/>
            <p:cNvCxnSpPr/>
            <p:nvPr/>
          </p:nvCxnSpPr>
          <p:spPr>
            <a:xfrm rot="10800000">
              <a:off x="2244000" y="2514600"/>
              <a:ext cx="1794600" cy="0"/>
            </a:xfrm>
            <a:prstGeom prst="straightConnector1">
              <a:avLst/>
            </a:prstGeom>
            <a:noFill/>
            <a:ln cap="flat" cmpd="sng" w="9525">
              <a:solidFill>
                <a:srgbClr val="E2262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252" name="Google Shape;1252;p58"/>
          <p:cNvSpPr txBox="1"/>
          <p:nvPr/>
        </p:nvSpPr>
        <p:spPr>
          <a:xfrm>
            <a:off x="1004400" y="1850100"/>
            <a:ext cx="268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800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Tính đóng gói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p58"/>
          <p:cNvSpPr txBox="1"/>
          <p:nvPr/>
        </p:nvSpPr>
        <p:spPr>
          <a:xfrm>
            <a:off x="8507499" y="1850100"/>
            <a:ext cx="2369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1" lang="en-US" sz="2800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Tính kế thừa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4" name="Google Shape;1254;p58"/>
          <p:cNvGrpSpPr/>
          <p:nvPr/>
        </p:nvGrpSpPr>
        <p:grpSpPr>
          <a:xfrm>
            <a:off x="1146388" y="2463604"/>
            <a:ext cx="3168513" cy="743397"/>
            <a:chOff x="2252165" y="2514462"/>
            <a:chExt cx="2462511" cy="743100"/>
          </a:xfrm>
        </p:grpSpPr>
        <p:cxnSp>
          <p:nvCxnSpPr>
            <p:cNvPr id="1255" name="Google Shape;1255;p58"/>
            <p:cNvCxnSpPr/>
            <p:nvPr/>
          </p:nvCxnSpPr>
          <p:spPr>
            <a:xfrm rot="10800000">
              <a:off x="4038476" y="2514462"/>
              <a:ext cx="676200" cy="743100"/>
            </a:xfrm>
            <a:prstGeom prst="straightConnector1">
              <a:avLst/>
            </a:prstGeom>
            <a:noFill/>
            <a:ln cap="flat" cmpd="sng" w="9525">
              <a:solidFill>
                <a:srgbClr val="E2262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6" name="Google Shape;1256;p58"/>
            <p:cNvCxnSpPr/>
            <p:nvPr/>
          </p:nvCxnSpPr>
          <p:spPr>
            <a:xfrm rot="10800000">
              <a:off x="2252165" y="2514600"/>
              <a:ext cx="1794600" cy="0"/>
            </a:xfrm>
            <a:prstGeom prst="straightConnector1">
              <a:avLst/>
            </a:prstGeom>
            <a:noFill/>
            <a:ln cap="flat" cmpd="sng" w="9525">
              <a:solidFill>
                <a:srgbClr val="E2262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257" name="Google Shape;1257;p58"/>
          <p:cNvGrpSpPr/>
          <p:nvPr/>
        </p:nvGrpSpPr>
        <p:grpSpPr>
          <a:xfrm rot="10800000">
            <a:off x="7697875" y="5368793"/>
            <a:ext cx="3179019" cy="743397"/>
            <a:chOff x="2244000" y="2514462"/>
            <a:chExt cx="2470676" cy="743100"/>
          </a:xfrm>
        </p:grpSpPr>
        <p:cxnSp>
          <p:nvCxnSpPr>
            <p:cNvPr id="1258" name="Google Shape;1258;p58"/>
            <p:cNvCxnSpPr/>
            <p:nvPr/>
          </p:nvCxnSpPr>
          <p:spPr>
            <a:xfrm rot="10800000">
              <a:off x="4038476" y="2514462"/>
              <a:ext cx="676200" cy="743100"/>
            </a:xfrm>
            <a:prstGeom prst="straightConnector1">
              <a:avLst/>
            </a:prstGeom>
            <a:noFill/>
            <a:ln cap="flat" cmpd="sng" w="9525">
              <a:solidFill>
                <a:srgbClr val="E2262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9" name="Google Shape;1259;p58"/>
            <p:cNvCxnSpPr/>
            <p:nvPr/>
          </p:nvCxnSpPr>
          <p:spPr>
            <a:xfrm rot="10800000">
              <a:off x="2244000" y="2514600"/>
              <a:ext cx="1794600" cy="0"/>
            </a:xfrm>
            <a:prstGeom prst="straightConnector1">
              <a:avLst/>
            </a:prstGeom>
            <a:noFill/>
            <a:ln cap="flat" cmpd="sng" w="9525">
              <a:solidFill>
                <a:srgbClr val="E2262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260" name="Google Shape;1260;p58"/>
          <p:cNvGrpSpPr/>
          <p:nvPr/>
        </p:nvGrpSpPr>
        <p:grpSpPr>
          <a:xfrm flipH="1" rot="10800000">
            <a:off x="1135882" y="5368791"/>
            <a:ext cx="3179019" cy="743397"/>
            <a:chOff x="2244000" y="2514462"/>
            <a:chExt cx="2470676" cy="743100"/>
          </a:xfrm>
        </p:grpSpPr>
        <p:cxnSp>
          <p:nvCxnSpPr>
            <p:cNvPr id="1261" name="Google Shape;1261;p58"/>
            <p:cNvCxnSpPr/>
            <p:nvPr/>
          </p:nvCxnSpPr>
          <p:spPr>
            <a:xfrm rot="10800000">
              <a:off x="4038476" y="2514462"/>
              <a:ext cx="676200" cy="743100"/>
            </a:xfrm>
            <a:prstGeom prst="straightConnector1">
              <a:avLst/>
            </a:prstGeom>
            <a:noFill/>
            <a:ln cap="flat" cmpd="sng" w="9525">
              <a:solidFill>
                <a:srgbClr val="E2262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2" name="Google Shape;1262;p58"/>
            <p:cNvCxnSpPr/>
            <p:nvPr/>
          </p:nvCxnSpPr>
          <p:spPr>
            <a:xfrm rot="10800000">
              <a:off x="2244000" y="2514600"/>
              <a:ext cx="1794600" cy="0"/>
            </a:xfrm>
            <a:prstGeom prst="straightConnector1">
              <a:avLst/>
            </a:prstGeom>
            <a:noFill/>
            <a:ln cap="flat" cmpd="sng" w="9525">
              <a:solidFill>
                <a:srgbClr val="E2262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263" name="Google Shape;1263;p58"/>
          <p:cNvSpPr txBox="1"/>
          <p:nvPr/>
        </p:nvSpPr>
        <p:spPr>
          <a:xfrm>
            <a:off x="993525" y="5490475"/>
            <a:ext cx="292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800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Tính đa hình</a:t>
            </a:r>
            <a:endParaRPr b="1" sz="2800">
              <a:solidFill>
                <a:srgbClr val="E2262D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264" name="Google Shape;1264;p58"/>
          <p:cNvSpPr txBox="1"/>
          <p:nvPr/>
        </p:nvSpPr>
        <p:spPr>
          <a:xfrm>
            <a:off x="8556400" y="5490475"/>
            <a:ext cx="292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800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Tính trừu tượng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p58"/>
          <p:cNvSpPr/>
          <p:nvPr/>
        </p:nvSpPr>
        <p:spPr>
          <a:xfrm>
            <a:off x="4212725" y="4378954"/>
            <a:ext cx="1754583" cy="1753576"/>
          </a:xfrm>
          <a:custGeom>
            <a:rect b="b" l="l" r="r" t="t"/>
            <a:pathLst>
              <a:path extrusionOk="0" h="8384" w="8384">
                <a:moveTo>
                  <a:pt x="1" y="0"/>
                </a:moveTo>
                <a:cubicBezTo>
                  <a:pt x="23" y="1056"/>
                  <a:pt x="239" y="2096"/>
                  <a:pt x="641" y="3073"/>
                </a:cubicBezTo>
                <a:cubicBezTo>
                  <a:pt x="676" y="3072"/>
                  <a:pt x="710" y="3070"/>
                  <a:pt x="745" y="3070"/>
                </a:cubicBezTo>
                <a:cubicBezTo>
                  <a:pt x="1419" y="3070"/>
                  <a:pt x="2047" y="3416"/>
                  <a:pt x="2406" y="3988"/>
                </a:cubicBezTo>
                <a:cubicBezTo>
                  <a:pt x="2766" y="4558"/>
                  <a:pt x="2808" y="5272"/>
                  <a:pt x="2516" y="5880"/>
                </a:cubicBezTo>
                <a:cubicBezTo>
                  <a:pt x="4076" y="7440"/>
                  <a:pt x="6179" y="8337"/>
                  <a:pt x="8384" y="8383"/>
                </a:cubicBezTo>
                <a:lnTo>
                  <a:pt x="8384" y="3190"/>
                </a:lnTo>
                <a:cubicBezTo>
                  <a:pt x="6664" y="3094"/>
                  <a:pt x="5290" y="1720"/>
                  <a:pt x="5194" y="0"/>
                </a:cubicBezTo>
                <a:close/>
              </a:path>
            </a:pathLst>
          </a:custGeom>
          <a:solidFill>
            <a:srgbClr val="E2262D"/>
          </a:solidFill>
          <a:ln cap="flat" cmpd="sng" w="9525">
            <a:solidFill>
              <a:srgbClr val="E11F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6" name="Google Shape;1266;p58"/>
          <p:cNvSpPr/>
          <p:nvPr/>
        </p:nvSpPr>
        <p:spPr>
          <a:xfrm>
            <a:off x="6045782" y="4378954"/>
            <a:ext cx="1754583" cy="1753576"/>
          </a:xfrm>
          <a:custGeom>
            <a:rect b="b" l="l" r="r" t="t"/>
            <a:pathLst>
              <a:path extrusionOk="0" h="8384" w="8384">
                <a:moveTo>
                  <a:pt x="3189" y="0"/>
                </a:moveTo>
                <a:cubicBezTo>
                  <a:pt x="3093" y="1720"/>
                  <a:pt x="1721" y="3092"/>
                  <a:pt x="1" y="3190"/>
                </a:cubicBezTo>
                <a:lnTo>
                  <a:pt x="1" y="8383"/>
                </a:lnTo>
                <a:cubicBezTo>
                  <a:pt x="2206" y="8337"/>
                  <a:pt x="4309" y="7440"/>
                  <a:pt x="5868" y="5880"/>
                </a:cubicBezTo>
                <a:cubicBezTo>
                  <a:pt x="5577" y="5272"/>
                  <a:pt x="5618" y="4558"/>
                  <a:pt x="5979" y="3986"/>
                </a:cubicBezTo>
                <a:cubicBezTo>
                  <a:pt x="6337" y="3416"/>
                  <a:pt x="6965" y="3070"/>
                  <a:pt x="7639" y="3070"/>
                </a:cubicBezTo>
                <a:cubicBezTo>
                  <a:pt x="7675" y="3070"/>
                  <a:pt x="7710" y="3070"/>
                  <a:pt x="7743" y="3073"/>
                </a:cubicBezTo>
                <a:cubicBezTo>
                  <a:pt x="8145" y="2096"/>
                  <a:pt x="8362" y="1056"/>
                  <a:pt x="8384" y="0"/>
                </a:cubicBezTo>
                <a:close/>
              </a:path>
            </a:pathLst>
          </a:custGeom>
          <a:noFill/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7" name="Google Shape;1267;p58"/>
          <p:cNvSpPr/>
          <p:nvPr/>
        </p:nvSpPr>
        <p:spPr>
          <a:xfrm>
            <a:off x="6045782" y="2547153"/>
            <a:ext cx="1754373" cy="1753576"/>
          </a:xfrm>
          <a:custGeom>
            <a:rect b="b" l="l" r="r" t="t"/>
            <a:pathLst>
              <a:path extrusionOk="0" h="8384" w="8383">
                <a:moveTo>
                  <a:pt x="1" y="1"/>
                </a:moveTo>
                <a:lnTo>
                  <a:pt x="1" y="5194"/>
                </a:lnTo>
                <a:cubicBezTo>
                  <a:pt x="1721" y="5290"/>
                  <a:pt x="3093" y="6662"/>
                  <a:pt x="3189" y="8384"/>
                </a:cubicBezTo>
                <a:lnTo>
                  <a:pt x="8382" y="8384"/>
                </a:lnTo>
                <a:cubicBezTo>
                  <a:pt x="8362" y="7328"/>
                  <a:pt x="8144" y="6286"/>
                  <a:pt x="7742" y="5311"/>
                </a:cubicBezTo>
                <a:cubicBezTo>
                  <a:pt x="7708" y="5312"/>
                  <a:pt x="7673" y="5314"/>
                  <a:pt x="7638" y="5314"/>
                </a:cubicBezTo>
                <a:cubicBezTo>
                  <a:pt x="6964" y="5312"/>
                  <a:pt x="6336" y="4966"/>
                  <a:pt x="5977" y="4396"/>
                </a:cubicBezTo>
                <a:cubicBezTo>
                  <a:pt x="5618" y="3825"/>
                  <a:pt x="5577" y="3110"/>
                  <a:pt x="5867" y="2502"/>
                </a:cubicBezTo>
                <a:cubicBezTo>
                  <a:pt x="4309" y="942"/>
                  <a:pt x="2206" y="45"/>
                  <a:pt x="1" y="1"/>
                </a:cubicBezTo>
                <a:close/>
              </a:path>
            </a:pathLst>
          </a:custGeom>
          <a:solidFill>
            <a:srgbClr val="E2262D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8" name="Google Shape;1268;p58"/>
          <p:cNvSpPr/>
          <p:nvPr/>
        </p:nvSpPr>
        <p:spPr>
          <a:xfrm>
            <a:off x="4212725" y="2547153"/>
            <a:ext cx="1754583" cy="1753158"/>
          </a:xfrm>
          <a:custGeom>
            <a:rect b="b" l="l" r="r" t="t"/>
            <a:pathLst>
              <a:path extrusionOk="0" h="8382" w="8384">
                <a:moveTo>
                  <a:pt x="8384" y="1"/>
                </a:moveTo>
                <a:cubicBezTo>
                  <a:pt x="6179" y="45"/>
                  <a:pt x="4076" y="942"/>
                  <a:pt x="2516" y="2502"/>
                </a:cubicBezTo>
                <a:cubicBezTo>
                  <a:pt x="2808" y="3110"/>
                  <a:pt x="2766" y="3825"/>
                  <a:pt x="2406" y="4396"/>
                </a:cubicBezTo>
                <a:cubicBezTo>
                  <a:pt x="2047" y="4966"/>
                  <a:pt x="1419" y="5312"/>
                  <a:pt x="745" y="5312"/>
                </a:cubicBezTo>
                <a:cubicBezTo>
                  <a:pt x="710" y="5312"/>
                  <a:pt x="675" y="5312"/>
                  <a:pt x="641" y="5311"/>
                </a:cubicBezTo>
                <a:cubicBezTo>
                  <a:pt x="239" y="6286"/>
                  <a:pt x="23" y="7327"/>
                  <a:pt x="1" y="8382"/>
                </a:cubicBezTo>
                <a:lnTo>
                  <a:pt x="5194" y="8382"/>
                </a:lnTo>
                <a:cubicBezTo>
                  <a:pt x="5290" y="6662"/>
                  <a:pt x="6664" y="5290"/>
                  <a:pt x="8384" y="5194"/>
                </a:cubicBezTo>
                <a:lnTo>
                  <a:pt x="8384" y="1"/>
                </a:lnTo>
                <a:close/>
              </a:path>
            </a:pathLst>
          </a:custGeom>
          <a:noFill/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9" name="Google Shape;1269;p58"/>
          <p:cNvSpPr txBox="1"/>
          <p:nvPr/>
        </p:nvSpPr>
        <p:spPr>
          <a:xfrm>
            <a:off x="4869779" y="2858421"/>
            <a:ext cx="5511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0" i="0" lang="en-US" sz="5500" u="none" cap="none" strike="noStrike">
                <a:solidFill>
                  <a:srgbClr val="E2262D"/>
                </a:solidFill>
                <a:latin typeface="Exo 2 ExtraBold"/>
                <a:ea typeface="Exo 2 ExtraBold"/>
                <a:cs typeface="Exo 2 ExtraBold"/>
                <a:sym typeface="Exo 2 ExtraBold"/>
              </a:rPr>
              <a:t>1</a:t>
            </a:r>
            <a:endParaRPr b="0" i="0" sz="5500" u="none" cap="none" strike="noStrike">
              <a:solidFill>
                <a:srgbClr val="E2262D"/>
              </a:solidFill>
              <a:latin typeface="Exo 2 ExtraBold"/>
              <a:ea typeface="Exo 2 ExtraBold"/>
              <a:cs typeface="Exo 2 ExtraBold"/>
              <a:sym typeface="Exo 2 ExtraBold"/>
            </a:endParaRPr>
          </a:p>
        </p:txBody>
      </p:sp>
      <p:sp>
        <p:nvSpPr>
          <p:cNvPr id="1270" name="Google Shape;1270;p58"/>
          <p:cNvSpPr txBox="1"/>
          <p:nvPr/>
        </p:nvSpPr>
        <p:spPr>
          <a:xfrm>
            <a:off x="6504892" y="2858421"/>
            <a:ext cx="5511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0" i="0" lang="en-US" sz="5500" u="none" cap="none" strike="noStrike">
                <a:solidFill>
                  <a:srgbClr val="FFFFFF"/>
                </a:solidFill>
                <a:latin typeface="Exo 2 ExtraBold"/>
                <a:ea typeface="Exo 2 ExtraBold"/>
                <a:cs typeface="Exo 2 ExtraBold"/>
                <a:sym typeface="Exo 2 ExtraBold"/>
              </a:rPr>
              <a:t>2</a:t>
            </a:r>
            <a:endParaRPr b="0" i="0" sz="5500" u="none" cap="none" strike="noStrike">
              <a:solidFill>
                <a:srgbClr val="FFFFFF"/>
              </a:solidFill>
              <a:latin typeface="Exo 2 ExtraBold"/>
              <a:ea typeface="Exo 2 ExtraBold"/>
              <a:cs typeface="Exo 2 ExtraBold"/>
              <a:sym typeface="Exo 2 ExtraBold"/>
            </a:endParaRPr>
          </a:p>
        </p:txBody>
      </p:sp>
      <p:sp>
        <p:nvSpPr>
          <p:cNvPr id="1271" name="Google Shape;1271;p58"/>
          <p:cNvSpPr txBox="1"/>
          <p:nvPr/>
        </p:nvSpPr>
        <p:spPr>
          <a:xfrm>
            <a:off x="4814385" y="4488367"/>
            <a:ext cx="5511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0" i="0" lang="en-US" sz="5500" u="none" cap="none" strike="noStrike">
                <a:solidFill>
                  <a:srgbClr val="FFFFFF"/>
                </a:solidFill>
                <a:latin typeface="Exo 2 ExtraBold"/>
                <a:ea typeface="Exo 2 ExtraBold"/>
                <a:cs typeface="Exo 2 ExtraBold"/>
                <a:sym typeface="Exo 2 ExtraBold"/>
              </a:rPr>
              <a:t>3</a:t>
            </a:r>
            <a:endParaRPr b="0" i="0" sz="5500" u="none" cap="none" strike="noStrike">
              <a:solidFill>
                <a:srgbClr val="FFFFFF"/>
              </a:solidFill>
              <a:latin typeface="Exo 2 ExtraBold"/>
              <a:ea typeface="Exo 2 ExtraBold"/>
              <a:cs typeface="Exo 2 ExtraBold"/>
              <a:sym typeface="Exo 2 ExtraBold"/>
            </a:endParaRPr>
          </a:p>
        </p:txBody>
      </p:sp>
      <p:sp>
        <p:nvSpPr>
          <p:cNvPr id="1272" name="Google Shape;1272;p58"/>
          <p:cNvSpPr txBox="1"/>
          <p:nvPr/>
        </p:nvSpPr>
        <p:spPr>
          <a:xfrm>
            <a:off x="6406828" y="4399004"/>
            <a:ext cx="5511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0" i="0" lang="en-US" sz="5500" u="none" cap="none" strike="noStrike">
                <a:solidFill>
                  <a:srgbClr val="E2262D"/>
                </a:solidFill>
                <a:latin typeface="Exo 2 ExtraBold"/>
                <a:ea typeface="Exo 2 ExtraBold"/>
                <a:cs typeface="Exo 2 ExtraBold"/>
                <a:sym typeface="Exo 2 ExtraBold"/>
              </a:rPr>
              <a:t>4</a:t>
            </a:r>
            <a:endParaRPr b="0" i="0" sz="5500" u="none" cap="none" strike="noStrike">
              <a:solidFill>
                <a:srgbClr val="E2262D"/>
              </a:solidFill>
              <a:latin typeface="Exo 2 ExtraBold"/>
              <a:ea typeface="Exo 2 ExtraBold"/>
              <a:cs typeface="Exo 2 ExtraBold"/>
              <a:sym typeface="Exo 2 ExtraBold"/>
            </a:endParaRPr>
          </a:p>
        </p:txBody>
      </p:sp>
      <p:sp>
        <p:nvSpPr>
          <p:cNvPr id="1273" name="Google Shape;1273;p58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59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3: Lập trình hướng đối tượng (Phần 1)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1279" name="Google Shape;1279;p59"/>
          <p:cNvSpPr txBox="1"/>
          <p:nvPr/>
        </p:nvSpPr>
        <p:spPr>
          <a:xfrm>
            <a:off x="377700" y="2873400"/>
            <a:ext cx="114366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Tính đóng gói (Encapsulation)</a:t>
            </a:r>
            <a:r>
              <a:rPr b="1" lang="en-US" sz="2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b="1"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che giấu</a:t>
            </a:r>
            <a:r>
              <a:rPr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thông tin và chi tiết bên trong đối tượng.</a:t>
            </a:r>
            <a:r>
              <a:rPr b="1" lang="en-US" sz="26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 </a:t>
            </a:r>
            <a:endParaRPr b="1" sz="2600"/>
          </a:p>
        </p:txBody>
      </p:sp>
      <p:sp>
        <p:nvSpPr>
          <p:cNvPr id="1280" name="Google Shape;1280;p59"/>
          <p:cNvSpPr txBox="1"/>
          <p:nvPr/>
        </p:nvSpPr>
        <p:spPr>
          <a:xfrm>
            <a:off x="355925" y="761988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N</a:t>
            </a: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guyên lý OOP: </a:t>
            </a:r>
            <a:r>
              <a:rPr b="1" lang="en-US" sz="38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Đ</a:t>
            </a:r>
            <a:r>
              <a:rPr b="1" lang="en-US" sz="38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óng gói</a:t>
            </a:r>
            <a:endParaRPr b="1" sz="3800">
              <a:solidFill>
                <a:srgbClr val="E11F26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281" name="Google Shape;1281;p59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60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3: Lập trình hướng đối tượng (Phần 1)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1287" name="Google Shape;1287;p60"/>
          <p:cNvSpPr txBox="1"/>
          <p:nvPr/>
        </p:nvSpPr>
        <p:spPr>
          <a:xfrm>
            <a:off x="355925" y="761988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Nguyên lý OOP: </a:t>
            </a:r>
            <a:r>
              <a:rPr b="1" lang="en-US" sz="38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Đóng gói</a:t>
            </a:r>
            <a:endParaRPr b="1" sz="3800">
              <a:solidFill>
                <a:srgbClr val="E11F26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1288" name="Google Shape;128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912" y="1439102"/>
            <a:ext cx="6178675" cy="4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9" name="Google Shape;1289;p60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1290" name="Google Shape;1290;p60"/>
          <p:cNvSpPr txBox="1"/>
          <p:nvPr/>
        </p:nvSpPr>
        <p:spPr>
          <a:xfrm>
            <a:off x="6819225" y="2789450"/>
            <a:ext cx="4864500" cy="25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highlight>
                  <a:srgbClr val="FFF2CC"/>
                </a:highlight>
                <a:latin typeface="Exo"/>
                <a:ea typeface="Exo"/>
                <a:cs typeface="Exo"/>
                <a:sym typeface="Exo"/>
              </a:rPr>
              <a:t>Không thể truy cập tr</a:t>
            </a:r>
            <a:r>
              <a:rPr lang="en-US" sz="2800">
                <a:solidFill>
                  <a:schemeClr val="dk1"/>
                </a:solidFill>
                <a:highlight>
                  <a:srgbClr val="FFF2CC"/>
                </a:highlight>
                <a:latin typeface="Exo"/>
                <a:ea typeface="Exo"/>
                <a:cs typeface="Exo"/>
                <a:sym typeface="Exo"/>
              </a:rPr>
              <a:t>ực tiếp </a:t>
            </a:r>
            <a:r>
              <a:rPr lang="en-US" sz="2800">
                <a:solidFill>
                  <a:schemeClr val="dk1"/>
                </a:solidFill>
                <a:highlight>
                  <a:srgbClr val="FFF2CC"/>
                </a:highlight>
                <a:latin typeface="Exo"/>
                <a:ea typeface="Exo"/>
                <a:cs typeface="Exo"/>
                <a:sym typeface="Exo"/>
              </a:rPr>
              <a:t>đến thuộc tính </a:t>
            </a:r>
            <a:r>
              <a:rPr b="1" lang="en-US" sz="2800">
                <a:solidFill>
                  <a:schemeClr val="dk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__sound</a:t>
            </a:r>
            <a:r>
              <a:rPr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mà ph</a:t>
            </a:r>
            <a:r>
              <a:rPr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ải</a:t>
            </a:r>
            <a:r>
              <a:rPr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thông qua đối tượng và sử dụng phương thức </a:t>
            </a:r>
            <a:r>
              <a:rPr b="1" lang="en-US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speak</a:t>
            </a:r>
            <a:r>
              <a:rPr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.</a:t>
            </a:r>
            <a:endParaRPr sz="2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291" name="Google Shape;1291;p60"/>
          <p:cNvSpPr txBox="1"/>
          <p:nvPr/>
        </p:nvSpPr>
        <p:spPr>
          <a:xfrm>
            <a:off x="1945250" y="54975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Ví dụ của tính đóng gói</a:t>
            </a:r>
            <a:endParaRPr sz="1800"/>
          </a:p>
        </p:txBody>
      </p:sp>
      <p:sp>
        <p:nvSpPr>
          <p:cNvPr id="1292" name="Google Shape;1292;p60"/>
          <p:cNvSpPr/>
          <p:nvPr/>
        </p:nvSpPr>
        <p:spPr>
          <a:xfrm>
            <a:off x="6903725" y="2325938"/>
            <a:ext cx="1471500" cy="463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1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Ví dụ</a:t>
            </a:r>
            <a:endParaRPr sz="240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6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8" name="Google Shape;1298;p61"/>
          <p:cNvSpPr/>
          <p:nvPr/>
        </p:nvSpPr>
        <p:spPr>
          <a:xfrm>
            <a:off x="5922050" y="1852138"/>
            <a:ext cx="5487000" cy="64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Lập trình hướng đối tượng</a:t>
            </a:r>
            <a:endParaRPr sz="1800">
              <a:solidFill>
                <a:srgbClr val="E11F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9" name="Google Shape;1299;p61"/>
          <p:cNvSpPr txBox="1"/>
          <p:nvPr/>
        </p:nvSpPr>
        <p:spPr>
          <a:xfrm>
            <a:off x="291650" y="42345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Nội dung buổi học</a:t>
            </a:r>
            <a:endParaRPr b="1" sz="40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300" name="Google Shape;1300;p61"/>
          <p:cNvSpPr/>
          <p:nvPr/>
        </p:nvSpPr>
        <p:spPr>
          <a:xfrm>
            <a:off x="5922050" y="2854754"/>
            <a:ext cx="5487000" cy="64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Mô tả đối tượng bằng Lớp</a:t>
            </a:r>
            <a:endParaRPr sz="1800">
              <a:solidFill>
                <a:srgbClr val="E11F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1" name="Google Shape;130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550" y="1409698"/>
            <a:ext cx="40386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2" name="Google Shape;1302;p61"/>
          <p:cNvSpPr/>
          <p:nvPr/>
        </p:nvSpPr>
        <p:spPr>
          <a:xfrm>
            <a:off x="5922050" y="3857371"/>
            <a:ext cx="5487000" cy="64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Tính Đóng gói</a:t>
            </a:r>
            <a:endParaRPr sz="1800">
              <a:solidFill>
                <a:srgbClr val="E11F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3" name="Google Shape;1303;p61"/>
          <p:cNvSpPr/>
          <p:nvPr/>
        </p:nvSpPr>
        <p:spPr>
          <a:xfrm>
            <a:off x="5922050" y="4859988"/>
            <a:ext cx="5487000" cy="648600"/>
          </a:xfrm>
          <a:prstGeom prst="roundRect">
            <a:avLst>
              <a:gd fmla="val 16667" name="adj"/>
            </a:avLst>
          </a:prstGeom>
          <a:solidFill>
            <a:srgbClr val="E11F26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Tính Kế thừa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4" name="Google Shape;1304;p61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1305" name="Google Shape;1305;p61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3: Lập trình hướng đối tượng (Phần 1)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62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3: Lập trình hướng đối tượng (Phần 1)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1311" name="Google Shape;1311;p62"/>
          <p:cNvSpPr txBox="1"/>
          <p:nvPr/>
        </p:nvSpPr>
        <p:spPr>
          <a:xfrm>
            <a:off x="377700" y="2313600"/>
            <a:ext cx="11436600" cy="22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Tính kế thừa (Inheritance)</a:t>
            </a:r>
            <a:r>
              <a:rPr b="1" lang="en-US" sz="2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cho phép một lớp </a:t>
            </a:r>
            <a:r>
              <a:rPr b="1"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thừa hưởng</a:t>
            </a:r>
            <a:r>
              <a:rPr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các thuộc tính và phương thức từ lớp khác.</a:t>
            </a:r>
            <a:endParaRPr sz="2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Lớp thừa hưởng gọi là </a:t>
            </a:r>
            <a:r>
              <a:rPr b="1"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lớp con</a:t>
            </a:r>
            <a:r>
              <a:rPr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, lớp cho thuộc tính - phương thức gọi là </a:t>
            </a:r>
            <a:r>
              <a:rPr b="1"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lớp cha</a:t>
            </a:r>
            <a:r>
              <a:rPr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.</a:t>
            </a:r>
            <a:endParaRPr sz="2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312" name="Google Shape;1312;p62"/>
          <p:cNvSpPr txBox="1"/>
          <p:nvPr/>
        </p:nvSpPr>
        <p:spPr>
          <a:xfrm>
            <a:off x="355925" y="761988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Nguyên lý OOP: </a:t>
            </a:r>
            <a:r>
              <a:rPr b="1" lang="en-US" sz="38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Kế thừa</a:t>
            </a:r>
            <a:endParaRPr b="1" sz="3800">
              <a:solidFill>
                <a:srgbClr val="E11F26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313" name="Google Shape;1313;p62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63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3: Lập trình hướng đối tượng (Phần 1)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1319" name="Google Shape;1319;p63"/>
          <p:cNvSpPr txBox="1"/>
          <p:nvPr/>
        </p:nvSpPr>
        <p:spPr>
          <a:xfrm>
            <a:off x="377700" y="2313600"/>
            <a:ext cx="11436600" cy="22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Tính kế thừa (Inheritance)</a:t>
            </a:r>
            <a:r>
              <a:rPr b="1" lang="en-US" sz="2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cho phép một lớp </a:t>
            </a:r>
            <a:r>
              <a:rPr b="1"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thừa hưởng</a:t>
            </a:r>
            <a:r>
              <a:rPr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các thuộc tính và phương thức từ lớp khác.</a:t>
            </a:r>
            <a:endParaRPr sz="2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Lớp con có thể tái sử dụng mã nguồn từ lớp cha, đồng thời có thể </a:t>
            </a:r>
            <a:r>
              <a:rPr b="1"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mở rộng</a:t>
            </a:r>
            <a:r>
              <a:rPr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, </a:t>
            </a:r>
            <a:r>
              <a:rPr b="1"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bổ sung</a:t>
            </a:r>
            <a:r>
              <a:rPr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các thuộc tính và phương thức mới.</a:t>
            </a:r>
            <a:endParaRPr sz="2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320" name="Google Shape;1320;p63"/>
          <p:cNvSpPr txBox="1"/>
          <p:nvPr/>
        </p:nvSpPr>
        <p:spPr>
          <a:xfrm>
            <a:off x="355925" y="761988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Nguyên lý OOP: </a:t>
            </a:r>
            <a:r>
              <a:rPr b="1" lang="en-US" sz="38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Kế thừa</a:t>
            </a:r>
            <a:endParaRPr b="1" sz="3800">
              <a:solidFill>
                <a:srgbClr val="E11F26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321" name="Google Shape;1321;p63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64"/>
          <p:cNvSpPr txBox="1"/>
          <p:nvPr/>
        </p:nvSpPr>
        <p:spPr>
          <a:xfrm>
            <a:off x="7862513" y="1496225"/>
            <a:ext cx="4076100" cy="46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Trong đó: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Char char="●"/>
            </a:pP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Shiba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kế thừa từ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Dog</a:t>
            </a:r>
            <a:endParaRPr b="1"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Char char="●"/>
            </a:pP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super().__init__() 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là hàm khởi tạo của lớp cha nhưng nằm trong lớp con.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Lớp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Shiba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sẽ có sẵn các phương thức và thuộc tính của lớp </a:t>
            </a:r>
            <a:r>
              <a:rPr b="1"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Dog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1327" name="Google Shape;1327;p64"/>
          <p:cNvPicPr preferRelativeResize="0"/>
          <p:nvPr/>
        </p:nvPicPr>
        <p:blipFill rotWithShape="1">
          <a:blip r:embed="rId3">
            <a:alphaModFix/>
          </a:blip>
          <a:srcRect b="32951" l="0" r="0" t="12274"/>
          <a:stretch/>
        </p:blipFill>
        <p:spPr>
          <a:xfrm>
            <a:off x="558188" y="1496225"/>
            <a:ext cx="7156374" cy="459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8" name="Google Shape;1328;p64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3: Lập trình hướng đối tượng (Phần 1)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1329" name="Google Shape;1329;p64"/>
          <p:cNvSpPr txBox="1"/>
          <p:nvPr/>
        </p:nvSpPr>
        <p:spPr>
          <a:xfrm>
            <a:off x="355925" y="761988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Nguyên lý OOP: </a:t>
            </a:r>
            <a:r>
              <a:rPr b="1" lang="en-US" sz="38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Kế thừa</a:t>
            </a:r>
            <a:endParaRPr b="1" sz="3800">
              <a:solidFill>
                <a:srgbClr val="E11F26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330" name="Google Shape;1330;p64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38"/>
          <p:cNvSpPr txBox="1"/>
          <p:nvPr/>
        </p:nvSpPr>
        <p:spPr>
          <a:xfrm>
            <a:off x="291650" y="42345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Nội dung buổi học</a:t>
            </a:r>
            <a:endParaRPr b="1" sz="40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178" name="Google Shape;17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550" y="1409698"/>
            <a:ext cx="40386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8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180" name="Google Shape;180;p38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3: Lập trình hướng đối tượng (Phần 1)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181" name="Google Shape;181;p38"/>
          <p:cNvSpPr/>
          <p:nvPr/>
        </p:nvSpPr>
        <p:spPr>
          <a:xfrm>
            <a:off x="5922050" y="1852138"/>
            <a:ext cx="5487000" cy="648600"/>
          </a:xfrm>
          <a:prstGeom prst="roundRect">
            <a:avLst>
              <a:gd fmla="val 16667" name="adj"/>
            </a:avLst>
          </a:prstGeom>
          <a:solidFill>
            <a:srgbClr val="E11F26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Lập trình hướng đối tượng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8"/>
          <p:cNvSpPr/>
          <p:nvPr/>
        </p:nvSpPr>
        <p:spPr>
          <a:xfrm>
            <a:off x="5922050" y="2854754"/>
            <a:ext cx="5487000" cy="64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2262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Mô tả đối tượng bằng Lớp</a:t>
            </a:r>
            <a:endParaRPr sz="1800">
              <a:solidFill>
                <a:srgbClr val="E11F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8"/>
          <p:cNvSpPr/>
          <p:nvPr/>
        </p:nvSpPr>
        <p:spPr>
          <a:xfrm>
            <a:off x="5922050" y="3857371"/>
            <a:ext cx="5487000" cy="64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2262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Tính Đóng gói</a:t>
            </a:r>
            <a:endParaRPr sz="1800">
              <a:solidFill>
                <a:srgbClr val="E11F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8"/>
          <p:cNvSpPr/>
          <p:nvPr/>
        </p:nvSpPr>
        <p:spPr>
          <a:xfrm>
            <a:off x="5922050" y="4859988"/>
            <a:ext cx="5487000" cy="64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2262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Tính Kế thừa</a:t>
            </a:r>
            <a:endParaRPr sz="1800">
              <a:solidFill>
                <a:srgbClr val="E11F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65"/>
          <p:cNvSpPr txBox="1"/>
          <p:nvPr/>
        </p:nvSpPr>
        <p:spPr>
          <a:xfrm>
            <a:off x="7862513" y="1496225"/>
            <a:ext cx="4076100" cy="46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Trong đó: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Char char="●"/>
            </a:pP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Shiba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kế thừa từ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Dog</a:t>
            </a:r>
            <a:endParaRPr b="1"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Char char="●"/>
            </a:pP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super().__init__() 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là hàm khởi tạo của lớp cha nhưng nằm trong lớp con.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Lớp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Shiba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sẽ có sẵn các phương thức và thuộc tính của lớp </a:t>
            </a:r>
            <a:r>
              <a:rPr b="1"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Dog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1336" name="Google Shape;1336;p65"/>
          <p:cNvPicPr preferRelativeResize="0"/>
          <p:nvPr/>
        </p:nvPicPr>
        <p:blipFill rotWithShape="1">
          <a:blip r:embed="rId3">
            <a:alphaModFix/>
          </a:blip>
          <a:srcRect b="32951" l="0" r="0" t="12274"/>
          <a:stretch/>
        </p:blipFill>
        <p:spPr>
          <a:xfrm>
            <a:off x="558188" y="1496225"/>
            <a:ext cx="7156374" cy="459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7" name="Google Shape;1337;p65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3: Lập trình hướng đối tượng (Phần 1)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1338" name="Google Shape;1338;p65"/>
          <p:cNvSpPr txBox="1"/>
          <p:nvPr/>
        </p:nvSpPr>
        <p:spPr>
          <a:xfrm>
            <a:off x="355925" y="761988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Nguyên lý OOP: </a:t>
            </a:r>
            <a:r>
              <a:rPr b="1" lang="en-US" sz="38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Kế thừa</a:t>
            </a:r>
            <a:endParaRPr b="1" sz="3800">
              <a:solidFill>
                <a:srgbClr val="E11F26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339" name="Google Shape;1339;p65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4" name="Google Shape;1344;p66"/>
          <p:cNvPicPr preferRelativeResize="0"/>
          <p:nvPr/>
        </p:nvPicPr>
        <p:blipFill rotWithShape="1">
          <a:blip r:embed="rId3">
            <a:alphaModFix amt="23000"/>
          </a:blip>
          <a:srcRect b="0" l="6349" r="18513" t="0"/>
          <a:stretch/>
        </p:blipFill>
        <p:spPr>
          <a:xfrm>
            <a:off x="0" y="3845375"/>
            <a:ext cx="12192000" cy="30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5" name="Google Shape;1345;p66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3: Lập trình hướng đối tượng (Phần 1)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1346" name="Google Shape;1346;p66"/>
          <p:cNvSpPr txBox="1"/>
          <p:nvPr/>
        </p:nvSpPr>
        <p:spPr>
          <a:xfrm>
            <a:off x="400775" y="423438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Thực hành: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OOP</a:t>
            </a:r>
            <a:endParaRPr b="1" sz="3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347" name="Google Shape;1347;p66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1348" name="Google Shape;1348;p66"/>
          <p:cNvSpPr/>
          <p:nvPr/>
        </p:nvSpPr>
        <p:spPr>
          <a:xfrm>
            <a:off x="422700" y="1362025"/>
            <a:ext cx="11346600" cy="4331700"/>
          </a:xfrm>
          <a:prstGeom prst="roundRect">
            <a:avLst>
              <a:gd fmla="val 9608" name="adj"/>
            </a:avLst>
          </a:prstGeom>
          <a:solidFill>
            <a:srgbClr val="FFFFFF"/>
          </a:solidFill>
          <a:ln>
            <a:noFill/>
          </a:ln>
          <a:effectLst>
            <a:outerShdw blurRad="952500" sx="105000" rotWithShape="0" algn="ctr" sy="105000">
              <a:srgbClr val="000000">
                <a:alpha val="1373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Bạn đang thiết kế chương trình quản lý đơn đặt hàng.</a:t>
            </a:r>
            <a:endParaRPr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Biết chương trình có các đối tượng sau:</a:t>
            </a:r>
            <a:endParaRPr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Biết rằng ngoại trừ phương pháp giảm giá thông thường là </a:t>
            </a: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Promotion</a:t>
            </a:r>
            <a:r>
              <a:rPr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, còn 02 chương trình giảm giá:</a:t>
            </a:r>
            <a:endParaRPr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171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"/>
              <a:buChar char="●"/>
            </a:pPr>
            <a:r>
              <a:rPr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Cho đơn đặt hàng lớn </a:t>
            </a: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BulkOrderPromo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171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"/>
              <a:buChar char="●"/>
            </a:pPr>
            <a:r>
              <a:rPr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Cho khách hàng thân thiết </a:t>
            </a: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LoyaltyPromo</a:t>
            </a:r>
            <a:endParaRPr sz="10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graphicFrame>
        <p:nvGraphicFramePr>
          <p:cNvPr id="1349" name="Google Shape;1349;p66"/>
          <p:cNvGraphicFramePr/>
          <p:nvPr/>
        </p:nvGraphicFramePr>
        <p:xfrm>
          <a:off x="972663" y="263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{B5FE7682-9ABA-4D23-AAE4-1BE6E9B7076C}</a:tableStyleId>
              </a:tblPr>
              <a:tblGrid>
                <a:gridCol w="3129150"/>
                <a:gridCol w="3786250"/>
                <a:gridCol w="3457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Exo"/>
                          <a:ea typeface="Exo"/>
                          <a:cs typeface="Exo"/>
                          <a:sym typeface="Exo"/>
                        </a:rPr>
                        <a:t>Item</a:t>
                      </a:r>
                      <a:endParaRPr b="1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Exo"/>
                          <a:ea typeface="Exo"/>
                          <a:cs typeface="Exo"/>
                          <a:sym typeface="Exo"/>
                        </a:rPr>
                        <a:t>Order</a:t>
                      </a:r>
                      <a:endParaRPr b="1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Exo"/>
                          <a:ea typeface="Exo"/>
                          <a:cs typeface="Exo"/>
                          <a:sym typeface="Exo"/>
                        </a:rPr>
                        <a:t>Promo</a:t>
                      </a:r>
                      <a:endParaRPr b="1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Exo"/>
                          <a:ea typeface="Exo"/>
                          <a:cs typeface="Exo"/>
                          <a:sym typeface="Exo"/>
                        </a:rPr>
                        <a:t>Số lư</a:t>
                      </a:r>
                      <a:r>
                        <a:rPr lang="en-US">
                          <a:latin typeface="Exo"/>
                          <a:ea typeface="Exo"/>
                          <a:cs typeface="Exo"/>
                          <a:sym typeface="Exo"/>
                        </a:rPr>
                        <a:t>ợng: </a:t>
                      </a:r>
                      <a:r>
                        <a:rPr b="1"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quantity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Exo"/>
                          <a:ea typeface="Exo"/>
                          <a:cs typeface="Exo"/>
                          <a:sym typeface="Exo"/>
                        </a:rPr>
                        <a:t>Giỏ h</a:t>
                      </a:r>
                      <a:r>
                        <a:rPr lang="en-US">
                          <a:latin typeface="Exo"/>
                          <a:ea typeface="Exo"/>
                          <a:cs typeface="Exo"/>
                          <a:sym typeface="Exo"/>
                        </a:rPr>
                        <a:t>àng: </a:t>
                      </a:r>
                      <a:r>
                        <a:rPr b="1"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item_list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Exo"/>
                          <a:ea typeface="Exo"/>
                          <a:cs typeface="Exo"/>
                          <a:sym typeface="Exo"/>
                        </a:rPr>
                        <a:t>Giá trị đơn h</a:t>
                      </a:r>
                      <a:r>
                        <a:rPr lang="en-US">
                          <a:latin typeface="Exo"/>
                          <a:ea typeface="Exo"/>
                          <a:cs typeface="Exo"/>
                          <a:sym typeface="Exo"/>
                        </a:rPr>
                        <a:t>àng: </a:t>
                      </a:r>
                      <a:r>
                        <a:rPr b="1"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price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Exo"/>
                          <a:ea typeface="Exo"/>
                          <a:cs typeface="Exo"/>
                          <a:sym typeface="Exo"/>
                        </a:rPr>
                        <a:t>Đơn giá: </a:t>
                      </a:r>
                      <a:r>
                        <a:rPr b="1"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price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Exo"/>
                          <a:ea typeface="Exo"/>
                          <a:cs typeface="Exo"/>
                          <a:sym typeface="Exo"/>
                        </a:rPr>
                        <a:t>Mã ngư</a:t>
                      </a:r>
                      <a:r>
                        <a:rPr lang="en-US">
                          <a:latin typeface="Exo"/>
                          <a:ea typeface="Exo"/>
                          <a:cs typeface="Exo"/>
                          <a:sym typeface="Exo"/>
                        </a:rPr>
                        <a:t>ời mua: </a:t>
                      </a:r>
                      <a:r>
                        <a:rPr b="1"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customer_id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Exo"/>
                          <a:ea typeface="Exo"/>
                          <a:cs typeface="Exo"/>
                          <a:sym typeface="Exo"/>
                        </a:rPr>
                        <a:t>H</a:t>
                      </a:r>
                      <a:r>
                        <a:rPr lang="en-US">
                          <a:latin typeface="Exo"/>
                          <a:ea typeface="Exo"/>
                          <a:cs typeface="Exo"/>
                          <a:sym typeface="Exo"/>
                        </a:rPr>
                        <a:t>ành động tính tổng giá trị đơn: </a:t>
                      </a:r>
                      <a:r>
                        <a:rPr b="1"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total()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Exo"/>
                          <a:ea typeface="Exo"/>
                          <a:cs typeface="Exo"/>
                          <a:sym typeface="Exo"/>
                        </a:rPr>
                        <a:t>Hành đ</a:t>
                      </a:r>
                      <a:r>
                        <a:rPr lang="en-US">
                          <a:latin typeface="Exo"/>
                          <a:ea typeface="Exo"/>
                          <a:cs typeface="Exo"/>
                          <a:sym typeface="Exo"/>
                        </a:rPr>
                        <a:t>ộng giảm giá: </a:t>
                      </a:r>
                      <a:r>
                        <a:rPr b="1"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discount()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sp>
        <p:nvSpPr>
          <p:cNvPr id="1350" name="Google Shape;1350;p66"/>
          <p:cNvSpPr/>
          <p:nvPr/>
        </p:nvSpPr>
        <p:spPr>
          <a:xfrm>
            <a:off x="10008375" y="1133550"/>
            <a:ext cx="1337400" cy="463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1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Đề bài</a:t>
            </a:r>
            <a:endParaRPr sz="240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5" name="Google Shape;1355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41" y="0"/>
            <a:ext cx="12246357" cy="691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6" name="Google Shape;1356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915398" y="457201"/>
            <a:ext cx="4724402" cy="19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7" name="Google Shape;1357;p67"/>
          <p:cNvSpPr/>
          <p:nvPr/>
        </p:nvSpPr>
        <p:spPr>
          <a:xfrm>
            <a:off x="3124200" y="3136659"/>
            <a:ext cx="8382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THANK YOU !</a:t>
            </a:r>
            <a:endParaRPr/>
          </a:p>
        </p:txBody>
      </p:sp>
      <p:pic>
        <p:nvPicPr>
          <p:cNvPr id="1358" name="Google Shape;1358;p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39400" y="333768"/>
            <a:ext cx="1322658" cy="588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9" name="Google Shape;1359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2015" y="4005968"/>
            <a:ext cx="7319586" cy="3004433"/>
          </a:xfrm>
          <a:prstGeom prst="rect">
            <a:avLst/>
          </a:prstGeom>
          <a:noFill/>
          <a:ln>
            <a:noFill/>
          </a:ln>
        </p:spPr>
      </p:pic>
      <p:sp>
        <p:nvSpPr>
          <p:cNvPr id="1360" name="Google Shape;1360;p67"/>
          <p:cNvSpPr txBox="1"/>
          <p:nvPr/>
        </p:nvSpPr>
        <p:spPr>
          <a:xfrm>
            <a:off x="3173838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FFFFFF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FFFFFF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solidFill>
                <a:srgbClr val="FFFFFF"/>
              </a:solidFill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9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3: Lập trình hướng đối tượng (Phần 1)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190" name="Google Shape;190;p39"/>
          <p:cNvSpPr txBox="1"/>
          <p:nvPr/>
        </p:nvSpPr>
        <p:spPr>
          <a:xfrm>
            <a:off x="291650" y="2010200"/>
            <a:ext cx="11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US" sz="28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Lập trình hướng đối tượng (OOP)</a:t>
            </a:r>
            <a:r>
              <a:rPr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là một bộ quy tắc lập trình xoay quanh các đối tượng.</a:t>
            </a:r>
            <a:endParaRPr sz="2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91" name="Google Shape;191;p39"/>
          <p:cNvSpPr txBox="1"/>
          <p:nvPr/>
        </p:nvSpPr>
        <p:spPr>
          <a:xfrm>
            <a:off x="291650" y="84205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Lập trình hướng đối tượng</a:t>
            </a:r>
            <a:endParaRPr b="1" sz="40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92" name="Google Shape;192;p39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0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3: Lập trình hướng đối tượng (Phần 1)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198" name="Google Shape;198;p40"/>
          <p:cNvSpPr txBox="1"/>
          <p:nvPr/>
        </p:nvSpPr>
        <p:spPr>
          <a:xfrm>
            <a:off x="291650" y="2010200"/>
            <a:ext cx="11456700" cy="3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Lập trình hướng đối tượng (OOP)</a:t>
            </a:r>
            <a:r>
              <a:rPr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là một bộ quy tắc lập trình xoay quanh các đối tượng.</a:t>
            </a:r>
            <a:endParaRPr sz="2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Đặc điểm:</a:t>
            </a:r>
            <a:endParaRPr sz="2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406400" lvl="0" marL="85725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Char char="●"/>
            </a:pPr>
            <a:r>
              <a:rPr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Xem thành phần trong chương trình là các </a:t>
            </a:r>
            <a:r>
              <a:rPr b="1"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đối tượng (objects)</a:t>
            </a:r>
            <a:r>
              <a:rPr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.</a:t>
            </a:r>
            <a:endParaRPr sz="2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406400" lvl="0" marL="85725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800"/>
              <a:buFont typeface="Exo"/>
              <a:buChar char="●"/>
            </a:pPr>
            <a:r>
              <a:rPr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Mỗi đối tượng có </a:t>
            </a:r>
            <a:r>
              <a:rPr b="1"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thuộc tính</a:t>
            </a:r>
            <a:r>
              <a:rPr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và </a:t>
            </a:r>
            <a:r>
              <a:rPr b="1"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phương thức</a:t>
            </a:r>
            <a:r>
              <a:rPr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tương ứng.</a:t>
            </a:r>
            <a:endParaRPr sz="2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99" name="Google Shape;199;p40"/>
          <p:cNvSpPr txBox="1"/>
          <p:nvPr/>
        </p:nvSpPr>
        <p:spPr>
          <a:xfrm>
            <a:off x="291650" y="84205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Lập trình hướng đối tượng</a:t>
            </a:r>
            <a:endParaRPr b="1" sz="40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0" name="Google Shape;200;p40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1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3: Lập trình hướng đối tượng (Phần 1)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206" name="Google Shape;206;p41"/>
          <p:cNvSpPr txBox="1"/>
          <p:nvPr/>
        </p:nvSpPr>
        <p:spPr>
          <a:xfrm>
            <a:off x="291650" y="2010200"/>
            <a:ext cx="11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Thuộc tính</a:t>
            </a:r>
            <a:r>
              <a:rPr b="1" lang="en-US" sz="2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chỉ những </a:t>
            </a:r>
            <a:r>
              <a:rPr b="1"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đặc điểm</a:t>
            </a:r>
            <a:r>
              <a:rPr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của đối tượng.</a:t>
            </a:r>
            <a:endParaRPr sz="2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7" name="Google Shape;207;p41"/>
          <p:cNvSpPr txBox="1"/>
          <p:nvPr/>
        </p:nvSpPr>
        <p:spPr>
          <a:xfrm>
            <a:off x="291650" y="84205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Lập trình hướng đối tượng</a:t>
            </a:r>
            <a:endParaRPr b="1" sz="40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8" name="Google Shape;208;p41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2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3: Lập trình hướng đối tượng (Phần 1)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214" name="Google Shape;214;p42"/>
          <p:cNvSpPr txBox="1"/>
          <p:nvPr/>
        </p:nvSpPr>
        <p:spPr>
          <a:xfrm>
            <a:off x="291650" y="2010200"/>
            <a:ext cx="11456700" cy="25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Thuộc tính</a:t>
            </a:r>
            <a:r>
              <a:rPr b="1" lang="en-US" sz="2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chỉ những </a:t>
            </a:r>
            <a:r>
              <a:rPr b="1"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đặc điểm</a:t>
            </a:r>
            <a:r>
              <a:rPr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của đối tượng.</a:t>
            </a:r>
            <a:endParaRPr sz="2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Phương thức</a:t>
            </a:r>
            <a:r>
              <a:rPr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chỉ những </a:t>
            </a:r>
            <a:r>
              <a:rPr b="1"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hành động</a:t>
            </a:r>
            <a:r>
              <a:rPr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đối tượng có thể thực hiện, hoặc thông qua phương thức có thể </a:t>
            </a:r>
            <a:r>
              <a:rPr b="1"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thay đổi được thuộc tính</a:t>
            </a:r>
            <a:r>
              <a:rPr lang="en-US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của đối tượng đó.</a:t>
            </a:r>
            <a:endParaRPr sz="2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15" name="Google Shape;215;p42"/>
          <p:cNvSpPr txBox="1"/>
          <p:nvPr/>
        </p:nvSpPr>
        <p:spPr>
          <a:xfrm>
            <a:off x="291650" y="84205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Lập trình hướng đối tượng</a:t>
            </a:r>
            <a:endParaRPr b="1" sz="40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16" name="Google Shape;216;p42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3: Lập trình hướng đối tượng (Phần 1)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pic>
        <p:nvPicPr>
          <p:cNvPr id="222" name="Google Shape;222;p43"/>
          <p:cNvPicPr preferRelativeResize="0"/>
          <p:nvPr/>
        </p:nvPicPr>
        <p:blipFill rotWithShape="1">
          <a:blip r:embed="rId3">
            <a:alphaModFix/>
          </a:blip>
          <a:srcRect b="0" l="5286" r="2301" t="6550"/>
          <a:stretch/>
        </p:blipFill>
        <p:spPr>
          <a:xfrm>
            <a:off x="1818350" y="1519150"/>
            <a:ext cx="8555300" cy="50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43"/>
          <p:cNvSpPr txBox="1"/>
          <p:nvPr/>
        </p:nvSpPr>
        <p:spPr>
          <a:xfrm>
            <a:off x="291650" y="842050"/>
            <a:ext cx="8696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Lập trình hướng đối tượng: </a:t>
            </a:r>
            <a:r>
              <a:rPr b="1" lang="en-US" sz="38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Ví dụ</a:t>
            </a:r>
            <a:endParaRPr b="1" sz="4000">
              <a:solidFill>
                <a:srgbClr val="E11F26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24" name="Google Shape;224;p43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44"/>
          <p:cNvSpPr txBox="1"/>
          <p:nvPr/>
        </p:nvSpPr>
        <p:spPr>
          <a:xfrm>
            <a:off x="291650" y="42345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Nội dung buổi học</a:t>
            </a:r>
            <a:endParaRPr b="1" sz="40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231" name="Google Shape;23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550" y="1409698"/>
            <a:ext cx="40386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4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233" name="Google Shape;233;p44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3: Lập trình hướng đối tượng (Phần 1)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234" name="Google Shape;234;p44"/>
          <p:cNvSpPr/>
          <p:nvPr/>
        </p:nvSpPr>
        <p:spPr>
          <a:xfrm>
            <a:off x="5922050" y="1852138"/>
            <a:ext cx="5487000" cy="64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Lập trình hướng đối tượng</a:t>
            </a:r>
            <a:endParaRPr sz="1800">
              <a:solidFill>
                <a:srgbClr val="E11F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44"/>
          <p:cNvSpPr/>
          <p:nvPr/>
        </p:nvSpPr>
        <p:spPr>
          <a:xfrm>
            <a:off x="5922050" y="2854754"/>
            <a:ext cx="5487000" cy="648600"/>
          </a:xfrm>
          <a:prstGeom prst="roundRect">
            <a:avLst>
              <a:gd fmla="val 16667" name="adj"/>
            </a:avLst>
          </a:prstGeom>
          <a:solidFill>
            <a:srgbClr val="E11F26"/>
          </a:solidFill>
          <a:ln cap="flat" cmpd="sng" w="9525">
            <a:solidFill>
              <a:srgbClr val="E2262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Mô tả đối tượng bằng Lớp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44"/>
          <p:cNvSpPr/>
          <p:nvPr/>
        </p:nvSpPr>
        <p:spPr>
          <a:xfrm>
            <a:off x="5922050" y="3857371"/>
            <a:ext cx="5487000" cy="64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2262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Tính Đóng gói</a:t>
            </a:r>
            <a:endParaRPr sz="1800">
              <a:solidFill>
                <a:srgbClr val="E11F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44"/>
          <p:cNvSpPr/>
          <p:nvPr/>
        </p:nvSpPr>
        <p:spPr>
          <a:xfrm>
            <a:off x="5922050" y="4859988"/>
            <a:ext cx="5487000" cy="64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2262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Tính Kế thừa</a:t>
            </a:r>
            <a:endParaRPr sz="1800">
              <a:solidFill>
                <a:srgbClr val="E11F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CCCCCC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