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Exo Medium"/>
      <p:regular r:id="rId35"/>
      <p:bold r:id="rId36"/>
      <p:italic r:id="rId37"/>
      <p:boldItalic r:id="rId38"/>
    </p:embeddedFont>
    <p:embeddedFont>
      <p:font typeface="Century Schoolbook"/>
      <p:regular r:id="rId39"/>
      <p:bold r:id="rId40"/>
      <p:italic r:id="rId41"/>
      <p:boldItalic r:id="rId42"/>
    </p:embeddedFont>
    <p:embeddedFont>
      <p:font typeface="Exo Black"/>
      <p:bold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  <p:embeddedFont>
      <p:font typeface="Exo"/>
      <p:regular r:id="rId49"/>
      <p:bold r:id="rId50"/>
      <p:italic r:id="rId51"/>
      <p:boldItalic r:id="rId52"/>
    </p:embeddedFont>
    <p:embeddedFont>
      <p:font typeface="Exo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A4A3A4"/>
          </p15:clr>
        </p15:guide>
        <p15:guide id="2" pos="336">
          <p15:clr>
            <a:srgbClr val="A4A3A4"/>
          </p15:clr>
        </p15:guide>
        <p15:guide id="3" pos="3504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480">
          <p15:clr>
            <a:srgbClr val="A4A3A4"/>
          </p15:clr>
        </p15:guide>
        <p15:guide id="6" pos="960">
          <p15:clr>
            <a:srgbClr val="A4A3A4"/>
          </p15:clr>
        </p15:guide>
        <p15:guide id="7" pos="2544">
          <p15:clr>
            <a:srgbClr val="A4A3A4"/>
          </p15:clr>
        </p15:guide>
        <p15:guide id="8" orient="horz" pos="816">
          <p15:clr>
            <a:srgbClr val="A4A3A4"/>
          </p15:clr>
        </p15:guide>
        <p15:guide id="9" pos="528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AB55BE-469A-44AB-8496-6075A687BA17}">
  <a:tblStyle styleId="{5EAB55BE-469A-44AB-8496-6075A687BA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336"/>
        <p:guide pos="3504"/>
        <p:guide pos="288" orient="horz"/>
        <p:guide pos="480" orient="horz"/>
        <p:guide pos="960"/>
        <p:guide pos="2544"/>
        <p:guide pos="816" orient="horz"/>
        <p:guide pos="528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Schoolbook-bold.fntdata"/><Relationship Id="rId42" Type="http://schemas.openxmlformats.org/officeDocument/2006/relationships/font" Target="fonts/CenturySchoolbook-boldItalic.fntdata"/><Relationship Id="rId41" Type="http://schemas.openxmlformats.org/officeDocument/2006/relationships/font" Target="fonts/CenturySchoolbook-italic.fntdata"/><Relationship Id="rId44" Type="http://schemas.openxmlformats.org/officeDocument/2006/relationships/font" Target="fonts/ExoBlack-boldItalic.fntdata"/><Relationship Id="rId43" Type="http://schemas.openxmlformats.org/officeDocument/2006/relationships/font" Target="fonts/ExoBlack-bold.fntdata"/><Relationship Id="rId46" Type="http://schemas.openxmlformats.org/officeDocument/2006/relationships/font" Target="fonts/RobotoMono-bold.fntdata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boldItalic.fntdata"/><Relationship Id="rId47" Type="http://schemas.openxmlformats.org/officeDocument/2006/relationships/font" Target="fonts/RobotoMono-italic.fntdata"/><Relationship Id="rId49" Type="http://schemas.openxmlformats.org/officeDocument/2006/relationships/font" Target="fonts/Ex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ExoMedium-regular.fntdata"/><Relationship Id="rId34" Type="http://schemas.openxmlformats.org/officeDocument/2006/relationships/slide" Target="slides/slide28.xml"/><Relationship Id="rId37" Type="http://schemas.openxmlformats.org/officeDocument/2006/relationships/font" Target="fonts/ExoMedium-italic.fntdata"/><Relationship Id="rId36" Type="http://schemas.openxmlformats.org/officeDocument/2006/relationships/font" Target="fonts/ExoMedium-bold.fntdata"/><Relationship Id="rId39" Type="http://schemas.openxmlformats.org/officeDocument/2006/relationships/font" Target="fonts/CenturySchoolbook-regular.fntdata"/><Relationship Id="rId38" Type="http://schemas.openxmlformats.org/officeDocument/2006/relationships/font" Target="fonts/ExoMedium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Exo-italic.fntdata"/><Relationship Id="rId50" Type="http://schemas.openxmlformats.org/officeDocument/2006/relationships/font" Target="fonts/Exo-bold.fntdata"/><Relationship Id="rId53" Type="http://schemas.openxmlformats.org/officeDocument/2006/relationships/font" Target="fonts/ExoLight-regular.fntdata"/><Relationship Id="rId52" Type="http://schemas.openxmlformats.org/officeDocument/2006/relationships/font" Target="fonts/Exo-boldItalic.fntdata"/><Relationship Id="rId11" Type="http://schemas.openxmlformats.org/officeDocument/2006/relationships/slide" Target="slides/slide5.xml"/><Relationship Id="rId55" Type="http://schemas.openxmlformats.org/officeDocument/2006/relationships/font" Target="fonts/ExoLight-italic.fntdata"/><Relationship Id="rId10" Type="http://schemas.openxmlformats.org/officeDocument/2006/relationships/slide" Target="slides/slide4.xml"/><Relationship Id="rId54" Type="http://schemas.openxmlformats.org/officeDocument/2006/relationships/font" Target="fonts/Exo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Exo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c176688a4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dc176688a4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c176688a4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dc176688a4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c176688a4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dc176688a4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c176688a4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dc176688a4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c176688a4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dc176688a4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c176688a4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dc176688a4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c1c1bd043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dc1c1bd043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c1c1bd043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dc1c1bd043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c176688a4_0_3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dc176688a4_0_3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2dc176688a4_0_3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dc176688a4_0_6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542" name="Google Shape;542;g2dc176688a4_0_6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7ec150d40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97ec150d40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97ec150d40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dc176688a4_0_6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2dc176688a4_0_6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6fa54d10d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26fa54d10d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dc176688a4_0_7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2dc176688a4_0_7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c176688a4_0_7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dc176688a4_0_7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dc176688a4_0_7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2dc176688a4_0_7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dc1c1bd04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2dc1c1bd04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g2dc1c1bd043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dc1c1bd043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805" name="Google Shape;805;g2dc1c1bd043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6f5ebf6453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g26f5ebf6453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97ec1a9678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297ec1a9678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7ec150d40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74" name="Google Shape;174;g297ec150d40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0854cc649_9_17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a0854cc649_9_17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c176688a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dc176688a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c176688a4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dc176688a4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c176688a4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dc176688a4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c176688a4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dc176688a4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c176688a4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dc176688a4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5867401" y="1176112"/>
            <a:ext cx="4189413" cy="420211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0"/>
            <a:ext cx="12192000" cy="3124200"/>
          </a:xfrm>
          <a:prstGeom prst="rect">
            <a:avLst/>
          </a:prstGeom>
          <a:solidFill>
            <a:srgbClr val="E11F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9969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1" name="Google Shape;101;p21"/>
          <p:cNvSpPr/>
          <p:nvPr>
            <p:ph idx="3" type="pic"/>
          </p:nvPr>
        </p:nvSpPr>
        <p:spPr>
          <a:xfrm>
            <a:off x="48831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21"/>
          <p:cNvSpPr/>
          <p:nvPr>
            <p:ph idx="4" type="pic"/>
          </p:nvPr>
        </p:nvSpPr>
        <p:spPr>
          <a:xfrm>
            <a:off x="87693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 flipH="1" rot="10800000">
            <a:off x="755905" y="0"/>
            <a:ext cx="3295500" cy="468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7" name="Google Shape;107;p22"/>
          <p:cNvSpPr/>
          <p:nvPr>
            <p:ph idx="3" type="pic"/>
          </p:nvPr>
        </p:nvSpPr>
        <p:spPr>
          <a:xfrm>
            <a:off x="8153400" y="4357914"/>
            <a:ext cx="3295500" cy="2514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Logo">
  <p:cSld name="Blank Slide With Log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>
            <p:ph idx="2" type="pic"/>
          </p:nvPr>
        </p:nvSpPr>
        <p:spPr>
          <a:xfrm>
            <a:off x="9144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3" name="Google Shape;113;p24"/>
          <p:cNvSpPr/>
          <p:nvPr>
            <p:ph idx="3" type="pic"/>
          </p:nvPr>
        </p:nvSpPr>
        <p:spPr>
          <a:xfrm>
            <a:off x="36576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4" name="Google Shape;114;p24"/>
          <p:cNvSpPr/>
          <p:nvPr>
            <p:ph idx="4" type="pic"/>
          </p:nvPr>
        </p:nvSpPr>
        <p:spPr>
          <a:xfrm>
            <a:off x="64008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24"/>
          <p:cNvSpPr/>
          <p:nvPr>
            <p:ph idx="5" type="pic"/>
          </p:nvPr>
        </p:nvSpPr>
        <p:spPr>
          <a:xfrm>
            <a:off x="91440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1">
  <p:cSld name="Picture with 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7" y="1"/>
            <a:ext cx="12174793" cy="687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 1">
  <p:cSld name="21_Custom Layou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>
            <p:ph idx="2" type="pic"/>
          </p:nvPr>
        </p:nvSpPr>
        <p:spPr>
          <a:xfrm flipH="1" rot="-5400000">
            <a:off x="1488650" y="962300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8" name="Google Shape;128;p28"/>
          <p:cNvSpPr/>
          <p:nvPr>
            <p:ph idx="3" type="pic"/>
          </p:nvPr>
        </p:nvSpPr>
        <p:spPr>
          <a:xfrm flipH="1" rot="-5400000">
            <a:off x="7780750" y="3450775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7162800" y="0"/>
            <a:ext cx="5029200" cy="6858000"/>
          </a:xfrm>
          <a:prstGeom prst="rect">
            <a:avLst/>
          </a:prstGeom>
          <a:solidFill>
            <a:srgbClr val="E2262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9"/>
          <p:cNvSpPr/>
          <p:nvPr>
            <p:ph idx="2" type="pic"/>
          </p:nvPr>
        </p:nvSpPr>
        <p:spPr>
          <a:xfrm flipH="1" rot="-5400000">
            <a:off x="6248385" y="40990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3" name="Google Shape;133;p29"/>
          <p:cNvSpPr/>
          <p:nvPr>
            <p:ph idx="3" type="pic"/>
          </p:nvPr>
        </p:nvSpPr>
        <p:spPr>
          <a:xfrm flipH="1" rot="-5400000">
            <a:off x="6248386" y="20416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9"/>
          <p:cNvSpPr/>
          <p:nvPr>
            <p:ph idx="4" type="pic"/>
          </p:nvPr>
        </p:nvSpPr>
        <p:spPr>
          <a:xfrm flipH="1" rot="-5400000">
            <a:off x="6248386" y="-849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135" name="Google Shape;13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0" y="200177"/>
            <a:ext cx="12192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Calibri"/>
              <a:buNone/>
              <a:defRPr b="1" sz="4800">
                <a:solidFill>
                  <a:srgbClr val="59595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0" y="1005381"/>
            <a:ext cx="12192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4806952" y="1588"/>
            <a:ext cx="738663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3">
  <p:cSld name="2_Title and Content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4">
  <p:cSld name="2_Title and Content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5">
  <p:cSld name="2_Title and Content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6">
  <p:cSld name="2_Title and Content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1">
  <p:cSld name="Content with 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>
            <p:ph idx="2" type="pic"/>
          </p:nvPr>
        </p:nvSpPr>
        <p:spPr>
          <a:xfrm>
            <a:off x="5844975" y="1692050"/>
            <a:ext cx="5336400" cy="44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6096000" y="1075673"/>
            <a:ext cx="4721100" cy="47355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"/>
          <p:cNvSpPr/>
          <p:nvPr>
            <p:ph idx="2" type="pic"/>
          </p:nvPr>
        </p:nvSpPr>
        <p:spPr>
          <a:xfrm>
            <a:off x="647700" y="457200"/>
            <a:ext cx="3124200" cy="449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692600" y="1617450"/>
            <a:ext cx="5105700" cy="456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mindx.edu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indx.edu.v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indx.edu.v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indx.edu.v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indx.edu.v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indx.edu.v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indx.edu.v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indx.edu.v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indx.edu.v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hyperlink" Target="https://mindx.edu.v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hyperlink" Target="https://mindx.edu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gif"/><Relationship Id="rId6" Type="http://schemas.openxmlformats.org/officeDocument/2006/relationships/hyperlink" Target="https://mindx.edu.v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gif"/><Relationship Id="rId4" Type="http://schemas.openxmlformats.org/officeDocument/2006/relationships/hyperlink" Target="https://mindx.edu.v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hyperlink" Target="https://mindx.edu.v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hyperlink" Target="https://mindx.edu.v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hyperlink" Target="https://mindx.edu.v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hyperlink" Target="https://mindx.edu.v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hyperlink" Target="https://mindx.edu.v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hyperlink" Target="https://mindx.edu.v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mindx.edu.v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hyperlink" Target="https://mindx.edu.v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hyperlink" Target="https://mindx.edu.v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ndx.edu.v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indx.edu.v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indx.edu.v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ndx.edu.v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indx.edu.v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indx.edu.v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826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0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36"/>
          <p:cNvSpPr txBox="1"/>
          <p:nvPr>
            <p:ph idx="4294967295" type="title"/>
          </p:nvPr>
        </p:nvSpPr>
        <p:spPr>
          <a:xfrm>
            <a:off x="5105400" y="2865437"/>
            <a:ext cx="3052769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60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BÀI 7</a:t>
            </a:r>
            <a:endParaRPr sz="60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161" name="Google Shape;161;p36"/>
          <p:cNvSpPr txBox="1"/>
          <p:nvPr>
            <p:ph idx="4294967295" type="body"/>
          </p:nvPr>
        </p:nvSpPr>
        <p:spPr>
          <a:xfrm>
            <a:off x="1796850" y="3684800"/>
            <a:ext cx="890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THUẬT TOÁN SẮP XẾP</a:t>
            </a:r>
            <a:endParaRPr b="1" sz="40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62" name="Google Shape;1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162" y="537320"/>
            <a:ext cx="1642875" cy="73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6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258" name="Google Shape;258;p45"/>
          <p:cNvGraphicFramePr/>
          <p:nvPr/>
        </p:nvGraphicFramePr>
        <p:xfrm>
          <a:off x="1065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N’SYNC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Beatles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Mariah Carey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Bruno Mars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45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1738488" y="55522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Lịch sử nghe nhạc</a:t>
            </a:r>
            <a:endParaRPr sz="1800"/>
          </a:p>
        </p:txBody>
      </p:sp>
      <p:sp>
        <p:nvSpPr>
          <p:cNvPr id="261" name="Google Shape;261;p45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graphicFrame>
        <p:nvGraphicFramePr>
          <p:cNvPr id="262" name="Google Shape;262;p45"/>
          <p:cNvGraphicFramePr/>
          <p:nvPr/>
        </p:nvGraphicFramePr>
        <p:xfrm>
          <a:off x="6780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45"/>
          <p:cNvSpPr/>
          <p:nvPr/>
        </p:nvSpPr>
        <p:spPr>
          <a:xfrm>
            <a:off x="2736275" y="1625825"/>
            <a:ext cx="63501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Quay lại </a:t>
            </a: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B2. Tìm ca sĩ có số plays lớn nhất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1065000" y="4928975"/>
            <a:ext cx="4347000" cy="461700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45"/>
          <p:cNvCxnSpPr>
            <a:stCxn id="264" idx="3"/>
          </p:cNvCxnSpPr>
          <p:nvPr/>
        </p:nvCxnSpPr>
        <p:spPr>
          <a:xfrm flipH="1" rot="10800000">
            <a:off x="5412000" y="3706025"/>
            <a:ext cx="1353600" cy="14538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271" name="Google Shape;271;p46"/>
          <p:cNvGraphicFramePr/>
          <p:nvPr/>
        </p:nvGraphicFramePr>
        <p:xfrm>
          <a:off x="1065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N’SYNC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Beatles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Mariah Carey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46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3" name="Google Shape;273;p46"/>
          <p:cNvSpPr txBox="1"/>
          <p:nvPr/>
        </p:nvSpPr>
        <p:spPr>
          <a:xfrm>
            <a:off x="1738488" y="55522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Lịch sử nghe nhạc</a:t>
            </a:r>
            <a:endParaRPr sz="1800"/>
          </a:p>
        </p:txBody>
      </p:sp>
      <p:sp>
        <p:nvSpPr>
          <p:cNvPr id="274" name="Google Shape;274;p4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graphicFrame>
        <p:nvGraphicFramePr>
          <p:cNvPr id="275" name="Google Shape;275;p46"/>
          <p:cNvGraphicFramePr/>
          <p:nvPr/>
        </p:nvGraphicFramePr>
        <p:xfrm>
          <a:off x="6780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Bruno Mars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46"/>
          <p:cNvSpPr/>
          <p:nvPr/>
        </p:nvSpPr>
        <p:spPr>
          <a:xfrm>
            <a:off x="3988950" y="1673913"/>
            <a:ext cx="42141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Tiếp tục thực hiện như cũ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282" name="Google Shape;282;p47"/>
          <p:cNvGraphicFramePr/>
          <p:nvPr/>
        </p:nvGraphicFramePr>
        <p:xfrm>
          <a:off x="1065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Beatles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Mariah Carey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47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4" name="Google Shape;284;p47"/>
          <p:cNvSpPr txBox="1"/>
          <p:nvPr/>
        </p:nvSpPr>
        <p:spPr>
          <a:xfrm>
            <a:off x="1738488" y="55522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Lịch sử nghe nhạc</a:t>
            </a:r>
            <a:endParaRPr sz="1800"/>
          </a:p>
        </p:txBody>
      </p:sp>
      <p:sp>
        <p:nvSpPr>
          <p:cNvPr id="285" name="Google Shape;285;p4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graphicFrame>
        <p:nvGraphicFramePr>
          <p:cNvPr id="286" name="Google Shape;286;p47"/>
          <p:cNvGraphicFramePr/>
          <p:nvPr/>
        </p:nvGraphicFramePr>
        <p:xfrm>
          <a:off x="6780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Bruno Mars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N’SYNC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47"/>
          <p:cNvSpPr/>
          <p:nvPr/>
        </p:nvSpPr>
        <p:spPr>
          <a:xfrm>
            <a:off x="3988950" y="1673913"/>
            <a:ext cx="42141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Tiếp tục thực hiện như cũ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293" name="Google Shape;293;p48"/>
          <p:cNvGraphicFramePr/>
          <p:nvPr/>
        </p:nvGraphicFramePr>
        <p:xfrm>
          <a:off x="1065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Mariah Carey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94" name="Google Shape;294;p48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95" name="Google Shape;295;p48"/>
          <p:cNvSpPr txBox="1"/>
          <p:nvPr/>
        </p:nvSpPr>
        <p:spPr>
          <a:xfrm>
            <a:off x="1738488" y="55522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Lịch sử nghe nhạc</a:t>
            </a:r>
            <a:endParaRPr sz="1800"/>
          </a:p>
        </p:txBody>
      </p:sp>
      <p:sp>
        <p:nvSpPr>
          <p:cNvPr id="296" name="Google Shape;296;p4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graphicFrame>
        <p:nvGraphicFramePr>
          <p:cNvPr id="297" name="Google Shape;297;p48"/>
          <p:cNvGraphicFramePr/>
          <p:nvPr/>
        </p:nvGraphicFramePr>
        <p:xfrm>
          <a:off x="6780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Bruno Mars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N’SYNC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Beatles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48"/>
          <p:cNvSpPr/>
          <p:nvPr/>
        </p:nvSpPr>
        <p:spPr>
          <a:xfrm>
            <a:off x="3988950" y="1673913"/>
            <a:ext cx="42141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Tiếp tục thực hiện như cũ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304" name="Google Shape;304;p49"/>
          <p:cNvGraphicFramePr/>
          <p:nvPr/>
        </p:nvGraphicFramePr>
        <p:xfrm>
          <a:off x="1065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05" name="Google Shape;305;p49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6" name="Google Shape;306;p49"/>
          <p:cNvSpPr txBox="1"/>
          <p:nvPr/>
        </p:nvSpPr>
        <p:spPr>
          <a:xfrm>
            <a:off x="1738488" y="55522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Lịch sử nghe nhạc</a:t>
            </a:r>
            <a:endParaRPr sz="1800"/>
          </a:p>
        </p:txBody>
      </p:sp>
      <p:sp>
        <p:nvSpPr>
          <p:cNvPr id="307" name="Google Shape;307;p4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graphicFrame>
        <p:nvGraphicFramePr>
          <p:cNvPr id="308" name="Google Shape;308;p49"/>
          <p:cNvGraphicFramePr/>
          <p:nvPr/>
        </p:nvGraphicFramePr>
        <p:xfrm>
          <a:off x="6780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Bruno Mars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N’SYNC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Beatles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Mariah Carey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9" name="Google Shape;309;p49"/>
          <p:cNvSpPr/>
          <p:nvPr/>
        </p:nvSpPr>
        <p:spPr>
          <a:xfrm>
            <a:off x="3988950" y="1673913"/>
            <a:ext cx="42141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Tiếp tục thực hiện như cũ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0" name="Google Shape;310;p49"/>
          <p:cNvSpPr txBox="1"/>
          <p:nvPr/>
        </p:nvSpPr>
        <p:spPr>
          <a:xfrm>
            <a:off x="7453475" y="55522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Bảng đã được sắp xếp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/>
        </p:nvSpPr>
        <p:spPr>
          <a:xfrm>
            <a:off x="533400" y="2210000"/>
            <a:ext cx="108756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Cho danh sách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sắp xếp danh sách theo thứ tự tăng dần.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Tạo một danh sách rỗng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arr_sorted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rỗng, kết thúc.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không: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phần tử có giá trị lớn nhất trong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Thêm phần tử đó vào danh sách mới.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Xóa nó khỏi danh sách gốc.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18" name="Google Shape;318;p50"/>
          <p:cNvSpPr/>
          <p:nvPr/>
        </p:nvSpPr>
        <p:spPr>
          <a:xfrm>
            <a:off x="533400" y="1546300"/>
            <a:ext cx="19401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9" name="Google Shape;319;p5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/>
        </p:nvSpPr>
        <p:spPr>
          <a:xfrm>
            <a:off x="533400" y="2210000"/>
            <a:ext cx="108756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Cho danh sách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sắp xếp danh sách theo thứ tự tăng dần.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Tạo một danh sách rỗng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arr_sorted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rỗng, kết thúc.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không: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phần tử có giá trị lớn nhất trong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Thêm phần tử đó vào danh sách mới.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Xóa nó khỏi danh sách gốc.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5" name="Google Shape;325;p51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6" name="Google Shape;326;p5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27" name="Google Shape;327;p51"/>
          <p:cNvSpPr/>
          <p:nvPr/>
        </p:nvSpPr>
        <p:spPr>
          <a:xfrm>
            <a:off x="533400" y="1546300"/>
            <a:ext cx="19401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8" name="Google Shape;328;p5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329" name="Google Shape;329;p51"/>
          <p:cNvSpPr/>
          <p:nvPr/>
        </p:nvSpPr>
        <p:spPr>
          <a:xfrm>
            <a:off x="7028000" y="3447175"/>
            <a:ext cx="4650900" cy="6771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thuật toán?</a:t>
            </a:r>
            <a:endParaRPr b="1" i="0" sz="2400" u="none" cap="none" strike="noStrike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/>
        </p:nvSpPr>
        <p:spPr>
          <a:xfrm>
            <a:off x="533400" y="2210000"/>
            <a:ext cx="108756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Cho danh sách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sắp xếp danh sách theo thứ tự tăng dần.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Tạo một danh sách rỗng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arr_sorted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AutoNum type="arabicPeriod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rỗng, kết thúc.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Nếu không: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Tìm phần tử có giá trị lớn nhất trong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Thêm phần tử đó vào danh sách mới.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Xóa nó khỏi danh sách gốc.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5" name="Google Shape;335;p52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6" name="Google Shape;336;p5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37" name="Google Shape;337;p52"/>
          <p:cNvSpPr/>
          <p:nvPr/>
        </p:nvSpPr>
        <p:spPr>
          <a:xfrm>
            <a:off x="533400" y="1546300"/>
            <a:ext cx="19401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8" name="Google Shape;338;p5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339" name="Google Shape;339;p52"/>
          <p:cNvSpPr txBox="1"/>
          <p:nvPr/>
        </p:nvSpPr>
        <p:spPr>
          <a:xfrm>
            <a:off x="8483500" y="3494675"/>
            <a:ext cx="3000000" cy="5541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tạp: </a:t>
            </a:r>
            <a:r>
              <a:rPr lang="en-US" sz="24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O(n</a:t>
            </a:r>
            <a:r>
              <a:rPr baseline="30000" lang="en-US" sz="24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en-US" sz="24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2400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3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/>
          <p:nvPr/>
        </p:nvSpPr>
        <p:spPr>
          <a:xfrm flipH="1">
            <a:off x="6635460" y="5115265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3"/>
          <p:cNvSpPr/>
          <p:nvPr/>
        </p:nvSpPr>
        <p:spPr>
          <a:xfrm flipH="1">
            <a:off x="7716630" y="4538543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3"/>
          <p:cNvSpPr/>
          <p:nvPr/>
        </p:nvSpPr>
        <p:spPr>
          <a:xfrm flipH="1">
            <a:off x="7716634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3"/>
          <p:cNvSpPr/>
          <p:nvPr/>
        </p:nvSpPr>
        <p:spPr>
          <a:xfrm flipH="1">
            <a:off x="7710340" y="6418759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3"/>
          <p:cNvSpPr/>
          <p:nvPr/>
        </p:nvSpPr>
        <p:spPr>
          <a:xfrm flipH="1">
            <a:off x="7350472" y="6129626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3"/>
          <p:cNvSpPr/>
          <p:nvPr/>
        </p:nvSpPr>
        <p:spPr>
          <a:xfrm flipH="1">
            <a:off x="7344177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3"/>
          <p:cNvSpPr/>
          <p:nvPr/>
        </p:nvSpPr>
        <p:spPr>
          <a:xfrm flipH="1">
            <a:off x="7586174" y="6238051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3"/>
          <p:cNvSpPr/>
          <p:nvPr/>
        </p:nvSpPr>
        <p:spPr>
          <a:xfrm flipH="1">
            <a:off x="7579105" y="6231776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3"/>
          <p:cNvSpPr/>
          <p:nvPr/>
        </p:nvSpPr>
        <p:spPr>
          <a:xfrm flipH="1">
            <a:off x="7080964" y="6062053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3"/>
          <p:cNvSpPr/>
          <p:nvPr/>
        </p:nvSpPr>
        <p:spPr>
          <a:xfrm flipH="1">
            <a:off x="7074670" y="6055257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3"/>
          <p:cNvSpPr/>
          <p:nvPr/>
        </p:nvSpPr>
        <p:spPr>
          <a:xfrm flipH="1">
            <a:off x="7360666" y="6073830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53"/>
          <p:cNvSpPr/>
          <p:nvPr/>
        </p:nvSpPr>
        <p:spPr>
          <a:xfrm flipH="1">
            <a:off x="7784992" y="6247279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3"/>
          <p:cNvSpPr/>
          <p:nvPr/>
        </p:nvSpPr>
        <p:spPr>
          <a:xfrm flipH="1">
            <a:off x="7815639" y="6270736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3"/>
          <p:cNvSpPr/>
          <p:nvPr/>
        </p:nvSpPr>
        <p:spPr>
          <a:xfrm flipH="1">
            <a:off x="7969614" y="6175903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3"/>
          <p:cNvSpPr/>
          <p:nvPr/>
        </p:nvSpPr>
        <p:spPr>
          <a:xfrm flipH="1">
            <a:off x="829256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3"/>
          <p:cNvSpPr/>
          <p:nvPr/>
        </p:nvSpPr>
        <p:spPr>
          <a:xfrm flipH="1">
            <a:off x="825171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3"/>
          <p:cNvSpPr/>
          <p:nvPr/>
        </p:nvSpPr>
        <p:spPr>
          <a:xfrm flipH="1">
            <a:off x="837505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53"/>
          <p:cNvSpPr/>
          <p:nvPr/>
        </p:nvSpPr>
        <p:spPr>
          <a:xfrm flipH="1">
            <a:off x="841749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3"/>
          <p:cNvSpPr/>
          <p:nvPr/>
        </p:nvSpPr>
        <p:spPr>
          <a:xfrm flipH="1">
            <a:off x="821163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3"/>
          <p:cNvSpPr/>
          <p:nvPr/>
        </p:nvSpPr>
        <p:spPr>
          <a:xfrm flipH="1">
            <a:off x="8377415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3"/>
          <p:cNvSpPr/>
          <p:nvPr/>
        </p:nvSpPr>
        <p:spPr>
          <a:xfrm flipH="1">
            <a:off x="829412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3"/>
          <p:cNvSpPr/>
          <p:nvPr/>
        </p:nvSpPr>
        <p:spPr>
          <a:xfrm flipH="1">
            <a:off x="8334979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3"/>
          <p:cNvSpPr/>
          <p:nvPr/>
        </p:nvSpPr>
        <p:spPr>
          <a:xfrm flipH="1">
            <a:off x="84159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3"/>
          <p:cNvSpPr/>
          <p:nvPr/>
        </p:nvSpPr>
        <p:spPr>
          <a:xfrm flipH="1">
            <a:off x="8168421" y="6282050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53"/>
          <p:cNvSpPr/>
          <p:nvPr/>
        </p:nvSpPr>
        <p:spPr>
          <a:xfrm flipH="1">
            <a:off x="808828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3"/>
          <p:cNvSpPr/>
          <p:nvPr/>
        </p:nvSpPr>
        <p:spPr>
          <a:xfrm flipH="1">
            <a:off x="8128342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3"/>
          <p:cNvSpPr/>
          <p:nvPr/>
        </p:nvSpPr>
        <p:spPr>
          <a:xfrm flipH="1">
            <a:off x="8332624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3"/>
          <p:cNvSpPr/>
          <p:nvPr/>
        </p:nvSpPr>
        <p:spPr>
          <a:xfrm flipH="1">
            <a:off x="824933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3"/>
          <p:cNvSpPr/>
          <p:nvPr/>
        </p:nvSpPr>
        <p:spPr>
          <a:xfrm flipH="1">
            <a:off x="8209275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53"/>
          <p:cNvSpPr/>
          <p:nvPr/>
        </p:nvSpPr>
        <p:spPr>
          <a:xfrm flipH="1">
            <a:off x="841985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3"/>
          <p:cNvSpPr/>
          <p:nvPr/>
        </p:nvSpPr>
        <p:spPr>
          <a:xfrm flipH="1">
            <a:off x="8254066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53"/>
          <p:cNvSpPr/>
          <p:nvPr/>
        </p:nvSpPr>
        <p:spPr>
          <a:xfrm flipH="1">
            <a:off x="8337354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3"/>
          <p:cNvSpPr/>
          <p:nvPr/>
        </p:nvSpPr>
        <p:spPr>
          <a:xfrm flipH="1">
            <a:off x="817077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3"/>
          <p:cNvSpPr/>
          <p:nvPr/>
        </p:nvSpPr>
        <p:spPr>
          <a:xfrm flipH="1">
            <a:off x="7866681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3"/>
          <p:cNvSpPr/>
          <p:nvPr/>
        </p:nvSpPr>
        <p:spPr>
          <a:xfrm flipH="1">
            <a:off x="7862761" y="6087982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3"/>
          <p:cNvSpPr/>
          <p:nvPr/>
        </p:nvSpPr>
        <p:spPr>
          <a:xfrm flipH="1">
            <a:off x="8059209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3"/>
          <p:cNvSpPr/>
          <p:nvPr/>
        </p:nvSpPr>
        <p:spPr>
          <a:xfrm flipH="1">
            <a:off x="8052141" y="5816900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53"/>
          <p:cNvSpPr/>
          <p:nvPr/>
        </p:nvSpPr>
        <p:spPr>
          <a:xfrm flipH="1">
            <a:off x="8046639" y="5823985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53"/>
          <p:cNvSpPr/>
          <p:nvPr/>
        </p:nvSpPr>
        <p:spPr>
          <a:xfrm flipH="1">
            <a:off x="8039552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3"/>
          <p:cNvSpPr/>
          <p:nvPr/>
        </p:nvSpPr>
        <p:spPr>
          <a:xfrm flipH="1">
            <a:off x="771582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3"/>
          <p:cNvSpPr/>
          <p:nvPr/>
        </p:nvSpPr>
        <p:spPr>
          <a:xfrm flipH="1">
            <a:off x="771582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3"/>
          <p:cNvSpPr/>
          <p:nvPr/>
        </p:nvSpPr>
        <p:spPr>
          <a:xfrm flipH="1">
            <a:off x="8273703" y="3777965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3"/>
          <p:cNvSpPr/>
          <p:nvPr/>
        </p:nvSpPr>
        <p:spPr>
          <a:xfrm flipH="1">
            <a:off x="8273703" y="3870675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3"/>
          <p:cNvSpPr/>
          <p:nvPr/>
        </p:nvSpPr>
        <p:spPr>
          <a:xfrm flipH="1">
            <a:off x="8273703" y="4029393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3"/>
          <p:cNvSpPr/>
          <p:nvPr/>
        </p:nvSpPr>
        <p:spPr>
          <a:xfrm flipH="1">
            <a:off x="8273703" y="4121330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3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3" name="Google Shape;393;p53"/>
          <p:cNvSpPr/>
          <p:nvPr/>
        </p:nvSpPr>
        <p:spPr>
          <a:xfrm flipH="1">
            <a:off x="6797883" y="2819458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3"/>
          <p:cNvSpPr/>
          <p:nvPr/>
        </p:nvSpPr>
        <p:spPr>
          <a:xfrm flipH="1">
            <a:off x="6843455" y="2819400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3"/>
          <p:cNvSpPr/>
          <p:nvPr/>
        </p:nvSpPr>
        <p:spPr>
          <a:xfrm flipH="1">
            <a:off x="7710234" y="4531476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3"/>
          <p:cNvSpPr/>
          <p:nvPr/>
        </p:nvSpPr>
        <p:spPr>
          <a:xfrm flipH="1">
            <a:off x="7883113" y="4727900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3"/>
          <p:cNvSpPr/>
          <p:nvPr/>
        </p:nvSpPr>
        <p:spPr>
          <a:xfrm flipH="1">
            <a:off x="10583719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3"/>
          <p:cNvSpPr/>
          <p:nvPr/>
        </p:nvSpPr>
        <p:spPr>
          <a:xfrm flipH="1">
            <a:off x="10577425" y="6418759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53"/>
          <p:cNvSpPr/>
          <p:nvPr/>
        </p:nvSpPr>
        <p:spPr>
          <a:xfrm flipH="1">
            <a:off x="10217557" y="6129626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3"/>
          <p:cNvSpPr/>
          <p:nvPr/>
        </p:nvSpPr>
        <p:spPr>
          <a:xfrm flipH="1">
            <a:off x="10211262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3"/>
          <p:cNvSpPr/>
          <p:nvPr/>
        </p:nvSpPr>
        <p:spPr>
          <a:xfrm flipH="1">
            <a:off x="7080780" y="6062053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3"/>
          <p:cNvSpPr/>
          <p:nvPr/>
        </p:nvSpPr>
        <p:spPr>
          <a:xfrm flipH="1">
            <a:off x="7074486" y="6055450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3"/>
          <p:cNvSpPr/>
          <p:nvPr/>
        </p:nvSpPr>
        <p:spPr>
          <a:xfrm flipH="1">
            <a:off x="7080780" y="6062053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3"/>
          <p:cNvSpPr/>
          <p:nvPr/>
        </p:nvSpPr>
        <p:spPr>
          <a:xfrm flipH="1">
            <a:off x="7073714" y="6054987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3"/>
          <p:cNvSpPr/>
          <p:nvPr/>
        </p:nvSpPr>
        <p:spPr>
          <a:xfrm flipH="1">
            <a:off x="7976631" y="6182274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7969545" y="6175980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3"/>
          <p:cNvSpPr/>
          <p:nvPr/>
        </p:nvSpPr>
        <p:spPr>
          <a:xfrm flipH="1">
            <a:off x="8282288" y="6426617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3"/>
          <p:cNvSpPr/>
          <p:nvPr/>
        </p:nvSpPr>
        <p:spPr>
          <a:xfrm flipH="1">
            <a:off x="8275202" y="6419551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3"/>
          <p:cNvSpPr/>
          <p:nvPr/>
        </p:nvSpPr>
        <p:spPr>
          <a:xfrm flipH="1">
            <a:off x="903898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3"/>
          <p:cNvSpPr/>
          <p:nvPr/>
        </p:nvSpPr>
        <p:spPr>
          <a:xfrm flipH="1">
            <a:off x="8955701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3"/>
          <p:cNvSpPr/>
          <p:nvPr/>
        </p:nvSpPr>
        <p:spPr>
          <a:xfrm flipH="1">
            <a:off x="912227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3"/>
          <p:cNvSpPr/>
          <p:nvPr/>
        </p:nvSpPr>
        <p:spPr>
          <a:xfrm flipH="1">
            <a:off x="9081424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3"/>
          <p:cNvSpPr/>
          <p:nvPr/>
        </p:nvSpPr>
        <p:spPr>
          <a:xfrm flipH="1">
            <a:off x="895805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3"/>
          <p:cNvSpPr/>
          <p:nvPr/>
        </p:nvSpPr>
        <p:spPr>
          <a:xfrm flipH="1">
            <a:off x="9041344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3"/>
          <p:cNvSpPr/>
          <p:nvPr/>
        </p:nvSpPr>
        <p:spPr>
          <a:xfrm flipH="1">
            <a:off x="887320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3"/>
          <p:cNvSpPr/>
          <p:nvPr/>
        </p:nvSpPr>
        <p:spPr>
          <a:xfrm flipH="1">
            <a:off x="845834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/>
          <p:nvPr/>
        </p:nvSpPr>
        <p:spPr>
          <a:xfrm flipH="1">
            <a:off x="887556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/>
          <p:nvPr/>
        </p:nvSpPr>
        <p:spPr>
          <a:xfrm flipH="1">
            <a:off x="8789916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/>
          <p:nvPr/>
        </p:nvSpPr>
        <p:spPr>
          <a:xfrm flipH="1">
            <a:off x="854084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3"/>
          <p:cNvSpPr/>
          <p:nvPr/>
        </p:nvSpPr>
        <p:spPr>
          <a:xfrm flipH="1">
            <a:off x="8707420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3"/>
          <p:cNvSpPr/>
          <p:nvPr/>
        </p:nvSpPr>
        <p:spPr>
          <a:xfrm flipH="1">
            <a:off x="8624132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3"/>
          <p:cNvSpPr/>
          <p:nvPr/>
        </p:nvSpPr>
        <p:spPr>
          <a:xfrm flipH="1">
            <a:off x="8543199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3"/>
          <p:cNvSpPr/>
          <p:nvPr/>
        </p:nvSpPr>
        <p:spPr>
          <a:xfrm flipH="1">
            <a:off x="8584051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3"/>
          <p:cNvSpPr/>
          <p:nvPr/>
        </p:nvSpPr>
        <p:spPr>
          <a:xfrm flipH="1">
            <a:off x="874985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3"/>
          <p:cNvSpPr/>
          <p:nvPr/>
        </p:nvSpPr>
        <p:spPr>
          <a:xfrm flipH="1">
            <a:off x="8500783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3"/>
          <p:cNvSpPr/>
          <p:nvPr/>
        </p:nvSpPr>
        <p:spPr>
          <a:xfrm flipH="1">
            <a:off x="8792271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3"/>
          <p:cNvSpPr/>
          <p:nvPr/>
        </p:nvSpPr>
        <p:spPr>
          <a:xfrm flipH="1">
            <a:off x="8998928" y="6282050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3"/>
          <p:cNvSpPr/>
          <p:nvPr/>
        </p:nvSpPr>
        <p:spPr>
          <a:xfrm flipH="1">
            <a:off x="883235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3"/>
          <p:cNvSpPr/>
          <p:nvPr/>
        </p:nvSpPr>
        <p:spPr>
          <a:xfrm flipH="1">
            <a:off x="891564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3"/>
          <p:cNvSpPr/>
          <p:nvPr/>
        </p:nvSpPr>
        <p:spPr>
          <a:xfrm flipH="1">
            <a:off x="8666567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3"/>
          <p:cNvSpPr/>
          <p:nvPr/>
        </p:nvSpPr>
        <p:spPr>
          <a:xfrm flipH="1">
            <a:off x="8626487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3"/>
          <p:cNvSpPr/>
          <p:nvPr/>
        </p:nvSpPr>
        <p:spPr>
          <a:xfrm flipH="1">
            <a:off x="870898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3"/>
          <p:cNvSpPr/>
          <p:nvPr/>
        </p:nvSpPr>
        <p:spPr>
          <a:xfrm flipH="1">
            <a:off x="846070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3"/>
          <p:cNvSpPr/>
          <p:nvPr/>
        </p:nvSpPr>
        <p:spPr>
          <a:xfrm flipH="1">
            <a:off x="86642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3"/>
          <p:cNvSpPr/>
          <p:nvPr/>
        </p:nvSpPr>
        <p:spPr>
          <a:xfrm flipH="1">
            <a:off x="858169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3"/>
          <p:cNvSpPr/>
          <p:nvPr/>
        </p:nvSpPr>
        <p:spPr>
          <a:xfrm flipH="1">
            <a:off x="8747481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3"/>
          <p:cNvSpPr/>
          <p:nvPr/>
        </p:nvSpPr>
        <p:spPr>
          <a:xfrm flipH="1">
            <a:off x="8498408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3"/>
          <p:cNvSpPr/>
          <p:nvPr/>
        </p:nvSpPr>
        <p:spPr>
          <a:xfrm flipH="1">
            <a:off x="8830769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3"/>
          <p:cNvSpPr/>
          <p:nvPr/>
        </p:nvSpPr>
        <p:spPr>
          <a:xfrm flipH="1">
            <a:off x="8913284" y="6347267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3"/>
          <p:cNvSpPr/>
          <p:nvPr/>
        </p:nvSpPr>
        <p:spPr>
          <a:xfrm flipH="1">
            <a:off x="9079068" y="6347267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3"/>
          <p:cNvSpPr/>
          <p:nvPr/>
        </p:nvSpPr>
        <p:spPr>
          <a:xfrm flipH="1">
            <a:off x="8996553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3"/>
          <p:cNvSpPr/>
          <p:nvPr/>
        </p:nvSpPr>
        <p:spPr>
          <a:xfrm flipH="1">
            <a:off x="9162337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3"/>
          <p:cNvSpPr/>
          <p:nvPr/>
        </p:nvSpPr>
        <p:spPr>
          <a:xfrm flipH="1">
            <a:off x="916471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3"/>
          <p:cNvSpPr/>
          <p:nvPr/>
        </p:nvSpPr>
        <p:spPr>
          <a:xfrm flipH="1">
            <a:off x="858563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3"/>
          <p:cNvSpPr/>
          <p:nvPr/>
        </p:nvSpPr>
        <p:spPr>
          <a:xfrm flipH="1">
            <a:off x="850313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3"/>
          <p:cNvSpPr/>
          <p:nvPr/>
        </p:nvSpPr>
        <p:spPr>
          <a:xfrm flipH="1">
            <a:off x="8668923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3"/>
          <p:cNvSpPr/>
          <p:nvPr/>
        </p:nvSpPr>
        <p:spPr>
          <a:xfrm flipH="1">
            <a:off x="875221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/>
          <p:nvPr/>
        </p:nvSpPr>
        <p:spPr>
          <a:xfrm flipH="1">
            <a:off x="920477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3"/>
          <p:cNvSpPr/>
          <p:nvPr/>
        </p:nvSpPr>
        <p:spPr>
          <a:xfrm flipH="1">
            <a:off x="9123839" y="6249055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3"/>
          <p:cNvSpPr/>
          <p:nvPr/>
        </p:nvSpPr>
        <p:spPr>
          <a:xfrm flipH="1">
            <a:off x="924562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3"/>
          <p:cNvSpPr/>
          <p:nvPr/>
        </p:nvSpPr>
        <p:spPr>
          <a:xfrm flipH="1">
            <a:off x="908378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3"/>
          <p:cNvSpPr/>
          <p:nvPr/>
        </p:nvSpPr>
        <p:spPr>
          <a:xfrm flipH="1">
            <a:off x="891799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3"/>
          <p:cNvSpPr/>
          <p:nvPr/>
        </p:nvSpPr>
        <p:spPr>
          <a:xfrm flipH="1">
            <a:off x="9000491" y="6216833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53"/>
          <p:cNvSpPr/>
          <p:nvPr/>
        </p:nvSpPr>
        <p:spPr>
          <a:xfrm flipH="1">
            <a:off x="8834707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3"/>
          <p:cNvSpPr/>
          <p:nvPr/>
        </p:nvSpPr>
        <p:spPr>
          <a:xfrm flipH="1">
            <a:off x="7420349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3"/>
          <p:cNvSpPr/>
          <p:nvPr/>
        </p:nvSpPr>
        <p:spPr>
          <a:xfrm flipH="1">
            <a:off x="7414073" y="4808041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53"/>
          <p:cNvSpPr/>
          <p:nvPr/>
        </p:nvSpPr>
        <p:spPr>
          <a:xfrm flipH="1">
            <a:off x="7491076" y="4869339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3"/>
          <p:cNvSpPr/>
          <p:nvPr/>
        </p:nvSpPr>
        <p:spPr>
          <a:xfrm flipH="1">
            <a:off x="7484781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53"/>
          <p:cNvSpPr/>
          <p:nvPr/>
        </p:nvSpPr>
        <p:spPr>
          <a:xfrm flipH="1">
            <a:off x="8181767" y="4916466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3"/>
          <p:cNvSpPr/>
          <p:nvPr/>
        </p:nvSpPr>
        <p:spPr>
          <a:xfrm flipH="1">
            <a:off x="8181767" y="5194614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3"/>
          <p:cNvSpPr/>
          <p:nvPr/>
        </p:nvSpPr>
        <p:spPr>
          <a:xfrm flipH="1">
            <a:off x="8181767" y="5478265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3"/>
          <p:cNvSpPr/>
          <p:nvPr/>
        </p:nvSpPr>
        <p:spPr>
          <a:xfrm flipH="1">
            <a:off x="8523544" y="4590400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3"/>
          <p:cNvSpPr/>
          <p:nvPr/>
        </p:nvSpPr>
        <p:spPr>
          <a:xfrm flipH="1">
            <a:off x="8518833" y="4584106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3"/>
          <p:cNvSpPr/>
          <p:nvPr/>
        </p:nvSpPr>
        <p:spPr>
          <a:xfrm flipH="1">
            <a:off x="8715279" y="4320110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3"/>
          <p:cNvSpPr/>
          <p:nvPr/>
        </p:nvSpPr>
        <p:spPr>
          <a:xfrm flipH="1">
            <a:off x="8708985" y="4313043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3"/>
          <p:cNvSpPr/>
          <p:nvPr/>
        </p:nvSpPr>
        <p:spPr>
          <a:xfrm flipH="1">
            <a:off x="8702710" y="4320110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3"/>
          <p:cNvSpPr/>
          <p:nvPr/>
        </p:nvSpPr>
        <p:spPr>
          <a:xfrm flipH="1">
            <a:off x="8696415" y="4313043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3"/>
          <p:cNvSpPr/>
          <p:nvPr/>
        </p:nvSpPr>
        <p:spPr>
          <a:xfrm flipH="1">
            <a:off x="8077212" y="3310460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3"/>
          <p:cNvSpPr/>
          <p:nvPr/>
        </p:nvSpPr>
        <p:spPr>
          <a:xfrm flipH="1">
            <a:off x="8070917" y="3304185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3"/>
          <p:cNvSpPr/>
          <p:nvPr/>
        </p:nvSpPr>
        <p:spPr>
          <a:xfrm flipH="1">
            <a:off x="8147939" y="3365464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53"/>
          <p:cNvSpPr/>
          <p:nvPr/>
        </p:nvSpPr>
        <p:spPr>
          <a:xfrm flipH="1">
            <a:off x="8140853" y="3359170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3"/>
          <p:cNvSpPr/>
          <p:nvPr/>
        </p:nvSpPr>
        <p:spPr>
          <a:xfrm flipH="1">
            <a:off x="8746688" y="3462112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53"/>
          <p:cNvSpPr/>
          <p:nvPr/>
        </p:nvSpPr>
        <p:spPr>
          <a:xfrm flipH="1">
            <a:off x="8361662" y="382354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53"/>
          <p:cNvSpPr/>
          <p:nvPr/>
        </p:nvSpPr>
        <p:spPr>
          <a:xfrm flipH="1">
            <a:off x="8361662" y="390133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3"/>
          <p:cNvSpPr/>
          <p:nvPr/>
        </p:nvSpPr>
        <p:spPr>
          <a:xfrm flipH="1">
            <a:off x="8361662" y="4076539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3"/>
          <p:cNvSpPr/>
          <p:nvPr/>
        </p:nvSpPr>
        <p:spPr>
          <a:xfrm flipH="1">
            <a:off x="8361662" y="3997962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3"/>
          <p:cNvSpPr/>
          <p:nvPr/>
        </p:nvSpPr>
        <p:spPr>
          <a:xfrm flipH="1">
            <a:off x="9185914" y="3777965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3"/>
          <p:cNvSpPr/>
          <p:nvPr/>
        </p:nvSpPr>
        <p:spPr>
          <a:xfrm flipH="1">
            <a:off x="9185914" y="3870675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3"/>
          <p:cNvSpPr/>
          <p:nvPr/>
        </p:nvSpPr>
        <p:spPr>
          <a:xfrm flipH="1">
            <a:off x="9185914" y="4029393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3"/>
          <p:cNvSpPr/>
          <p:nvPr/>
        </p:nvSpPr>
        <p:spPr>
          <a:xfrm flipH="1">
            <a:off x="9185914" y="4121330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3"/>
          <p:cNvSpPr/>
          <p:nvPr/>
        </p:nvSpPr>
        <p:spPr>
          <a:xfrm flipH="1">
            <a:off x="8272121" y="3448752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3"/>
          <p:cNvSpPr/>
          <p:nvPr/>
        </p:nvSpPr>
        <p:spPr>
          <a:xfrm flipH="1">
            <a:off x="9410618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3"/>
          <p:cNvSpPr/>
          <p:nvPr/>
        </p:nvSpPr>
        <p:spPr>
          <a:xfrm flipH="1">
            <a:off x="9406678" y="6087982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3"/>
          <p:cNvSpPr/>
          <p:nvPr/>
        </p:nvSpPr>
        <p:spPr>
          <a:xfrm flipH="1">
            <a:off x="9603145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3"/>
          <p:cNvSpPr/>
          <p:nvPr/>
        </p:nvSpPr>
        <p:spPr>
          <a:xfrm flipH="1">
            <a:off x="9596059" y="5816900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3"/>
          <p:cNvSpPr/>
          <p:nvPr/>
        </p:nvSpPr>
        <p:spPr>
          <a:xfrm flipH="1">
            <a:off x="9590556" y="5823985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3"/>
          <p:cNvSpPr/>
          <p:nvPr/>
        </p:nvSpPr>
        <p:spPr>
          <a:xfrm flipH="1">
            <a:off x="9583488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3"/>
          <p:cNvSpPr/>
          <p:nvPr/>
        </p:nvSpPr>
        <p:spPr>
          <a:xfrm flipH="1">
            <a:off x="8964286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53"/>
          <p:cNvSpPr/>
          <p:nvPr/>
        </p:nvSpPr>
        <p:spPr>
          <a:xfrm flipH="1">
            <a:off x="8957991" y="4808041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3"/>
          <p:cNvSpPr/>
          <p:nvPr/>
        </p:nvSpPr>
        <p:spPr>
          <a:xfrm flipH="1">
            <a:off x="9035012" y="4869339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53"/>
          <p:cNvSpPr/>
          <p:nvPr/>
        </p:nvSpPr>
        <p:spPr>
          <a:xfrm flipH="1">
            <a:off x="9028717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3"/>
          <p:cNvSpPr/>
          <p:nvPr/>
        </p:nvSpPr>
        <p:spPr>
          <a:xfrm flipH="1">
            <a:off x="9576407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3"/>
          <p:cNvSpPr/>
          <p:nvPr/>
        </p:nvSpPr>
        <p:spPr>
          <a:xfrm flipH="1">
            <a:off x="9576407" y="5194614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53"/>
          <p:cNvSpPr/>
          <p:nvPr/>
        </p:nvSpPr>
        <p:spPr>
          <a:xfrm flipH="1">
            <a:off x="911046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53"/>
          <p:cNvSpPr/>
          <p:nvPr/>
        </p:nvSpPr>
        <p:spPr>
          <a:xfrm flipH="1">
            <a:off x="911046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3"/>
          <p:cNvSpPr/>
          <p:nvPr/>
        </p:nvSpPr>
        <p:spPr>
          <a:xfrm flipH="1">
            <a:off x="9519856" y="4430909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3"/>
          <p:cNvSpPr/>
          <p:nvPr/>
        </p:nvSpPr>
        <p:spPr>
          <a:xfrm flipH="1">
            <a:off x="9559114" y="4110731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3"/>
          <p:cNvSpPr/>
          <p:nvPr/>
        </p:nvSpPr>
        <p:spPr>
          <a:xfrm flipH="1">
            <a:off x="9707609" y="4136254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3"/>
          <p:cNvSpPr/>
          <p:nvPr/>
        </p:nvSpPr>
        <p:spPr>
          <a:xfrm flipH="1">
            <a:off x="9570122" y="4222689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3"/>
          <p:cNvSpPr/>
          <p:nvPr/>
        </p:nvSpPr>
        <p:spPr>
          <a:xfrm flipH="1">
            <a:off x="9556738" y="4104032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53"/>
          <p:cNvSpPr/>
          <p:nvPr/>
        </p:nvSpPr>
        <p:spPr>
          <a:xfrm flipH="1">
            <a:off x="9405098" y="3980972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3"/>
          <p:cNvSpPr/>
          <p:nvPr/>
        </p:nvSpPr>
        <p:spPr>
          <a:xfrm flipH="1">
            <a:off x="9423963" y="3974389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53"/>
          <p:cNvSpPr/>
          <p:nvPr/>
        </p:nvSpPr>
        <p:spPr>
          <a:xfrm flipH="1">
            <a:off x="10032137" y="4493559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3"/>
          <p:cNvSpPr/>
          <p:nvPr/>
        </p:nvSpPr>
        <p:spPr>
          <a:xfrm flipH="1">
            <a:off x="9449902" y="4166083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53"/>
          <p:cNvSpPr/>
          <p:nvPr/>
        </p:nvSpPr>
        <p:spPr>
          <a:xfrm flipH="1">
            <a:off x="9746117" y="4292482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53"/>
          <p:cNvSpPr/>
          <p:nvPr/>
        </p:nvSpPr>
        <p:spPr>
          <a:xfrm flipH="1">
            <a:off x="9524551" y="4461413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53"/>
          <p:cNvSpPr/>
          <p:nvPr/>
        </p:nvSpPr>
        <p:spPr>
          <a:xfrm flipH="1">
            <a:off x="9838063" y="4397664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53"/>
          <p:cNvSpPr/>
          <p:nvPr/>
        </p:nvSpPr>
        <p:spPr>
          <a:xfrm flipH="1">
            <a:off x="9836499" y="4390829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3"/>
          <p:cNvSpPr/>
          <p:nvPr/>
        </p:nvSpPr>
        <p:spPr>
          <a:xfrm flipH="1">
            <a:off x="8918669" y="6491062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3"/>
          <p:cNvSpPr/>
          <p:nvPr/>
        </p:nvSpPr>
        <p:spPr>
          <a:xfrm flipH="1">
            <a:off x="8911602" y="6484768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3"/>
          <p:cNvSpPr/>
          <p:nvPr/>
        </p:nvSpPr>
        <p:spPr>
          <a:xfrm flipH="1">
            <a:off x="9754723" y="4860690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3"/>
          <p:cNvSpPr/>
          <p:nvPr/>
        </p:nvSpPr>
        <p:spPr>
          <a:xfrm flipH="1">
            <a:off x="9838016" y="4891329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3"/>
          <p:cNvSpPr/>
          <p:nvPr/>
        </p:nvSpPr>
        <p:spPr>
          <a:xfrm flipH="1">
            <a:off x="10336999" y="5380053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53"/>
          <p:cNvSpPr/>
          <p:nvPr/>
        </p:nvSpPr>
        <p:spPr>
          <a:xfrm flipH="1">
            <a:off x="10003847" y="5756567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3"/>
          <p:cNvSpPr/>
          <p:nvPr/>
        </p:nvSpPr>
        <p:spPr>
          <a:xfrm flipH="1">
            <a:off x="9992064" y="5919340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3"/>
          <p:cNvSpPr/>
          <p:nvPr/>
        </p:nvSpPr>
        <p:spPr>
          <a:xfrm flipH="1">
            <a:off x="9918190" y="6400109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3"/>
          <p:cNvSpPr/>
          <p:nvPr/>
        </p:nvSpPr>
        <p:spPr>
          <a:xfrm flipH="1">
            <a:off x="9757870" y="4854068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3"/>
          <p:cNvSpPr/>
          <p:nvPr/>
        </p:nvSpPr>
        <p:spPr>
          <a:xfrm flipH="1">
            <a:off x="9787746" y="4772768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3"/>
          <p:cNvSpPr/>
          <p:nvPr/>
        </p:nvSpPr>
        <p:spPr>
          <a:xfrm flipH="1">
            <a:off x="9936260" y="4772691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3"/>
          <p:cNvSpPr/>
          <p:nvPr/>
        </p:nvSpPr>
        <p:spPr>
          <a:xfrm flipH="1">
            <a:off x="9780680" y="4766397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3"/>
          <p:cNvSpPr/>
          <p:nvPr/>
        </p:nvSpPr>
        <p:spPr>
          <a:xfrm flipH="1">
            <a:off x="8573817" y="5982433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3"/>
          <p:cNvSpPr/>
          <p:nvPr/>
        </p:nvSpPr>
        <p:spPr>
          <a:xfrm flipH="1">
            <a:off x="8578547" y="5976410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3"/>
          <p:cNvSpPr/>
          <p:nvPr/>
        </p:nvSpPr>
        <p:spPr>
          <a:xfrm flipH="1">
            <a:off x="8660271" y="6025120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3"/>
          <p:cNvSpPr/>
          <p:nvPr/>
        </p:nvSpPr>
        <p:spPr>
          <a:xfrm flipH="1">
            <a:off x="8842568" y="6029831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53"/>
          <p:cNvSpPr/>
          <p:nvPr/>
        </p:nvSpPr>
        <p:spPr>
          <a:xfrm flipH="1">
            <a:off x="9199658" y="5972799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53"/>
          <p:cNvSpPr/>
          <p:nvPr/>
        </p:nvSpPr>
        <p:spPr>
          <a:xfrm flipH="1">
            <a:off x="9204756" y="5966197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53"/>
          <p:cNvSpPr/>
          <p:nvPr/>
        </p:nvSpPr>
        <p:spPr>
          <a:xfrm flipH="1">
            <a:off x="9328917" y="6007049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53"/>
          <p:cNvSpPr/>
          <p:nvPr/>
        </p:nvSpPr>
        <p:spPr>
          <a:xfrm flipH="1">
            <a:off x="9412205" y="5986816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53"/>
          <p:cNvSpPr/>
          <p:nvPr/>
        </p:nvSpPr>
        <p:spPr>
          <a:xfrm flipH="1">
            <a:off x="8943867" y="5156909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3"/>
          <p:cNvSpPr/>
          <p:nvPr/>
        </p:nvSpPr>
        <p:spPr>
          <a:xfrm flipH="1">
            <a:off x="8951725" y="5196970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53"/>
          <p:cNvSpPr/>
          <p:nvPr/>
        </p:nvSpPr>
        <p:spPr>
          <a:xfrm flipH="1">
            <a:off x="8948578" y="5150229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3"/>
          <p:cNvSpPr/>
          <p:nvPr/>
        </p:nvSpPr>
        <p:spPr>
          <a:xfrm flipH="1">
            <a:off x="9002846" y="6217470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3"/>
          <p:cNvSpPr/>
          <p:nvPr/>
        </p:nvSpPr>
        <p:spPr>
          <a:xfrm flipH="1">
            <a:off x="10307876" y="4804624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3"/>
          <p:cNvSpPr/>
          <p:nvPr/>
        </p:nvSpPr>
        <p:spPr>
          <a:xfrm flipH="1">
            <a:off x="10300809" y="4798620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3"/>
          <p:cNvSpPr/>
          <p:nvPr/>
        </p:nvSpPr>
        <p:spPr>
          <a:xfrm flipH="1">
            <a:off x="10365990" y="4778367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3"/>
          <p:cNvSpPr/>
          <p:nvPr/>
        </p:nvSpPr>
        <p:spPr>
          <a:xfrm flipH="1">
            <a:off x="10359715" y="4771900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38" name="Google Shape;538;p53"/>
          <p:cNvSpPr/>
          <p:nvPr/>
        </p:nvSpPr>
        <p:spPr>
          <a:xfrm>
            <a:off x="702325" y="2428938"/>
            <a:ext cx="7176900" cy="224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952500" sx="105000" rotWithShape="0" algn="ctr" sy="105000">
              <a:srgbClr val="000000">
                <a:alpha val="137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1272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Cài đặt thuật toán s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ắp xếp chèn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.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914400" marR="127250" rtl="0" algn="just">
              <a:spcBef>
                <a:spcPts val="100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Tên hàm: 			</a:t>
            </a:r>
            <a:r>
              <a:rPr b="1" lang="en-US" sz="2400">
                <a:latin typeface="Roboto Mono"/>
                <a:ea typeface="Roboto Mono"/>
                <a:cs typeface="Roboto Mono"/>
                <a:sym typeface="Roboto Mono"/>
              </a:rPr>
              <a:t>insertion_sort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914400" marR="127250" rtl="0" algn="just">
              <a:spcBef>
                <a:spcPts val="100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Tham số: 			</a:t>
            </a:r>
            <a:r>
              <a:rPr b="1" lang="en-US" sz="2400"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914400" marR="127250" rtl="0" algn="just">
              <a:spcBef>
                <a:spcPts val="1000"/>
              </a:spcBef>
              <a:spcAft>
                <a:spcPts val="100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Giá trị trả về: 	</a:t>
            </a:r>
            <a:r>
              <a:rPr b="1" lang="en-US" sz="2400">
                <a:latin typeface="Roboto Mono"/>
                <a:ea typeface="Roboto Mono"/>
                <a:cs typeface="Roboto Mono"/>
                <a:sym typeface="Roboto Mono"/>
              </a:rPr>
              <a:t>arr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đã sắp xếp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9" name="Google Shape;539;p53"/>
          <p:cNvSpPr/>
          <p:nvPr/>
        </p:nvSpPr>
        <p:spPr>
          <a:xfrm>
            <a:off x="3555025" y="2083550"/>
            <a:ext cx="1471500" cy="46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Đề bài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5" name="Google Shape;5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00" y="16063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4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47" name="Google Shape;547;p54"/>
          <p:cNvSpPr/>
          <p:nvPr/>
        </p:nvSpPr>
        <p:spPr>
          <a:xfrm>
            <a:off x="5262950" y="3525339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Sắp xếp bong bóng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4"/>
          <p:cNvSpPr/>
          <p:nvPr/>
        </p:nvSpPr>
        <p:spPr>
          <a:xfrm>
            <a:off x="5262950" y="4540965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Đánh giá hiệu suất và so sánh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4"/>
          <p:cNvSpPr/>
          <p:nvPr/>
        </p:nvSpPr>
        <p:spPr>
          <a:xfrm>
            <a:off x="5262950" y="2509713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Sắp xếp chèn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4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51" name="Google Shape;551;p5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5000"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543314" y="2759817"/>
            <a:ext cx="6928839" cy="3847268"/>
          </a:xfrm>
          <a:custGeom>
            <a:rect b="b" l="l" r="r" t="t"/>
            <a:pathLst>
              <a:path extrusionOk="0" h="6106774" w="11743795">
                <a:moveTo>
                  <a:pt x="0" y="0"/>
                </a:moveTo>
                <a:lnTo>
                  <a:pt x="11743796" y="0"/>
                </a:lnTo>
                <a:lnTo>
                  <a:pt x="11743796" y="6106774"/>
                </a:lnTo>
                <a:lnTo>
                  <a:pt x="0" y="6106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text on a black background&#10;&#10;Description automatically generated with low confidence" id="170" name="Google Shape;17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0774" y="250075"/>
            <a:ext cx="45720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Bong bóng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58" name="Google Shape;55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25" y="1850100"/>
            <a:ext cx="89249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5"/>
          <p:cNvSpPr/>
          <p:nvPr/>
        </p:nvSpPr>
        <p:spPr>
          <a:xfrm>
            <a:off x="3351900" y="4769675"/>
            <a:ext cx="5488200" cy="6771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Ý tưởng của thuật toán trên là gì?</a:t>
            </a:r>
            <a:endParaRPr b="1" i="0" sz="2400" u="none" cap="none" strike="noStrike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60" name="Google Shape;560;p55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6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66" name="Google Shape;566;p56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Bong bóng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67" name="Google Shape;567;p56"/>
          <p:cNvSpPr txBox="1"/>
          <p:nvPr/>
        </p:nvSpPr>
        <p:spPr>
          <a:xfrm>
            <a:off x="374225" y="2741425"/>
            <a:ext cx="635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Thuật toán sắp xếp bong bóng (bubble sort) liên tục xét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hai phần tử liền kề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và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hoán đổi chúng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sao cho các phần tử lớn hơn </a:t>
            </a:r>
            <a:r>
              <a:rPr lang="en-US" sz="2400">
                <a:solidFill>
                  <a:schemeClr val="dk1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“nổi lên"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ở cuối mảng.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68" name="Google Shape;56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250" y="923626"/>
            <a:ext cx="4792320" cy="57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2742475" y="2008600"/>
            <a:ext cx="15909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Ý tưởng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7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76" name="Google Shape;576;p57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Bong bóng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77" name="Google Shape;5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250" y="923626"/>
            <a:ext cx="4792320" cy="57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79" name="Google Shape;579;p57"/>
          <p:cNvSpPr/>
          <p:nvPr/>
        </p:nvSpPr>
        <p:spPr>
          <a:xfrm>
            <a:off x="2874575" y="2031700"/>
            <a:ext cx="18642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80" name="Google Shape;580;p57"/>
          <p:cNvSpPr txBox="1"/>
          <p:nvPr/>
        </p:nvSpPr>
        <p:spPr>
          <a:xfrm>
            <a:off x="374225" y="2741425"/>
            <a:ext cx="6945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Duyệt qua tất cả các phần tử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trong danh sách: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Duyệt qua các phần tử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chưa được sắp xếp:   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So sánh cặp phần tử liền kề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và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j+1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Hoán đổi vị trí nếu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 &gt; j +1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86" name="Google Shape;586;p58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Bong bóng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87" name="Google Shape;58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250" y="923626"/>
            <a:ext cx="4792320" cy="57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89" name="Google Shape;589;p58"/>
          <p:cNvSpPr/>
          <p:nvPr/>
        </p:nvSpPr>
        <p:spPr>
          <a:xfrm>
            <a:off x="2874575" y="2031700"/>
            <a:ext cx="18642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90" name="Google Shape;590;p58"/>
          <p:cNvSpPr txBox="1"/>
          <p:nvPr/>
        </p:nvSpPr>
        <p:spPr>
          <a:xfrm>
            <a:off x="374225" y="2741425"/>
            <a:ext cx="6945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Duyệt qua tất cả các phần tử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trong danh sách: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Duyệt qua các phần tử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chưa được sắp xếp:   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So sánh cặp phần tử liền kề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và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j+1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Hoán đổi vị trí nếu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 &gt; j +1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58"/>
          <p:cNvSpPr/>
          <p:nvPr/>
        </p:nvSpPr>
        <p:spPr>
          <a:xfrm>
            <a:off x="1481225" y="5040450"/>
            <a:ext cx="4650900" cy="6771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thuật toán?</a:t>
            </a:r>
            <a:endParaRPr b="1" i="0" sz="2400" u="none" cap="none" strike="noStrike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97" name="Google Shape;597;p59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Bong bóng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98" name="Google Shape;59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250" y="923626"/>
            <a:ext cx="4792320" cy="57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5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600" name="Google Shape;600;p59"/>
          <p:cNvSpPr/>
          <p:nvPr/>
        </p:nvSpPr>
        <p:spPr>
          <a:xfrm>
            <a:off x="2874575" y="2031700"/>
            <a:ext cx="18642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01" name="Google Shape;601;p59"/>
          <p:cNvSpPr txBox="1"/>
          <p:nvPr/>
        </p:nvSpPr>
        <p:spPr>
          <a:xfrm>
            <a:off x="374225" y="2741425"/>
            <a:ext cx="6945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Duyệt qua tất cả các phần tử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trong danh sách: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●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Duyệt qua các phần tử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chưa được sắp xếp:   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So sánh cặp phần tử liền kề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và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j+1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"/>
              <a:buChar char="○"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Hoán đổi vị trí nếu </a:t>
            </a:r>
            <a:r>
              <a:rPr b="1" lang="en-US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 &gt; j +1</a:t>
            </a:r>
            <a:endParaRPr b="1"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59"/>
          <p:cNvSpPr txBox="1"/>
          <p:nvPr/>
        </p:nvSpPr>
        <p:spPr>
          <a:xfrm>
            <a:off x="2306675" y="5111050"/>
            <a:ext cx="3000000" cy="5541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tạp: </a:t>
            </a:r>
            <a:r>
              <a:rPr lang="en-US" sz="24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O(n</a:t>
            </a:r>
            <a:r>
              <a:rPr baseline="30000" lang="en-US" sz="24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en-US" sz="24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2400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60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0"/>
          <p:cNvSpPr/>
          <p:nvPr/>
        </p:nvSpPr>
        <p:spPr>
          <a:xfrm flipH="1">
            <a:off x="6635460" y="5115265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60"/>
          <p:cNvSpPr/>
          <p:nvPr/>
        </p:nvSpPr>
        <p:spPr>
          <a:xfrm flipH="1">
            <a:off x="7716630" y="4538543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60"/>
          <p:cNvSpPr/>
          <p:nvPr/>
        </p:nvSpPr>
        <p:spPr>
          <a:xfrm flipH="1">
            <a:off x="7716634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60"/>
          <p:cNvSpPr/>
          <p:nvPr/>
        </p:nvSpPr>
        <p:spPr>
          <a:xfrm flipH="1">
            <a:off x="7710340" y="6418759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60"/>
          <p:cNvSpPr/>
          <p:nvPr/>
        </p:nvSpPr>
        <p:spPr>
          <a:xfrm flipH="1">
            <a:off x="7350472" y="6129626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60"/>
          <p:cNvSpPr/>
          <p:nvPr/>
        </p:nvSpPr>
        <p:spPr>
          <a:xfrm flipH="1">
            <a:off x="7344177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60"/>
          <p:cNvSpPr/>
          <p:nvPr/>
        </p:nvSpPr>
        <p:spPr>
          <a:xfrm flipH="1">
            <a:off x="7586174" y="6238051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0"/>
          <p:cNvSpPr/>
          <p:nvPr/>
        </p:nvSpPr>
        <p:spPr>
          <a:xfrm flipH="1">
            <a:off x="7579105" y="6231776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0"/>
          <p:cNvSpPr/>
          <p:nvPr/>
        </p:nvSpPr>
        <p:spPr>
          <a:xfrm flipH="1">
            <a:off x="7080964" y="6062053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60"/>
          <p:cNvSpPr/>
          <p:nvPr/>
        </p:nvSpPr>
        <p:spPr>
          <a:xfrm flipH="1">
            <a:off x="7074670" y="6055257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0"/>
          <p:cNvSpPr/>
          <p:nvPr/>
        </p:nvSpPr>
        <p:spPr>
          <a:xfrm flipH="1">
            <a:off x="7360666" y="6073830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0"/>
          <p:cNvSpPr/>
          <p:nvPr/>
        </p:nvSpPr>
        <p:spPr>
          <a:xfrm flipH="1">
            <a:off x="7784992" y="6247279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0"/>
          <p:cNvSpPr/>
          <p:nvPr/>
        </p:nvSpPr>
        <p:spPr>
          <a:xfrm flipH="1">
            <a:off x="7815639" y="6270736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60"/>
          <p:cNvSpPr/>
          <p:nvPr/>
        </p:nvSpPr>
        <p:spPr>
          <a:xfrm flipH="1">
            <a:off x="7969614" y="6175903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60"/>
          <p:cNvSpPr/>
          <p:nvPr/>
        </p:nvSpPr>
        <p:spPr>
          <a:xfrm flipH="1">
            <a:off x="829256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60"/>
          <p:cNvSpPr/>
          <p:nvPr/>
        </p:nvSpPr>
        <p:spPr>
          <a:xfrm flipH="1">
            <a:off x="825171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60"/>
          <p:cNvSpPr/>
          <p:nvPr/>
        </p:nvSpPr>
        <p:spPr>
          <a:xfrm flipH="1">
            <a:off x="837505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60"/>
          <p:cNvSpPr/>
          <p:nvPr/>
        </p:nvSpPr>
        <p:spPr>
          <a:xfrm flipH="1">
            <a:off x="841749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60"/>
          <p:cNvSpPr/>
          <p:nvPr/>
        </p:nvSpPr>
        <p:spPr>
          <a:xfrm flipH="1">
            <a:off x="821163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60"/>
          <p:cNvSpPr/>
          <p:nvPr/>
        </p:nvSpPr>
        <p:spPr>
          <a:xfrm flipH="1">
            <a:off x="8377415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60"/>
          <p:cNvSpPr/>
          <p:nvPr/>
        </p:nvSpPr>
        <p:spPr>
          <a:xfrm flipH="1">
            <a:off x="829412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60"/>
          <p:cNvSpPr/>
          <p:nvPr/>
        </p:nvSpPr>
        <p:spPr>
          <a:xfrm flipH="1">
            <a:off x="8334979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60"/>
          <p:cNvSpPr/>
          <p:nvPr/>
        </p:nvSpPr>
        <p:spPr>
          <a:xfrm flipH="1">
            <a:off x="84159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60"/>
          <p:cNvSpPr/>
          <p:nvPr/>
        </p:nvSpPr>
        <p:spPr>
          <a:xfrm flipH="1">
            <a:off x="8168421" y="6282050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60"/>
          <p:cNvSpPr/>
          <p:nvPr/>
        </p:nvSpPr>
        <p:spPr>
          <a:xfrm flipH="1">
            <a:off x="808828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60"/>
          <p:cNvSpPr/>
          <p:nvPr/>
        </p:nvSpPr>
        <p:spPr>
          <a:xfrm flipH="1">
            <a:off x="8128342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60"/>
          <p:cNvSpPr/>
          <p:nvPr/>
        </p:nvSpPr>
        <p:spPr>
          <a:xfrm flipH="1">
            <a:off x="8332624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0"/>
          <p:cNvSpPr/>
          <p:nvPr/>
        </p:nvSpPr>
        <p:spPr>
          <a:xfrm flipH="1">
            <a:off x="824933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60"/>
          <p:cNvSpPr/>
          <p:nvPr/>
        </p:nvSpPr>
        <p:spPr>
          <a:xfrm flipH="1">
            <a:off x="8209275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60"/>
          <p:cNvSpPr/>
          <p:nvPr/>
        </p:nvSpPr>
        <p:spPr>
          <a:xfrm flipH="1">
            <a:off x="841985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60"/>
          <p:cNvSpPr/>
          <p:nvPr/>
        </p:nvSpPr>
        <p:spPr>
          <a:xfrm flipH="1">
            <a:off x="8254066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60"/>
          <p:cNvSpPr/>
          <p:nvPr/>
        </p:nvSpPr>
        <p:spPr>
          <a:xfrm flipH="1">
            <a:off x="8337354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60"/>
          <p:cNvSpPr/>
          <p:nvPr/>
        </p:nvSpPr>
        <p:spPr>
          <a:xfrm flipH="1">
            <a:off x="817077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60"/>
          <p:cNvSpPr/>
          <p:nvPr/>
        </p:nvSpPr>
        <p:spPr>
          <a:xfrm flipH="1">
            <a:off x="7866681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60"/>
          <p:cNvSpPr/>
          <p:nvPr/>
        </p:nvSpPr>
        <p:spPr>
          <a:xfrm flipH="1">
            <a:off x="7862761" y="6087982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60"/>
          <p:cNvSpPr/>
          <p:nvPr/>
        </p:nvSpPr>
        <p:spPr>
          <a:xfrm flipH="1">
            <a:off x="8059209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60"/>
          <p:cNvSpPr/>
          <p:nvPr/>
        </p:nvSpPr>
        <p:spPr>
          <a:xfrm flipH="1">
            <a:off x="8052141" y="5816900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60"/>
          <p:cNvSpPr/>
          <p:nvPr/>
        </p:nvSpPr>
        <p:spPr>
          <a:xfrm flipH="1">
            <a:off x="8046639" y="5823985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60"/>
          <p:cNvSpPr/>
          <p:nvPr/>
        </p:nvSpPr>
        <p:spPr>
          <a:xfrm flipH="1">
            <a:off x="8039552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60"/>
          <p:cNvSpPr/>
          <p:nvPr/>
        </p:nvSpPr>
        <p:spPr>
          <a:xfrm flipH="1">
            <a:off x="771582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60"/>
          <p:cNvSpPr/>
          <p:nvPr/>
        </p:nvSpPr>
        <p:spPr>
          <a:xfrm flipH="1">
            <a:off x="771582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60"/>
          <p:cNvSpPr/>
          <p:nvPr/>
        </p:nvSpPr>
        <p:spPr>
          <a:xfrm flipH="1">
            <a:off x="8273703" y="3777965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60"/>
          <p:cNvSpPr/>
          <p:nvPr/>
        </p:nvSpPr>
        <p:spPr>
          <a:xfrm flipH="1">
            <a:off x="8273703" y="3870675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60"/>
          <p:cNvSpPr/>
          <p:nvPr/>
        </p:nvSpPr>
        <p:spPr>
          <a:xfrm flipH="1">
            <a:off x="8273703" y="4029393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60"/>
          <p:cNvSpPr/>
          <p:nvPr/>
        </p:nvSpPr>
        <p:spPr>
          <a:xfrm flipH="1">
            <a:off x="8273703" y="4121330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6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655" name="Google Shape;655;p60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56" name="Google Shape;656;p60"/>
          <p:cNvSpPr/>
          <p:nvPr/>
        </p:nvSpPr>
        <p:spPr>
          <a:xfrm flipH="1">
            <a:off x="6797883" y="2819458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60"/>
          <p:cNvSpPr/>
          <p:nvPr/>
        </p:nvSpPr>
        <p:spPr>
          <a:xfrm flipH="1">
            <a:off x="6843455" y="2819400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60"/>
          <p:cNvSpPr/>
          <p:nvPr/>
        </p:nvSpPr>
        <p:spPr>
          <a:xfrm flipH="1">
            <a:off x="7710234" y="4531476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60"/>
          <p:cNvSpPr/>
          <p:nvPr/>
        </p:nvSpPr>
        <p:spPr>
          <a:xfrm flipH="1">
            <a:off x="7883113" y="4727900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60"/>
          <p:cNvSpPr/>
          <p:nvPr/>
        </p:nvSpPr>
        <p:spPr>
          <a:xfrm flipH="1">
            <a:off x="10583719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60"/>
          <p:cNvSpPr/>
          <p:nvPr/>
        </p:nvSpPr>
        <p:spPr>
          <a:xfrm flipH="1">
            <a:off x="10577425" y="6418759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60"/>
          <p:cNvSpPr/>
          <p:nvPr/>
        </p:nvSpPr>
        <p:spPr>
          <a:xfrm flipH="1">
            <a:off x="10217557" y="6129626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60"/>
          <p:cNvSpPr/>
          <p:nvPr/>
        </p:nvSpPr>
        <p:spPr>
          <a:xfrm flipH="1">
            <a:off x="10211262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60"/>
          <p:cNvSpPr/>
          <p:nvPr/>
        </p:nvSpPr>
        <p:spPr>
          <a:xfrm flipH="1">
            <a:off x="7080780" y="6062053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60"/>
          <p:cNvSpPr/>
          <p:nvPr/>
        </p:nvSpPr>
        <p:spPr>
          <a:xfrm flipH="1">
            <a:off x="7074486" y="6055450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60"/>
          <p:cNvSpPr/>
          <p:nvPr/>
        </p:nvSpPr>
        <p:spPr>
          <a:xfrm flipH="1">
            <a:off x="7080780" y="6062053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60"/>
          <p:cNvSpPr/>
          <p:nvPr/>
        </p:nvSpPr>
        <p:spPr>
          <a:xfrm flipH="1">
            <a:off x="7073714" y="6054987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60"/>
          <p:cNvSpPr/>
          <p:nvPr/>
        </p:nvSpPr>
        <p:spPr>
          <a:xfrm flipH="1">
            <a:off x="7976631" y="6182274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60"/>
          <p:cNvSpPr/>
          <p:nvPr/>
        </p:nvSpPr>
        <p:spPr>
          <a:xfrm flipH="1">
            <a:off x="7969545" y="6175980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60"/>
          <p:cNvSpPr/>
          <p:nvPr/>
        </p:nvSpPr>
        <p:spPr>
          <a:xfrm flipH="1">
            <a:off x="8282288" y="6426617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60"/>
          <p:cNvSpPr/>
          <p:nvPr/>
        </p:nvSpPr>
        <p:spPr>
          <a:xfrm flipH="1">
            <a:off x="8275202" y="6419551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60"/>
          <p:cNvSpPr/>
          <p:nvPr/>
        </p:nvSpPr>
        <p:spPr>
          <a:xfrm flipH="1">
            <a:off x="903898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60"/>
          <p:cNvSpPr/>
          <p:nvPr/>
        </p:nvSpPr>
        <p:spPr>
          <a:xfrm flipH="1">
            <a:off x="8955701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60"/>
          <p:cNvSpPr/>
          <p:nvPr/>
        </p:nvSpPr>
        <p:spPr>
          <a:xfrm flipH="1">
            <a:off x="912227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60"/>
          <p:cNvSpPr/>
          <p:nvPr/>
        </p:nvSpPr>
        <p:spPr>
          <a:xfrm flipH="1">
            <a:off x="9081424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60"/>
          <p:cNvSpPr/>
          <p:nvPr/>
        </p:nvSpPr>
        <p:spPr>
          <a:xfrm flipH="1">
            <a:off x="895805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60"/>
          <p:cNvSpPr/>
          <p:nvPr/>
        </p:nvSpPr>
        <p:spPr>
          <a:xfrm flipH="1">
            <a:off x="9041344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60"/>
          <p:cNvSpPr/>
          <p:nvPr/>
        </p:nvSpPr>
        <p:spPr>
          <a:xfrm flipH="1">
            <a:off x="887320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60"/>
          <p:cNvSpPr/>
          <p:nvPr/>
        </p:nvSpPr>
        <p:spPr>
          <a:xfrm flipH="1">
            <a:off x="845834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60"/>
          <p:cNvSpPr/>
          <p:nvPr/>
        </p:nvSpPr>
        <p:spPr>
          <a:xfrm flipH="1">
            <a:off x="887556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60"/>
          <p:cNvSpPr/>
          <p:nvPr/>
        </p:nvSpPr>
        <p:spPr>
          <a:xfrm flipH="1">
            <a:off x="8789916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60"/>
          <p:cNvSpPr/>
          <p:nvPr/>
        </p:nvSpPr>
        <p:spPr>
          <a:xfrm flipH="1">
            <a:off x="854084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60"/>
          <p:cNvSpPr/>
          <p:nvPr/>
        </p:nvSpPr>
        <p:spPr>
          <a:xfrm flipH="1">
            <a:off x="8707420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60"/>
          <p:cNvSpPr/>
          <p:nvPr/>
        </p:nvSpPr>
        <p:spPr>
          <a:xfrm flipH="1">
            <a:off x="8624132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60"/>
          <p:cNvSpPr/>
          <p:nvPr/>
        </p:nvSpPr>
        <p:spPr>
          <a:xfrm flipH="1">
            <a:off x="8543199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60"/>
          <p:cNvSpPr/>
          <p:nvPr/>
        </p:nvSpPr>
        <p:spPr>
          <a:xfrm flipH="1">
            <a:off x="8584051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60"/>
          <p:cNvSpPr/>
          <p:nvPr/>
        </p:nvSpPr>
        <p:spPr>
          <a:xfrm flipH="1">
            <a:off x="874985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60"/>
          <p:cNvSpPr/>
          <p:nvPr/>
        </p:nvSpPr>
        <p:spPr>
          <a:xfrm flipH="1">
            <a:off x="8500783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60"/>
          <p:cNvSpPr/>
          <p:nvPr/>
        </p:nvSpPr>
        <p:spPr>
          <a:xfrm flipH="1">
            <a:off x="8792271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60"/>
          <p:cNvSpPr/>
          <p:nvPr/>
        </p:nvSpPr>
        <p:spPr>
          <a:xfrm flipH="1">
            <a:off x="8998928" y="6282050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60"/>
          <p:cNvSpPr/>
          <p:nvPr/>
        </p:nvSpPr>
        <p:spPr>
          <a:xfrm flipH="1">
            <a:off x="883235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60"/>
          <p:cNvSpPr/>
          <p:nvPr/>
        </p:nvSpPr>
        <p:spPr>
          <a:xfrm flipH="1">
            <a:off x="891564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60"/>
          <p:cNvSpPr/>
          <p:nvPr/>
        </p:nvSpPr>
        <p:spPr>
          <a:xfrm flipH="1">
            <a:off x="8666567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60"/>
          <p:cNvSpPr/>
          <p:nvPr/>
        </p:nvSpPr>
        <p:spPr>
          <a:xfrm flipH="1">
            <a:off x="8626487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60"/>
          <p:cNvSpPr/>
          <p:nvPr/>
        </p:nvSpPr>
        <p:spPr>
          <a:xfrm flipH="1">
            <a:off x="870898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60"/>
          <p:cNvSpPr/>
          <p:nvPr/>
        </p:nvSpPr>
        <p:spPr>
          <a:xfrm flipH="1">
            <a:off x="846070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60"/>
          <p:cNvSpPr/>
          <p:nvPr/>
        </p:nvSpPr>
        <p:spPr>
          <a:xfrm flipH="1">
            <a:off x="86642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60"/>
          <p:cNvSpPr/>
          <p:nvPr/>
        </p:nvSpPr>
        <p:spPr>
          <a:xfrm flipH="1">
            <a:off x="858169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60"/>
          <p:cNvSpPr/>
          <p:nvPr/>
        </p:nvSpPr>
        <p:spPr>
          <a:xfrm flipH="1">
            <a:off x="8747481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60"/>
          <p:cNvSpPr/>
          <p:nvPr/>
        </p:nvSpPr>
        <p:spPr>
          <a:xfrm flipH="1">
            <a:off x="8498408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60"/>
          <p:cNvSpPr/>
          <p:nvPr/>
        </p:nvSpPr>
        <p:spPr>
          <a:xfrm flipH="1">
            <a:off x="8830769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60"/>
          <p:cNvSpPr/>
          <p:nvPr/>
        </p:nvSpPr>
        <p:spPr>
          <a:xfrm flipH="1">
            <a:off x="8913284" y="6347267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60"/>
          <p:cNvSpPr/>
          <p:nvPr/>
        </p:nvSpPr>
        <p:spPr>
          <a:xfrm flipH="1">
            <a:off x="9079068" y="6347267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60"/>
          <p:cNvSpPr/>
          <p:nvPr/>
        </p:nvSpPr>
        <p:spPr>
          <a:xfrm flipH="1">
            <a:off x="8996553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60"/>
          <p:cNvSpPr/>
          <p:nvPr/>
        </p:nvSpPr>
        <p:spPr>
          <a:xfrm flipH="1">
            <a:off x="9162337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60"/>
          <p:cNvSpPr/>
          <p:nvPr/>
        </p:nvSpPr>
        <p:spPr>
          <a:xfrm flipH="1">
            <a:off x="916471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0"/>
          <p:cNvSpPr/>
          <p:nvPr/>
        </p:nvSpPr>
        <p:spPr>
          <a:xfrm flipH="1">
            <a:off x="858563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60"/>
          <p:cNvSpPr/>
          <p:nvPr/>
        </p:nvSpPr>
        <p:spPr>
          <a:xfrm flipH="1">
            <a:off x="850313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60"/>
          <p:cNvSpPr/>
          <p:nvPr/>
        </p:nvSpPr>
        <p:spPr>
          <a:xfrm flipH="1">
            <a:off x="8668923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60"/>
          <p:cNvSpPr/>
          <p:nvPr/>
        </p:nvSpPr>
        <p:spPr>
          <a:xfrm flipH="1">
            <a:off x="875221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60"/>
          <p:cNvSpPr/>
          <p:nvPr/>
        </p:nvSpPr>
        <p:spPr>
          <a:xfrm flipH="1">
            <a:off x="920477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60"/>
          <p:cNvSpPr/>
          <p:nvPr/>
        </p:nvSpPr>
        <p:spPr>
          <a:xfrm flipH="1">
            <a:off x="9123839" y="6249055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60"/>
          <p:cNvSpPr/>
          <p:nvPr/>
        </p:nvSpPr>
        <p:spPr>
          <a:xfrm flipH="1">
            <a:off x="924562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60"/>
          <p:cNvSpPr/>
          <p:nvPr/>
        </p:nvSpPr>
        <p:spPr>
          <a:xfrm flipH="1">
            <a:off x="908378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60"/>
          <p:cNvSpPr/>
          <p:nvPr/>
        </p:nvSpPr>
        <p:spPr>
          <a:xfrm flipH="1">
            <a:off x="891799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60"/>
          <p:cNvSpPr/>
          <p:nvPr/>
        </p:nvSpPr>
        <p:spPr>
          <a:xfrm flipH="1">
            <a:off x="9000491" y="6216833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60"/>
          <p:cNvSpPr/>
          <p:nvPr/>
        </p:nvSpPr>
        <p:spPr>
          <a:xfrm flipH="1">
            <a:off x="8834707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60"/>
          <p:cNvSpPr/>
          <p:nvPr/>
        </p:nvSpPr>
        <p:spPr>
          <a:xfrm flipH="1">
            <a:off x="7420349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60"/>
          <p:cNvSpPr/>
          <p:nvPr/>
        </p:nvSpPr>
        <p:spPr>
          <a:xfrm flipH="1">
            <a:off x="7414073" y="4808041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60"/>
          <p:cNvSpPr/>
          <p:nvPr/>
        </p:nvSpPr>
        <p:spPr>
          <a:xfrm flipH="1">
            <a:off x="7491076" y="4869339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60"/>
          <p:cNvSpPr/>
          <p:nvPr/>
        </p:nvSpPr>
        <p:spPr>
          <a:xfrm flipH="1">
            <a:off x="7484781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60"/>
          <p:cNvSpPr/>
          <p:nvPr/>
        </p:nvSpPr>
        <p:spPr>
          <a:xfrm flipH="1">
            <a:off x="8181767" y="4916466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60"/>
          <p:cNvSpPr/>
          <p:nvPr/>
        </p:nvSpPr>
        <p:spPr>
          <a:xfrm flipH="1">
            <a:off x="8181767" y="5194614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60"/>
          <p:cNvSpPr/>
          <p:nvPr/>
        </p:nvSpPr>
        <p:spPr>
          <a:xfrm flipH="1">
            <a:off x="8181767" y="5478265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60"/>
          <p:cNvSpPr/>
          <p:nvPr/>
        </p:nvSpPr>
        <p:spPr>
          <a:xfrm flipH="1">
            <a:off x="8523544" y="4590400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60"/>
          <p:cNvSpPr/>
          <p:nvPr/>
        </p:nvSpPr>
        <p:spPr>
          <a:xfrm flipH="1">
            <a:off x="8518833" y="4584106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60"/>
          <p:cNvSpPr/>
          <p:nvPr/>
        </p:nvSpPr>
        <p:spPr>
          <a:xfrm flipH="1">
            <a:off x="8715279" y="4320110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60"/>
          <p:cNvSpPr/>
          <p:nvPr/>
        </p:nvSpPr>
        <p:spPr>
          <a:xfrm flipH="1">
            <a:off x="8708985" y="4313043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60"/>
          <p:cNvSpPr/>
          <p:nvPr/>
        </p:nvSpPr>
        <p:spPr>
          <a:xfrm flipH="1">
            <a:off x="8702710" y="4320110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60"/>
          <p:cNvSpPr/>
          <p:nvPr/>
        </p:nvSpPr>
        <p:spPr>
          <a:xfrm flipH="1">
            <a:off x="8696415" y="4313043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60"/>
          <p:cNvSpPr/>
          <p:nvPr/>
        </p:nvSpPr>
        <p:spPr>
          <a:xfrm flipH="1">
            <a:off x="8077212" y="3310460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60"/>
          <p:cNvSpPr/>
          <p:nvPr/>
        </p:nvSpPr>
        <p:spPr>
          <a:xfrm flipH="1">
            <a:off x="8070917" y="3304185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60"/>
          <p:cNvSpPr/>
          <p:nvPr/>
        </p:nvSpPr>
        <p:spPr>
          <a:xfrm flipH="1">
            <a:off x="8147939" y="3365464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60"/>
          <p:cNvSpPr/>
          <p:nvPr/>
        </p:nvSpPr>
        <p:spPr>
          <a:xfrm flipH="1">
            <a:off x="8140853" y="3359170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60"/>
          <p:cNvSpPr/>
          <p:nvPr/>
        </p:nvSpPr>
        <p:spPr>
          <a:xfrm flipH="1">
            <a:off x="8746688" y="3462112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60"/>
          <p:cNvSpPr/>
          <p:nvPr/>
        </p:nvSpPr>
        <p:spPr>
          <a:xfrm flipH="1">
            <a:off x="8361662" y="382354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60"/>
          <p:cNvSpPr/>
          <p:nvPr/>
        </p:nvSpPr>
        <p:spPr>
          <a:xfrm flipH="1">
            <a:off x="8361662" y="390133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60"/>
          <p:cNvSpPr/>
          <p:nvPr/>
        </p:nvSpPr>
        <p:spPr>
          <a:xfrm flipH="1">
            <a:off x="8361662" y="4076539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60"/>
          <p:cNvSpPr/>
          <p:nvPr/>
        </p:nvSpPr>
        <p:spPr>
          <a:xfrm flipH="1">
            <a:off x="8361662" y="3997962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60"/>
          <p:cNvSpPr/>
          <p:nvPr/>
        </p:nvSpPr>
        <p:spPr>
          <a:xfrm flipH="1">
            <a:off x="9185914" y="3777965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60"/>
          <p:cNvSpPr/>
          <p:nvPr/>
        </p:nvSpPr>
        <p:spPr>
          <a:xfrm flipH="1">
            <a:off x="9185914" y="3870675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60"/>
          <p:cNvSpPr/>
          <p:nvPr/>
        </p:nvSpPr>
        <p:spPr>
          <a:xfrm flipH="1">
            <a:off x="9185914" y="4029393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60"/>
          <p:cNvSpPr/>
          <p:nvPr/>
        </p:nvSpPr>
        <p:spPr>
          <a:xfrm flipH="1">
            <a:off x="9185914" y="4121330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60"/>
          <p:cNvSpPr/>
          <p:nvPr/>
        </p:nvSpPr>
        <p:spPr>
          <a:xfrm flipH="1">
            <a:off x="8272121" y="3448752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60"/>
          <p:cNvSpPr/>
          <p:nvPr/>
        </p:nvSpPr>
        <p:spPr>
          <a:xfrm flipH="1">
            <a:off x="9410618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60"/>
          <p:cNvSpPr/>
          <p:nvPr/>
        </p:nvSpPr>
        <p:spPr>
          <a:xfrm flipH="1">
            <a:off x="9406678" y="6087982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60"/>
          <p:cNvSpPr/>
          <p:nvPr/>
        </p:nvSpPr>
        <p:spPr>
          <a:xfrm flipH="1">
            <a:off x="9603145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60"/>
          <p:cNvSpPr/>
          <p:nvPr/>
        </p:nvSpPr>
        <p:spPr>
          <a:xfrm flipH="1">
            <a:off x="9596059" y="5816900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60"/>
          <p:cNvSpPr/>
          <p:nvPr/>
        </p:nvSpPr>
        <p:spPr>
          <a:xfrm flipH="1">
            <a:off x="9590556" y="5823985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60"/>
          <p:cNvSpPr/>
          <p:nvPr/>
        </p:nvSpPr>
        <p:spPr>
          <a:xfrm flipH="1">
            <a:off x="9583488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60"/>
          <p:cNvSpPr/>
          <p:nvPr/>
        </p:nvSpPr>
        <p:spPr>
          <a:xfrm flipH="1">
            <a:off x="8964286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60"/>
          <p:cNvSpPr/>
          <p:nvPr/>
        </p:nvSpPr>
        <p:spPr>
          <a:xfrm flipH="1">
            <a:off x="8957991" y="4808041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60"/>
          <p:cNvSpPr/>
          <p:nvPr/>
        </p:nvSpPr>
        <p:spPr>
          <a:xfrm flipH="1">
            <a:off x="9035012" y="4869339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60"/>
          <p:cNvSpPr/>
          <p:nvPr/>
        </p:nvSpPr>
        <p:spPr>
          <a:xfrm flipH="1">
            <a:off x="9028717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60"/>
          <p:cNvSpPr/>
          <p:nvPr/>
        </p:nvSpPr>
        <p:spPr>
          <a:xfrm flipH="1">
            <a:off x="9576407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60"/>
          <p:cNvSpPr/>
          <p:nvPr/>
        </p:nvSpPr>
        <p:spPr>
          <a:xfrm flipH="1">
            <a:off x="9576407" y="5194614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60"/>
          <p:cNvSpPr/>
          <p:nvPr/>
        </p:nvSpPr>
        <p:spPr>
          <a:xfrm flipH="1">
            <a:off x="911046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60"/>
          <p:cNvSpPr/>
          <p:nvPr/>
        </p:nvSpPr>
        <p:spPr>
          <a:xfrm flipH="1">
            <a:off x="911046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60"/>
          <p:cNvSpPr/>
          <p:nvPr/>
        </p:nvSpPr>
        <p:spPr>
          <a:xfrm flipH="1">
            <a:off x="9519856" y="4430909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60"/>
          <p:cNvSpPr/>
          <p:nvPr/>
        </p:nvSpPr>
        <p:spPr>
          <a:xfrm flipH="1">
            <a:off x="9559114" y="4110731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60"/>
          <p:cNvSpPr/>
          <p:nvPr/>
        </p:nvSpPr>
        <p:spPr>
          <a:xfrm flipH="1">
            <a:off x="9707609" y="4136254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60"/>
          <p:cNvSpPr/>
          <p:nvPr/>
        </p:nvSpPr>
        <p:spPr>
          <a:xfrm flipH="1">
            <a:off x="9570122" y="4222689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60"/>
          <p:cNvSpPr/>
          <p:nvPr/>
        </p:nvSpPr>
        <p:spPr>
          <a:xfrm flipH="1">
            <a:off x="9556738" y="4104032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60"/>
          <p:cNvSpPr/>
          <p:nvPr/>
        </p:nvSpPr>
        <p:spPr>
          <a:xfrm flipH="1">
            <a:off x="9405098" y="3980972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60"/>
          <p:cNvSpPr/>
          <p:nvPr/>
        </p:nvSpPr>
        <p:spPr>
          <a:xfrm flipH="1">
            <a:off x="9423963" y="3974389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60"/>
          <p:cNvSpPr/>
          <p:nvPr/>
        </p:nvSpPr>
        <p:spPr>
          <a:xfrm flipH="1">
            <a:off x="10032137" y="4493559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60"/>
          <p:cNvSpPr/>
          <p:nvPr/>
        </p:nvSpPr>
        <p:spPr>
          <a:xfrm flipH="1">
            <a:off x="9449902" y="4166083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60"/>
          <p:cNvSpPr/>
          <p:nvPr/>
        </p:nvSpPr>
        <p:spPr>
          <a:xfrm flipH="1">
            <a:off x="9746117" y="4292482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0"/>
          <p:cNvSpPr/>
          <p:nvPr/>
        </p:nvSpPr>
        <p:spPr>
          <a:xfrm flipH="1">
            <a:off x="9524551" y="4461413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0"/>
          <p:cNvSpPr/>
          <p:nvPr/>
        </p:nvSpPr>
        <p:spPr>
          <a:xfrm flipH="1">
            <a:off x="9838063" y="4397664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0"/>
          <p:cNvSpPr/>
          <p:nvPr/>
        </p:nvSpPr>
        <p:spPr>
          <a:xfrm flipH="1">
            <a:off x="9836499" y="4390829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60"/>
          <p:cNvSpPr/>
          <p:nvPr/>
        </p:nvSpPr>
        <p:spPr>
          <a:xfrm flipH="1">
            <a:off x="8918669" y="6491062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60"/>
          <p:cNvSpPr/>
          <p:nvPr/>
        </p:nvSpPr>
        <p:spPr>
          <a:xfrm flipH="1">
            <a:off x="8911602" y="6484768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60"/>
          <p:cNvSpPr/>
          <p:nvPr/>
        </p:nvSpPr>
        <p:spPr>
          <a:xfrm flipH="1">
            <a:off x="9754723" y="4860690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60"/>
          <p:cNvSpPr/>
          <p:nvPr/>
        </p:nvSpPr>
        <p:spPr>
          <a:xfrm flipH="1">
            <a:off x="9838016" y="4891329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60"/>
          <p:cNvSpPr/>
          <p:nvPr/>
        </p:nvSpPr>
        <p:spPr>
          <a:xfrm flipH="1">
            <a:off x="10336999" y="5380053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60"/>
          <p:cNvSpPr/>
          <p:nvPr/>
        </p:nvSpPr>
        <p:spPr>
          <a:xfrm flipH="1">
            <a:off x="10003847" y="5756567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60"/>
          <p:cNvSpPr/>
          <p:nvPr/>
        </p:nvSpPr>
        <p:spPr>
          <a:xfrm flipH="1">
            <a:off x="9992064" y="5919340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0"/>
          <p:cNvSpPr/>
          <p:nvPr/>
        </p:nvSpPr>
        <p:spPr>
          <a:xfrm flipH="1">
            <a:off x="9918190" y="6400109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60"/>
          <p:cNvSpPr/>
          <p:nvPr/>
        </p:nvSpPr>
        <p:spPr>
          <a:xfrm flipH="1">
            <a:off x="9757870" y="4854068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60"/>
          <p:cNvSpPr/>
          <p:nvPr/>
        </p:nvSpPr>
        <p:spPr>
          <a:xfrm flipH="1">
            <a:off x="9787746" y="4772768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60"/>
          <p:cNvSpPr/>
          <p:nvPr/>
        </p:nvSpPr>
        <p:spPr>
          <a:xfrm flipH="1">
            <a:off x="9936260" y="4772691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60"/>
          <p:cNvSpPr/>
          <p:nvPr/>
        </p:nvSpPr>
        <p:spPr>
          <a:xfrm flipH="1">
            <a:off x="9780680" y="4766397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60"/>
          <p:cNvSpPr/>
          <p:nvPr/>
        </p:nvSpPr>
        <p:spPr>
          <a:xfrm flipH="1">
            <a:off x="8573817" y="5982433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60"/>
          <p:cNvSpPr/>
          <p:nvPr/>
        </p:nvSpPr>
        <p:spPr>
          <a:xfrm flipH="1">
            <a:off x="8578547" y="5976410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60"/>
          <p:cNvSpPr/>
          <p:nvPr/>
        </p:nvSpPr>
        <p:spPr>
          <a:xfrm flipH="1">
            <a:off x="8660271" y="6025120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60"/>
          <p:cNvSpPr/>
          <p:nvPr/>
        </p:nvSpPr>
        <p:spPr>
          <a:xfrm flipH="1">
            <a:off x="8842568" y="6029831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60"/>
          <p:cNvSpPr/>
          <p:nvPr/>
        </p:nvSpPr>
        <p:spPr>
          <a:xfrm flipH="1">
            <a:off x="9199658" y="5972799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60"/>
          <p:cNvSpPr/>
          <p:nvPr/>
        </p:nvSpPr>
        <p:spPr>
          <a:xfrm flipH="1">
            <a:off x="9204756" y="5966197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60"/>
          <p:cNvSpPr/>
          <p:nvPr/>
        </p:nvSpPr>
        <p:spPr>
          <a:xfrm flipH="1">
            <a:off x="9328917" y="6007049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60"/>
          <p:cNvSpPr/>
          <p:nvPr/>
        </p:nvSpPr>
        <p:spPr>
          <a:xfrm flipH="1">
            <a:off x="9412205" y="5986816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60"/>
          <p:cNvSpPr/>
          <p:nvPr/>
        </p:nvSpPr>
        <p:spPr>
          <a:xfrm flipH="1">
            <a:off x="8943867" y="5156909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60"/>
          <p:cNvSpPr/>
          <p:nvPr/>
        </p:nvSpPr>
        <p:spPr>
          <a:xfrm flipH="1">
            <a:off x="8951725" y="5196970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0"/>
          <p:cNvSpPr/>
          <p:nvPr/>
        </p:nvSpPr>
        <p:spPr>
          <a:xfrm flipH="1">
            <a:off x="8948578" y="5150229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60"/>
          <p:cNvSpPr/>
          <p:nvPr/>
        </p:nvSpPr>
        <p:spPr>
          <a:xfrm flipH="1">
            <a:off x="9002846" y="6217470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60"/>
          <p:cNvSpPr/>
          <p:nvPr/>
        </p:nvSpPr>
        <p:spPr>
          <a:xfrm flipH="1">
            <a:off x="10307876" y="4804624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60"/>
          <p:cNvSpPr/>
          <p:nvPr/>
        </p:nvSpPr>
        <p:spPr>
          <a:xfrm flipH="1">
            <a:off x="10300809" y="4798620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60"/>
          <p:cNvSpPr/>
          <p:nvPr/>
        </p:nvSpPr>
        <p:spPr>
          <a:xfrm flipH="1">
            <a:off x="10365990" y="4778367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60"/>
          <p:cNvSpPr/>
          <p:nvPr/>
        </p:nvSpPr>
        <p:spPr>
          <a:xfrm flipH="1">
            <a:off x="10359715" y="4771900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6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801" name="Google Shape;801;p60"/>
          <p:cNvSpPr/>
          <p:nvPr/>
        </p:nvSpPr>
        <p:spPr>
          <a:xfrm>
            <a:off x="702325" y="2428938"/>
            <a:ext cx="7176900" cy="224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952500" sx="105000" rotWithShape="0" algn="ctr" sy="105000">
              <a:srgbClr val="000000">
                <a:alpha val="137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12725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Cài đặt thuật toán sắp xếp bong b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óng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914400" marR="127250" rtl="0" algn="just">
              <a:spcBef>
                <a:spcPts val="100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Tên hàm: 			</a:t>
            </a:r>
            <a:r>
              <a:rPr b="1" lang="en-US" sz="2400">
                <a:latin typeface="Roboto Mono"/>
                <a:ea typeface="Roboto Mono"/>
                <a:cs typeface="Roboto Mono"/>
                <a:sym typeface="Roboto Mono"/>
              </a:rPr>
              <a:t>bubble_sort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914400" marR="127250" rtl="0" algn="just">
              <a:spcBef>
                <a:spcPts val="100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Tham số: 			</a:t>
            </a:r>
            <a:r>
              <a:rPr b="1" lang="en-US" sz="2400"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914400" marR="127250" rtl="0" algn="just">
              <a:spcBef>
                <a:spcPts val="1000"/>
              </a:spcBef>
              <a:spcAft>
                <a:spcPts val="100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Giá trị trả về: 	</a:t>
            </a:r>
            <a:r>
              <a:rPr b="1" lang="en-US" sz="2400">
                <a:latin typeface="Roboto Mono"/>
                <a:ea typeface="Roboto Mono"/>
                <a:cs typeface="Roboto Mono"/>
                <a:sym typeface="Roboto Mono"/>
              </a:rPr>
              <a:t>arr 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đã sắp xếp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2" name="Google Shape;802;p60"/>
          <p:cNvSpPr/>
          <p:nvPr/>
        </p:nvSpPr>
        <p:spPr>
          <a:xfrm>
            <a:off x="3555025" y="2083550"/>
            <a:ext cx="1471500" cy="46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Đề bài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8" name="Google Shape;80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00" y="16063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810" name="Google Shape;810;p61"/>
          <p:cNvSpPr/>
          <p:nvPr/>
        </p:nvSpPr>
        <p:spPr>
          <a:xfrm>
            <a:off x="5262950" y="3525339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Sắp xếp bong bóng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61"/>
          <p:cNvSpPr/>
          <p:nvPr/>
        </p:nvSpPr>
        <p:spPr>
          <a:xfrm>
            <a:off x="5262950" y="4540965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Đánh giá hiệu suất và so sánh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61"/>
          <p:cNvSpPr/>
          <p:nvPr/>
        </p:nvSpPr>
        <p:spPr>
          <a:xfrm>
            <a:off x="5262950" y="2509713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Sắp xếp chèn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61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14" name="Google Shape;814;p6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820" name="Google Shape;820;p62"/>
          <p:cNvGraphicFramePr/>
          <p:nvPr/>
        </p:nvGraphicFramePr>
        <p:xfrm>
          <a:off x="1158375" y="1883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4937625"/>
                <a:gridCol w="4937625"/>
              </a:tblGrid>
              <a:tr h="56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Sắp xếp chèn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Sắp xếp bong bóng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252125">
                <a:tc>
                  <a:txBody>
                    <a:bodyPr/>
                    <a:lstStyle/>
                    <a:p>
                      <a:pPr indent="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Độ phức tạp tốt nhất 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O(n)</a:t>
                      </a:r>
                      <a:endParaRPr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Độ phức tạp tốt nhất 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O(n²)</a:t>
                      </a:r>
                      <a:endParaRPr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9700">
                <a:tc>
                  <a:txBody>
                    <a:bodyPr/>
                    <a:lstStyle/>
                    <a:p>
                      <a:pPr indent="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Độ phức tạp trung bình </a:t>
                      </a:r>
                      <a:r>
                        <a:rPr lang="en-US" sz="24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O(n²)</a:t>
                      </a:r>
                      <a:endParaRPr sz="24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Độ phức tạp trung bình 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O(n²)</a:t>
                      </a:r>
                      <a:endParaRPr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1" name="Google Shape;821;p62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So sánh</a:t>
            </a: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 thuật toán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22" name="Google Shape;822;p6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823" name="Google Shape;823;p62"/>
          <p:cNvSpPr txBox="1"/>
          <p:nvPr/>
        </p:nvSpPr>
        <p:spPr>
          <a:xfrm>
            <a:off x="1832100" y="5116938"/>
            <a:ext cx="852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Trong đó, độ phức tạp tốt nhất xảy ra khi mảng đã được sắp xếp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1" y="0"/>
            <a:ext cx="12246357" cy="691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15398" y="457201"/>
            <a:ext cx="4724402" cy="19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3"/>
          <p:cNvSpPr/>
          <p:nvPr/>
        </p:nvSpPr>
        <p:spPr>
          <a:xfrm>
            <a:off x="3124200" y="3136659"/>
            <a:ext cx="838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THANK YOU !</a:t>
            </a:r>
            <a:endParaRPr/>
          </a:p>
        </p:txBody>
      </p:sp>
      <p:pic>
        <p:nvPicPr>
          <p:cNvPr id="831" name="Google Shape;831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9400" y="333768"/>
            <a:ext cx="1322658" cy="58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2015" y="4005968"/>
            <a:ext cx="7319586" cy="3004433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63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00" y="16063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79" name="Google Shape;179;p38"/>
          <p:cNvSpPr/>
          <p:nvPr/>
        </p:nvSpPr>
        <p:spPr>
          <a:xfrm>
            <a:off x="5262950" y="3525339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Sắp xếp bong bóng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8"/>
          <p:cNvSpPr/>
          <p:nvPr/>
        </p:nvSpPr>
        <p:spPr>
          <a:xfrm>
            <a:off x="5262950" y="4540965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Đánh giá hiệu suất và so sánh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8"/>
          <p:cNvSpPr/>
          <p:nvPr/>
        </p:nvSpPr>
        <p:spPr>
          <a:xfrm>
            <a:off x="5262950" y="2509713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Sắp xếp chèn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8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189" name="Google Shape;189;p39"/>
          <p:cNvGraphicFramePr/>
          <p:nvPr/>
        </p:nvGraphicFramePr>
        <p:xfrm>
          <a:off x="7129325" y="21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N’SYNC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Beatles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Mariah Carey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Bruno Mars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39"/>
          <p:cNvSpPr txBox="1"/>
          <p:nvPr/>
        </p:nvSpPr>
        <p:spPr>
          <a:xfrm>
            <a:off x="442225" y="2967300"/>
            <a:ext cx="6011700" cy="15699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72604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Exo"/>
                <a:ea typeface="Exo"/>
                <a:cs typeface="Exo"/>
                <a:sym typeface="Exo"/>
              </a:rPr>
              <a:t>Để biết ca sĩ yêu thích của mình là ai, b</a:t>
            </a:r>
            <a:r>
              <a:rPr lang="en-US" sz="3000">
                <a:latin typeface="Exo"/>
                <a:ea typeface="Exo"/>
                <a:cs typeface="Exo"/>
                <a:sym typeface="Exo"/>
              </a:rPr>
              <a:t>ạn sẽ </a:t>
            </a:r>
            <a:r>
              <a:rPr lang="en-US" sz="3000" u="sng">
                <a:latin typeface="Exo"/>
                <a:ea typeface="Exo"/>
                <a:cs typeface="Exo"/>
                <a:sym typeface="Exo"/>
              </a:rPr>
              <a:t>sắp xếp b</a:t>
            </a:r>
            <a:r>
              <a:rPr lang="en-US" sz="3000" u="sng">
                <a:latin typeface="Exo"/>
                <a:ea typeface="Exo"/>
                <a:cs typeface="Exo"/>
                <a:sym typeface="Exo"/>
              </a:rPr>
              <a:t>ảng</a:t>
            </a:r>
            <a:r>
              <a:rPr lang="en-US" sz="3000"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3000">
                <a:latin typeface="Exo"/>
                <a:ea typeface="Exo"/>
                <a:cs typeface="Exo"/>
                <a:sym typeface="Exo"/>
              </a:rPr>
              <a:t>như thế nào?</a:t>
            </a:r>
            <a:endParaRPr sz="300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2" name="Google Shape;192;p39"/>
          <p:cNvSpPr/>
          <p:nvPr/>
        </p:nvSpPr>
        <p:spPr>
          <a:xfrm>
            <a:off x="442225" y="2191550"/>
            <a:ext cx="18084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Câu hỏi</a:t>
            </a:r>
            <a:endParaRPr sz="30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3" name="Google Shape;193;p39"/>
          <p:cNvSpPr txBox="1"/>
          <p:nvPr/>
        </p:nvSpPr>
        <p:spPr>
          <a:xfrm>
            <a:off x="7802763" y="5278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Lịch sử nghe nhạc</a:t>
            </a:r>
            <a:endParaRPr sz="1800"/>
          </a:p>
        </p:txBody>
      </p:sp>
      <p:sp>
        <p:nvSpPr>
          <p:cNvPr id="194" name="Google Shape;194;p3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200" name="Google Shape;200;p40"/>
          <p:cNvGraphicFramePr/>
          <p:nvPr/>
        </p:nvGraphicFramePr>
        <p:xfrm>
          <a:off x="1065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N’SYNC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Beatles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Mariah Carey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Bruno Mars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40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1738488" y="55522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Lịch sử nghe nhạc</a:t>
            </a:r>
            <a:endParaRPr sz="1800"/>
          </a:p>
        </p:txBody>
      </p:sp>
      <p:sp>
        <p:nvSpPr>
          <p:cNvPr id="203" name="Google Shape;203;p4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graphicFrame>
        <p:nvGraphicFramePr>
          <p:cNvPr id="204" name="Google Shape;204;p40"/>
          <p:cNvGraphicFramePr/>
          <p:nvPr/>
        </p:nvGraphicFramePr>
        <p:xfrm>
          <a:off x="6780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40"/>
          <p:cNvSpPr/>
          <p:nvPr/>
        </p:nvSpPr>
        <p:spPr>
          <a:xfrm>
            <a:off x="3895038" y="1685338"/>
            <a:ext cx="44019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B1. Tạo danh sách rỗng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211" name="Google Shape;211;p41"/>
          <p:cNvGraphicFramePr/>
          <p:nvPr/>
        </p:nvGraphicFramePr>
        <p:xfrm>
          <a:off x="1065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N’SYNC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Beatles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Mariah Carey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Bruno Mars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41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1738488" y="55522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Lịch sử nghe nhạc</a:t>
            </a:r>
            <a:endParaRPr sz="1800"/>
          </a:p>
        </p:txBody>
      </p:sp>
      <p:sp>
        <p:nvSpPr>
          <p:cNvPr id="214" name="Google Shape;214;p4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graphicFrame>
        <p:nvGraphicFramePr>
          <p:cNvPr id="215" name="Google Shape;215;p41"/>
          <p:cNvGraphicFramePr/>
          <p:nvPr/>
        </p:nvGraphicFramePr>
        <p:xfrm>
          <a:off x="6780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41"/>
          <p:cNvSpPr/>
          <p:nvPr/>
        </p:nvSpPr>
        <p:spPr>
          <a:xfrm>
            <a:off x="3603450" y="1625825"/>
            <a:ext cx="49851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B2. Tìm ca sĩ có số plays lớn nhất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222" name="Google Shape;222;p42"/>
          <p:cNvGraphicFramePr/>
          <p:nvPr/>
        </p:nvGraphicFramePr>
        <p:xfrm>
          <a:off x="1065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N’SYNC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Beatles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Mariah Carey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Bruno Mars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42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1738488" y="55522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Lịch sử nghe nhạc</a:t>
            </a:r>
            <a:endParaRPr sz="1800"/>
          </a:p>
        </p:txBody>
      </p:sp>
      <p:sp>
        <p:nvSpPr>
          <p:cNvPr id="225" name="Google Shape;225;p4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graphicFrame>
        <p:nvGraphicFramePr>
          <p:cNvPr id="226" name="Google Shape;226;p42"/>
          <p:cNvGraphicFramePr/>
          <p:nvPr/>
        </p:nvGraphicFramePr>
        <p:xfrm>
          <a:off x="6780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42"/>
          <p:cNvSpPr/>
          <p:nvPr/>
        </p:nvSpPr>
        <p:spPr>
          <a:xfrm>
            <a:off x="3603450" y="1625825"/>
            <a:ext cx="49851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B2. Tìm ca sĩ có số plays lớn nhất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8" name="Google Shape;228;p42"/>
          <p:cNvSpPr/>
          <p:nvPr/>
        </p:nvSpPr>
        <p:spPr>
          <a:xfrm>
            <a:off x="1062175" y="2978725"/>
            <a:ext cx="4347000" cy="461700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234" name="Google Shape;234;p43"/>
          <p:cNvGraphicFramePr/>
          <p:nvPr/>
        </p:nvGraphicFramePr>
        <p:xfrm>
          <a:off x="1065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N’SYNC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Beatles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Mariah Carey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Bruno Mars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43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6" name="Google Shape;236;p43"/>
          <p:cNvSpPr txBox="1"/>
          <p:nvPr/>
        </p:nvSpPr>
        <p:spPr>
          <a:xfrm>
            <a:off x="1738488" y="55522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Lịch sử nghe nhạc</a:t>
            </a:r>
            <a:endParaRPr sz="1800"/>
          </a:p>
        </p:txBody>
      </p:sp>
      <p:sp>
        <p:nvSpPr>
          <p:cNvPr id="237" name="Google Shape;237;p43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graphicFrame>
        <p:nvGraphicFramePr>
          <p:cNvPr id="238" name="Google Shape;238;p43"/>
          <p:cNvGraphicFramePr/>
          <p:nvPr/>
        </p:nvGraphicFramePr>
        <p:xfrm>
          <a:off x="6780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43"/>
          <p:cNvSpPr/>
          <p:nvPr/>
        </p:nvSpPr>
        <p:spPr>
          <a:xfrm>
            <a:off x="3117300" y="1625825"/>
            <a:ext cx="59574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B3. Chuyển ca sĩ n</a:t>
            </a: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ày </a:t>
            </a: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v</a:t>
            </a: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ào danh sách mới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0" name="Google Shape;240;p43"/>
          <p:cNvSpPr/>
          <p:nvPr/>
        </p:nvSpPr>
        <p:spPr>
          <a:xfrm>
            <a:off x="1062175" y="2978725"/>
            <a:ext cx="4347000" cy="461700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43"/>
          <p:cNvCxnSpPr>
            <a:stCxn id="240" idx="3"/>
          </p:cNvCxnSpPr>
          <p:nvPr/>
        </p:nvCxnSpPr>
        <p:spPr>
          <a:xfrm>
            <a:off x="5409175" y="3209575"/>
            <a:ext cx="13680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7: Thuật toán sắp xếp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247" name="Google Shape;247;p44"/>
          <p:cNvGraphicFramePr/>
          <p:nvPr/>
        </p:nvGraphicFramePr>
        <p:xfrm>
          <a:off x="1065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N’SYNC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58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Beatles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Mariah Carey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Bruno Mars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44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Sắp xếp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Chèn</a:t>
            </a:r>
            <a:endParaRPr b="1" sz="40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9" name="Google Shape;249;p44"/>
          <p:cNvSpPr txBox="1"/>
          <p:nvPr/>
        </p:nvSpPr>
        <p:spPr>
          <a:xfrm>
            <a:off x="1738488" y="55522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Lịch sử nghe nhạc</a:t>
            </a:r>
            <a:endParaRPr sz="1800"/>
          </a:p>
        </p:txBody>
      </p:sp>
      <p:sp>
        <p:nvSpPr>
          <p:cNvPr id="250" name="Google Shape;250;p44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graphicFrame>
        <p:nvGraphicFramePr>
          <p:cNvPr id="251" name="Google Shape;251;p44"/>
          <p:cNvGraphicFramePr/>
          <p:nvPr/>
        </p:nvGraphicFramePr>
        <p:xfrm>
          <a:off x="6780050" y="246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{5EAB55BE-469A-44AB-8496-6075A687BA17}</a:tableStyleId>
              </a:tblPr>
              <a:tblGrid>
                <a:gridCol w="3285525"/>
                <a:gridCol w="106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Artists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Exo"/>
                          <a:ea typeface="Exo"/>
                          <a:cs typeface="Exo"/>
                          <a:sym typeface="Exo"/>
                        </a:rPr>
                        <a:t>Plays</a:t>
                      </a:r>
                      <a:endParaRPr b="1" sz="2400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BLACKPINK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44"/>
          <p:cNvSpPr/>
          <p:nvPr/>
        </p:nvSpPr>
        <p:spPr>
          <a:xfrm>
            <a:off x="3117300" y="1625825"/>
            <a:ext cx="59574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B4. Xoá kh</a:t>
            </a: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ỏi danh sách cũ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CCCCC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