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12192000"/>
  <p:notesSz cx="6858000" cy="9144000"/>
  <p:embeddedFontLst>
    <p:embeddedFont>
      <p:font typeface="Exo Medium"/>
      <p:regular r:id="rId23"/>
      <p:bold r:id="rId24"/>
      <p:italic r:id="rId25"/>
      <p:boldItalic r:id="rId26"/>
    </p:embeddedFont>
    <p:embeddedFont>
      <p:font typeface="Century Schoolbook"/>
      <p:regular r:id="rId27"/>
      <p:bold r:id="rId28"/>
      <p:italic r:id="rId29"/>
      <p:boldItalic r:id="rId30"/>
    </p:embeddedFont>
    <p:embeddedFont>
      <p:font typeface="Exo Black"/>
      <p:bold r:id="rId31"/>
      <p:boldItalic r:id="rId32"/>
    </p:embeddedFont>
    <p:embeddedFont>
      <p:font typeface="Roboto Mono"/>
      <p:regular r:id="rId33"/>
      <p:bold r:id="rId34"/>
      <p:italic r:id="rId35"/>
      <p:boldItalic r:id="rId36"/>
    </p:embeddedFont>
    <p:embeddedFont>
      <p:font typeface="Exo"/>
      <p:regular r:id="rId37"/>
      <p:bold r:id="rId38"/>
      <p:italic r:id="rId39"/>
      <p:boldItalic r:id="rId40"/>
    </p:embeddedFont>
    <p:embeddedFont>
      <p:font typeface="Exo Ligh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32">
          <p15:clr>
            <a:srgbClr val="A4A3A4"/>
          </p15:clr>
        </p15:guide>
        <p15:guide id="2" pos="336">
          <p15:clr>
            <a:srgbClr val="A4A3A4"/>
          </p15:clr>
        </p15:guide>
        <p15:guide id="3" pos="3504">
          <p15:clr>
            <a:srgbClr val="A4A3A4"/>
          </p15:clr>
        </p15:guide>
        <p15:guide id="4" orient="horz" pos="288">
          <p15:clr>
            <a:srgbClr val="A4A3A4"/>
          </p15:clr>
        </p15:guide>
        <p15:guide id="5" orient="horz" pos="480">
          <p15:clr>
            <a:srgbClr val="A4A3A4"/>
          </p15:clr>
        </p15:guide>
        <p15:guide id="6" pos="960">
          <p15:clr>
            <a:srgbClr val="A4A3A4"/>
          </p15:clr>
        </p15:guide>
        <p15:guide id="7" pos="2544">
          <p15:clr>
            <a:srgbClr val="A4A3A4"/>
          </p15:clr>
        </p15:guide>
        <p15:guide id="8" orient="horz" pos="816">
          <p15:clr>
            <a:srgbClr val="A4A3A4"/>
          </p15:clr>
        </p15:guide>
        <p15:guide id="9" pos="528">
          <p15:clr>
            <a:srgbClr val="A4A3A4"/>
          </p15:clr>
        </p15:guide>
        <p15:guide id="10" pos="39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8ACD5B-A16B-437D-85C5-E46A9813563D}">
  <a:tblStyle styleId="{278ACD5B-A16B-437D-85C5-E46A981356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32" orient="horz"/>
        <p:guide pos="336"/>
        <p:guide pos="3504"/>
        <p:guide pos="288" orient="horz"/>
        <p:guide pos="480" orient="horz"/>
        <p:guide pos="960"/>
        <p:guide pos="2544"/>
        <p:guide pos="816" orient="horz"/>
        <p:guide pos="528"/>
        <p:guide pos="393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xo-boldItalic.fntdata"/><Relationship Id="rId20" Type="http://schemas.openxmlformats.org/officeDocument/2006/relationships/slide" Target="slides/slide14.xml"/><Relationship Id="rId42" Type="http://schemas.openxmlformats.org/officeDocument/2006/relationships/font" Target="fonts/ExoLight-bold.fntdata"/><Relationship Id="rId41" Type="http://schemas.openxmlformats.org/officeDocument/2006/relationships/font" Target="fonts/ExoLight-regular.fntdata"/><Relationship Id="rId22" Type="http://schemas.openxmlformats.org/officeDocument/2006/relationships/slide" Target="slides/slide16.xml"/><Relationship Id="rId44" Type="http://schemas.openxmlformats.org/officeDocument/2006/relationships/font" Target="fonts/ExoLight-boldItalic.fntdata"/><Relationship Id="rId21" Type="http://schemas.openxmlformats.org/officeDocument/2006/relationships/slide" Target="slides/slide15.xml"/><Relationship Id="rId43" Type="http://schemas.openxmlformats.org/officeDocument/2006/relationships/font" Target="fonts/ExoLight-italic.fntdata"/><Relationship Id="rId24" Type="http://schemas.openxmlformats.org/officeDocument/2006/relationships/font" Target="fonts/ExoMedium-bold.fntdata"/><Relationship Id="rId23" Type="http://schemas.openxmlformats.org/officeDocument/2006/relationships/font" Target="fonts/Exo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xoMedium-boldItalic.fntdata"/><Relationship Id="rId25" Type="http://schemas.openxmlformats.org/officeDocument/2006/relationships/font" Target="fonts/ExoMedium-italic.fntdata"/><Relationship Id="rId28" Type="http://schemas.openxmlformats.org/officeDocument/2006/relationships/font" Target="fonts/CenturySchoolbook-bold.fntdata"/><Relationship Id="rId27" Type="http://schemas.openxmlformats.org/officeDocument/2006/relationships/font" Target="fonts/CenturySchoolbook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enturySchoolbook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ExoBlack-bold.fntdata"/><Relationship Id="rId30" Type="http://schemas.openxmlformats.org/officeDocument/2006/relationships/font" Target="fonts/CenturySchoolbook-boldItalic.fntdata"/><Relationship Id="rId11" Type="http://schemas.openxmlformats.org/officeDocument/2006/relationships/slide" Target="slides/slide5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4.xml"/><Relationship Id="rId32" Type="http://schemas.openxmlformats.org/officeDocument/2006/relationships/font" Target="fonts/ExoBlack-boldItalic.fntdata"/><Relationship Id="rId13" Type="http://schemas.openxmlformats.org/officeDocument/2006/relationships/slide" Target="slides/slide7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6.xml"/><Relationship Id="rId34" Type="http://schemas.openxmlformats.org/officeDocument/2006/relationships/font" Target="fonts/RobotoMono-bold.fntdata"/><Relationship Id="rId15" Type="http://schemas.openxmlformats.org/officeDocument/2006/relationships/slide" Target="slides/slide9.xml"/><Relationship Id="rId37" Type="http://schemas.openxmlformats.org/officeDocument/2006/relationships/font" Target="fonts/Exo-regular.fntdata"/><Relationship Id="rId14" Type="http://schemas.openxmlformats.org/officeDocument/2006/relationships/slide" Target="slides/slide8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1.xml"/><Relationship Id="rId39" Type="http://schemas.openxmlformats.org/officeDocument/2006/relationships/font" Target="fonts/Exo-italic.fntdata"/><Relationship Id="rId16" Type="http://schemas.openxmlformats.org/officeDocument/2006/relationships/slide" Target="slides/slide10.xml"/><Relationship Id="rId38" Type="http://schemas.openxmlformats.org/officeDocument/2006/relationships/font" Target="fonts/Ex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715e8191f5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2715e8191f5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715e8191f5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2715e8191f5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715e8191f5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267" name="Google Shape;267;g2715e8191f5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dbd9711463_0_2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2dbd9711463_0_2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g2dbd9711463_0_2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dbd9711463_0_6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g2dbd9711463_0_6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1" name="Google Shape;481;g2dbd9711463_0_6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6f5ebf6453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g26f5ebf6453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97ec1a9678_0_1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g297ec1a9678_0_1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7ec150d40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97ec150d40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297ec150d40_0_1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bd9711463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174" name="Google Shape;174;g2dbd9711463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15e8191f5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715e8191f5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dbd9711463_0_1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dbd9711463_0_1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715e8191f5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205" name="Google Shape;205;g2715e8191f5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dbd9711463_0_2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dbd9711463_0_2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715e8191f5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715e8191f5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15e8191f5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715e8191f5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>
            <p:ph idx="2" type="pic"/>
          </p:nvPr>
        </p:nvSpPr>
        <p:spPr>
          <a:xfrm>
            <a:off x="5867401" y="1176112"/>
            <a:ext cx="4189413" cy="4202113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2"/>
          <p:cNvSpPr/>
          <p:nvPr/>
        </p:nvSpPr>
        <p:spPr>
          <a:xfrm>
            <a:off x="-1981200" y="1176111"/>
            <a:ext cx="7086600" cy="817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>
            <p:ph idx="2" type="pic"/>
          </p:nvPr>
        </p:nvSpPr>
        <p:spPr>
          <a:xfrm>
            <a:off x="533400" y="838200"/>
            <a:ext cx="4878181" cy="4953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1">
  <p:cSld name="2_Title and Content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Custom Layout">
  <p:cSld name="19_Custom Layou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/>
          <p:nvPr/>
        </p:nvSpPr>
        <p:spPr>
          <a:xfrm>
            <a:off x="0" y="0"/>
            <a:ext cx="12192000" cy="3124200"/>
          </a:xfrm>
          <a:prstGeom prst="rect">
            <a:avLst/>
          </a:prstGeom>
          <a:solidFill>
            <a:srgbClr val="E11F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1"/>
          <p:cNvSpPr/>
          <p:nvPr>
            <p:ph idx="2" type="pic"/>
          </p:nvPr>
        </p:nvSpPr>
        <p:spPr>
          <a:xfrm>
            <a:off x="996950" y="1710767"/>
            <a:ext cx="2349600" cy="239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1" name="Google Shape;101;p21"/>
          <p:cNvSpPr/>
          <p:nvPr>
            <p:ph idx="3" type="pic"/>
          </p:nvPr>
        </p:nvSpPr>
        <p:spPr>
          <a:xfrm>
            <a:off x="4883150" y="1710767"/>
            <a:ext cx="2349600" cy="239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2" name="Google Shape;102;p21"/>
          <p:cNvSpPr/>
          <p:nvPr>
            <p:ph idx="4" type="pic"/>
          </p:nvPr>
        </p:nvSpPr>
        <p:spPr>
          <a:xfrm>
            <a:off x="8769350" y="1710767"/>
            <a:ext cx="2349600" cy="239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103" name="Google Shape;10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400" y="304801"/>
            <a:ext cx="1247249" cy="34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Custom Layout">
  <p:cSld name="22_Custom Layou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>
            <p:ph idx="2" type="pic"/>
          </p:nvPr>
        </p:nvSpPr>
        <p:spPr>
          <a:xfrm flipH="1" rot="10800000">
            <a:off x="755905" y="0"/>
            <a:ext cx="3295500" cy="4686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107" name="Google Shape;107;p22"/>
          <p:cNvSpPr/>
          <p:nvPr>
            <p:ph idx="3" type="pic"/>
          </p:nvPr>
        </p:nvSpPr>
        <p:spPr>
          <a:xfrm>
            <a:off x="8153400" y="4357914"/>
            <a:ext cx="3295500" cy="25146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108" name="Google Shape;108;p2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With Logo">
  <p:cSld name="Blank Slide With Logo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ustom Layout">
  <p:cSld name="17_Custom Layou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/>
          <p:nvPr>
            <p:ph idx="2" type="pic"/>
          </p:nvPr>
        </p:nvSpPr>
        <p:spPr>
          <a:xfrm>
            <a:off x="914400" y="1782093"/>
            <a:ext cx="2209800" cy="2256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3" name="Google Shape;113;p24"/>
          <p:cNvSpPr/>
          <p:nvPr>
            <p:ph idx="3" type="pic"/>
          </p:nvPr>
        </p:nvSpPr>
        <p:spPr>
          <a:xfrm>
            <a:off x="3657600" y="1782093"/>
            <a:ext cx="2209800" cy="2256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4" name="Google Shape;114;p24"/>
          <p:cNvSpPr/>
          <p:nvPr>
            <p:ph idx="4" type="pic"/>
          </p:nvPr>
        </p:nvSpPr>
        <p:spPr>
          <a:xfrm>
            <a:off x="6400800" y="1782093"/>
            <a:ext cx="2209800" cy="2256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5" name="Google Shape;115;p24"/>
          <p:cNvSpPr/>
          <p:nvPr>
            <p:ph idx="5" type="pic"/>
          </p:nvPr>
        </p:nvSpPr>
        <p:spPr>
          <a:xfrm>
            <a:off x="9144000" y="1782093"/>
            <a:ext cx="2209800" cy="2256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6" name="Google Shape;116;p2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 1">
  <p:cSld name="Picture with Capti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207" y="1"/>
            <a:ext cx="12174793" cy="6872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400" y="304801"/>
            <a:ext cx="1247249" cy="34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2">
  <p:cSld name="2_Title and Content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Custom Layout 1">
  <p:cSld name="21_Custom Layout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/>
          <p:nvPr>
            <p:ph idx="2" type="pic"/>
          </p:nvPr>
        </p:nvSpPr>
        <p:spPr>
          <a:xfrm flipH="1" rot="-5400000">
            <a:off x="1488650" y="962300"/>
            <a:ext cx="2766000" cy="277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sp>
      <p:sp>
        <p:nvSpPr>
          <p:cNvPr id="128" name="Google Shape;128;p28"/>
          <p:cNvSpPr/>
          <p:nvPr>
            <p:ph idx="3" type="pic"/>
          </p:nvPr>
        </p:nvSpPr>
        <p:spPr>
          <a:xfrm flipH="1" rot="-5400000">
            <a:off x="7780750" y="3450775"/>
            <a:ext cx="2766000" cy="277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sp>
      <p:sp>
        <p:nvSpPr>
          <p:cNvPr id="129" name="Google Shape;129;p2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Custom Layout">
  <p:cSld name="21_Custom Layout_2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/>
          <p:nvPr/>
        </p:nvSpPr>
        <p:spPr>
          <a:xfrm>
            <a:off x="7162800" y="0"/>
            <a:ext cx="5029200" cy="6858000"/>
          </a:xfrm>
          <a:prstGeom prst="rect">
            <a:avLst/>
          </a:prstGeom>
          <a:solidFill>
            <a:srgbClr val="E2262D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9"/>
          <p:cNvSpPr/>
          <p:nvPr>
            <p:ph idx="2" type="pic"/>
          </p:nvPr>
        </p:nvSpPr>
        <p:spPr>
          <a:xfrm flipH="1" rot="-5400000">
            <a:off x="6248385" y="4099051"/>
            <a:ext cx="1828800" cy="277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133" name="Google Shape;133;p29"/>
          <p:cNvSpPr/>
          <p:nvPr>
            <p:ph idx="3" type="pic"/>
          </p:nvPr>
        </p:nvSpPr>
        <p:spPr>
          <a:xfrm flipH="1" rot="-5400000">
            <a:off x="6248386" y="2041651"/>
            <a:ext cx="1828800" cy="277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134" name="Google Shape;134;p29"/>
          <p:cNvSpPr/>
          <p:nvPr>
            <p:ph idx="4" type="pic"/>
          </p:nvPr>
        </p:nvSpPr>
        <p:spPr>
          <a:xfrm flipH="1" rot="-5400000">
            <a:off x="6248386" y="-8491"/>
            <a:ext cx="1828800" cy="277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</p:sp>
      <p:pic>
        <p:nvPicPr>
          <p:cNvPr id="135" name="Google Shape;13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400" y="304801"/>
            <a:ext cx="1247249" cy="34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0" y="200177"/>
            <a:ext cx="121920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Calibri"/>
              <a:buNone/>
              <a:defRPr b="1" sz="4800">
                <a:solidFill>
                  <a:srgbClr val="59595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0" y="1005381"/>
            <a:ext cx="12192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3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>
            <p:ph idx="2" type="pic"/>
          </p:nvPr>
        </p:nvSpPr>
        <p:spPr>
          <a:xfrm>
            <a:off x="4806952" y="1588"/>
            <a:ext cx="7386637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981200" y="1176111"/>
            <a:ext cx="7086600" cy="817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3">
  <p:cSld name="2_Title and Content_3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4">
  <p:cSld name="2_Title and Content_4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5">
  <p:cSld name="2_Title and Content_5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6">
  <p:cSld name="2_Title and Content_6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4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 1">
  <p:cSld name="Content with Captio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>
            <p:ph idx="2" type="pic"/>
          </p:nvPr>
        </p:nvSpPr>
        <p:spPr>
          <a:xfrm>
            <a:off x="5844975" y="1692050"/>
            <a:ext cx="5336400" cy="44559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>
            <p:ph idx="2" type="pic"/>
          </p:nvPr>
        </p:nvSpPr>
        <p:spPr>
          <a:xfrm>
            <a:off x="6096000" y="1075673"/>
            <a:ext cx="4721100" cy="4735500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6"/>
          <p:cNvSpPr/>
          <p:nvPr/>
        </p:nvSpPr>
        <p:spPr>
          <a:xfrm>
            <a:off x="-1981200" y="1176111"/>
            <a:ext cx="7086600" cy="817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79499" y="304801"/>
            <a:ext cx="1207148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7"/>
          <p:cNvSpPr/>
          <p:nvPr>
            <p:ph idx="2" type="pic"/>
          </p:nvPr>
        </p:nvSpPr>
        <p:spPr>
          <a:xfrm>
            <a:off x="533400" y="838200"/>
            <a:ext cx="4878181" cy="4953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9"/>
          <p:cNvSpPr/>
          <p:nvPr>
            <p:ph idx="2" type="pic"/>
          </p:nvPr>
        </p:nvSpPr>
        <p:spPr>
          <a:xfrm>
            <a:off x="647700" y="457200"/>
            <a:ext cx="3124200" cy="449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>
            <p:ph idx="2" type="pic"/>
          </p:nvPr>
        </p:nvSpPr>
        <p:spPr>
          <a:xfrm>
            <a:off x="692600" y="1617450"/>
            <a:ext cx="5105700" cy="4567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79499" y="304801"/>
            <a:ext cx="1207148" cy="533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hyperlink" Target="https://mindx.edu.v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indx.edu.vn" TargetMode="External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mindx.edu.vn" TargetMode="External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hyperlink" Target="https://mindx.edu.vn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hyperlink" Target="https://mindx.edu.vn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hyperlink" Target="https://mindx.edu.vn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mindx.edu.vn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hyperlink" Target="https://mindx.edu.v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gif"/><Relationship Id="rId6" Type="http://schemas.openxmlformats.org/officeDocument/2006/relationships/hyperlink" Target="https://mindx.edu.v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hyperlink" Target="https://mindx.edu.v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indx.edu.vn" TargetMode="External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hyperlink" Target="https://mindx.edu.v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hyperlink" Target="https://mindx.edu.v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indx.edu.vn" TargetMode="External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hyperlink" Target="https://mindx.edu.v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indx.edu.vn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92000" cy="688265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6000000" dist="19050">
              <a:srgbClr val="000000">
                <a:alpha val="50000"/>
              </a:srgbClr>
            </a:outerShdw>
          </a:effectLst>
        </p:spPr>
      </p:pic>
      <p:sp>
        <p:nvSpPr>
          <p:cNvPr id="160" name="Google Shape;160;p36"/>
          <p:cNvSpPr txBox="1"/>
          <p:nvPr>
            <p:ph idx="4294967295" type="title"/>
          </p:nvPr>
        </p:nvSpPr>
        <p:spPr>
          <a:xfrm>
            <a:off x="5105400" y="2865437"/>
            <a:ext cx="3052769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xo Black"/>
              <a:buNone/>
            </a:pPr>
            <a:r>
              <a:rPr lang="en-US" sz="6000">
                <a:solidFill>
                  <a:schemeClr val="lt1"/>
                </a:solidFill>
                <a:latin typeface="Exo Black"/>
                <a:ea typeface="Exo Black"/>
                <a:cs typeface="Exo Black"/>
                <a:sym typeface="Exo Black"/>
              </a:rPr>
              <a:t>BÀI 12</a:t>
            </a:r>
            <a:endParaRPr sz="6000">
              <a:solidFill>
                <a:schemeClr val="lt1"/>
              </a:solidFill>
              <a:latin typeface="Exo Black"/>
              <a:ea typeface="Exo Black"/>
              <a:cs typeface="Exo Black"/>
              <a:sym typeface="Exo Black"/>
            </a:endParaRPr>
          </a:p>
        </p:txBody>
      </p:sp>
      <p:sp>
        <p:nvSpPr>
          <p:cNvPr id="161" name="Google Shape;161;p36"/>
          <p:cNvSpPr txBox="1"/>
          <p:nvPr>
            <p:ph idx="4294967295" type="body"/>
          </p:nvPr>
        </p:nvSpPr>
        <p:spPr>
          <a:xfrm>
            <a:off x="1796850" y="3684800"/>
            <a:ext cx="890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HÀNG ĐỢI</a:t>
            </a:r>
            <a:endParaRPr b="1" sz="400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162" name="Google Shape;16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3162" y="537320"/>
            <a:ext cx="1642875" cy="730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6"/>
          <p:cNvSpPr txBox="1"/>
          <p:nvPr/>
        </p:nvSpPr>
        <p:spPr>
          <a:xfrm>
            <a:off x="3173838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FFFFFF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solidFill>
                <a:srgbClr val="FFFFFF"/>
              </a:solidFill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5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12: Hàng đợi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250" name="Google Shape;250;p45"/>
          <p:cNvSpPr txBox="1"/>
          <p:nvPr/>
        </p:nvSpPr>
        <p:spPr>
          <a:xfrm>
            <a:off x="2893875" y="5040475"/>
            <a:ext cx="62793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2725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Phần tử bị</a:t>
            </a:r>
            <a:r>
              <a:rPr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xoá chính là phần tử ở đầu hàng</a:t>
            </a:r>
            <a:endParaRPr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12725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Độ phức tạp: </a:t>
            </a: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O(1)</a:t>
            </a:r>
            <a:endParaRPr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51" name="Google Shape;251;p45"/>
          <p:cNvSpPr txBox="1"/>
          <p:nvPr/>
        </p:nvSpPr>
        <p:spPr>
          <a:xfrm>
            <a:off x="387825" y="6096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latin typeface="Exo"/>
                <a:ea typeface="Exo"/>
                <a:cs typeface="Exo"/>
                <a:sym typeface="Exo"/>
              </a:rPr>
              <a:t>Hàng đợi: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Thao tác cơ bản</a:t>
            </a:r>
            <a:endParaRPr b="1" sz="40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52" name="Google Shape;252;p45"/>
          <p:cNvSpPr/>
          <p:nvPr/>
        </p:nvSpPr>
        <p:spPr>
          <a:xfrm>
            <a:off x="5337448" y="1946400"/>
            <a:ext cx="1517100" cy="455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1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De</a:t>
            </a:r>
            <a:r>
              <a:rPr b="1" lang="en-US" sz="24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queue</a:t>
            </a:r>
            <a:endParaRPr b="1" sz="240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53" name="Google Shape;253;p45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pic>
        <p:nvPicPr>
          <p:cNvPr id="254" name="Google Shape;25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3875" y="2554500"/>
            <a:ext cx="6279158" cy="23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12: Hàng đợi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260" name="Google Shape;260;p46"/>
          <p:cNvSpPr txBox="1"/>
          <p:nvPr/>
        </p:nvSpPr>
        <p:spPr>
          <a:xfrm>
            <a:off x="387825" y="6096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latin typeface="Exo"/>
                <a:ea typeface="Exo"/>
                <a:cs typeface="Exo"/>
                <a:sym typeface="Exo"/>
              </a:rPr>
              <a:t>Hàng đợi: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Thao tác cơ bản</a:t>
            </a:r>
            <a:endParaRPr b="1" sz="40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61" name="Google Shape;261;p46"/>
          <p:cNvSpPr/>
          <p:nvPr/>
        </p:nvSpPr>
        <p:spPr>
          <a:xfrm>
            <a:off x="5059350" y="1567613"/>
            <a:ext cx="2378100" cy="455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1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Kiểm tra rỗng</a:t>
            </a:r>
            <a:endParaRPr b="1" sz="240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62" name="Google Shape;262;p46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263" name="Google Shape;263;p46"/>
          <p:cNvSpPr txBox="1"/>
          <p:nvPr/>
        </p:nvSpPr>
        <p:spPr>
          <a:xfrm>
            <a:off x="3506850" y="5517550"/>
            <a:ext cx="548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2725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Kiểm tra stack rỗng bằng hàm </a:t>
            </a:r>
            <a:r>
              <a:rPr b="1" lang="en-US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64" name="Google Shape;26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6851" y="2074088"/>
            <a:ext cx="5483099" cy="3392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7"/>
          <p:cNvSpPr/>
          <p:nvPr/>
        </p:nvSpPr>
        <p:spPr>
          <a:xfrm>
            <a:off x="5160900" y="3251600"/>
            <a:ext cx="6547800" cy="64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Các thao tác cơ bản với Hàng đợi</a:t>
            </a:r>
            <a:endParaRPr sz="1800">
              <a:solidFill>
                <a:srgbClr val="E11F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7"/>
          <p:cNvSpPr txBox="1"/>
          <p:nvPr/>
        </p:nvSpPr>
        <p:spPr>
          <a:xfrm>
            <a:off x="0" y="106200"/>
            <a:ext cx="40386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271" name="Google Shape;271;p47"/>
          <p:cNvSpPr/>
          <p:nvPr/>
        </p:nvSpPr>
        <p:spPr>
          <a:xfrm>
            <a:off x="5160900" y="4267225"/>
            <a:ext cx="6547800" cy="648600"/>
          </a:xfrm>
          <a:prstGeom prst="roundRect">
            <a:avLst>
              <a:gd fmla="val 16667" name="adj"/>
            </a:avLst>
          </a:prstGeom>
          <a:solidFill>
            <a:srgbClr val="E11F26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Thực hành: </a:t>
            </a:r>
            <a:r>
              <a:rPr b="1" lang="en-US" sz="21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Ứng dụng MP3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675523"/>
            <a:ext cx="40386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7"/>
          <p:cNvSpPr/>
          <p:nvPr/>
        </p:nvSpPr>
        <p:spPr>
          <a:xfrm>
            <a:off x="5160900" y="2235975"/>
            <a:ext cx="6547800" cy="64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Cách hoạt động của Hàng đợi</a:t>
            </a:r>
            <a:endParaRPr sz="1800">
              <a:solidFill>
                <a:srgbClr val="E11F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47"/>
          <p:cNvSpPr txBox="1"/>
          <p:nvPr/>
        </p:nvSpPr>
        <p:spPr>
          <a:xfrm>
            <a:off x="387825" y="7620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Nội dung buổi học</a:t>
            </a:r>
            <a:endParaRPr b="1" sz="4000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75" name="Google Shape;275;p47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276" name="Google Shape;276;p47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12: Hàng đợi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8"/>
          <p:cNvPicPr preferRelativeResize="0"/>
          <p:nvPr/>
        </p:nvPicPr>
        <p:blipFill rotWithShape="1">
          <a:blip r:embed="rId3">
            <a:alphaModFix amt="23000"/>
          </a:blip>
          <a:srcRect b="0" l="6349" r="18513" t="0"/>
          <a:stretch/>
        </p:blipFill>
        <p:spPr>
          <a:xfrm>
            <a:off x="0" y="3845375"/>
            <a:ext cx="12192000" cy="30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8"/>
          <p:cNvSpPr/>
          <p:nvPr/>
        </p:nvSpPr>
        <p:spPr>
          <a:xfrm flipH="1">
            <a:off x="6635460" y="5115265"/>
            <a:ext cx="685976" cy="1735764"/>
          </a:xfrm>
          <a:custGeom>
            <a:rect b="b" l="l" r="r" t="t"/>
            <a:pathLst>
              <a:path extrusionOk="0" h="89901" w="35529">
                <a:moveTo>
                  <a:pt x="7122" y="6430"/>
                </a:moveTo>
                <a:cubicBezTo>
                  <a:pt x="8221" y="11843"/>
                  <a:pt x="12698" y="13959"/>
                  <a:pt x="12779" y="13959"/>
                </a:cubicBezTo>
                <a:lnTo>
                  <a:pt x="12576" y="14407"/>
                </a:lnTo>
                <a:cubicBezTo>
                  <a:pt x="12535" y="14366"/>
                  <a:pt x="7814" y="12169"/>
                  <a:pt x="6675" y="6512"/>
                </a:cubicBezTo>
                <a:lnTo>
                  <a:pt x="7122" y="6430"/>
                </a:lnTo>
                <a:close/>
                <a:moveTo>
                  <a:pt x="18314" y="31785"/>
                </a:moveTo>
                <a:lnTo>
                  <a:pt x="18314" y="31785"/>
                </a:lnTo>
                <a:cubicBezTo>
                  <a:pt x="18311" y="31785"/>
                  <a:pt x="18308" y="31785"/>
                  <a:pt x="18306" y="31785"/>
                </a:cubicBezTo>
                <a:lnTo>
                  <a:pt x="18306" y="31785"/>
                </a:lnTo>
                <a:cubicBezTo>
                  <a:pt x="18309" y="31787"/>
                  <a:pt x="18312" y="31788"/>
                  <a:pt x="18315" y="31789"/>
                </a:cubicBezTo>
                <a:lnTo>
                  <a:pt x="18315" y="31789"/>
                </a:lnTo>
                <a:cubicBezTo>
                  <a:pt x="18315" y="31788"/>
                  <a:pt x="18314" y="31786"/>
                  <a:pt x="18314" y="31785"/>
                </a:cubicBezTo>
                <a:close/>
                <a:moveTo>
                  <a:pt x="6919" y="39599"/>
                </a:moveTo>
                <a:cubicBezTo>
                  <a:pt x="10012" y="45622"/>
                  <a:pt x="17012" y="48267"/>
                  <a:pt x="17093" y="48267"/>
                </a:cubicBezTo>
                <a:lnTo>
                  <a:pt x="16930" y="48715"/>
                </a:lnTo>
                <a:cubicBezTo>
                  <a:pt x="16849" y="48674"/>
                  <a:pt x="9686" y="45988"/>
                  <a:pt x="6512" y="39843"/>
                </a:cubicBezTo>
                <a:lnTo>
                  <a:pt x="6919" y="39599"/>
                </a:lnTo>
                <a:close/>
                <a:moveTo>
                  <a:pt x="31052" y="0"/>
                </a:moveTo>
                <a:cubicBezTo>
                  <a:pt x="31052" y="0"/>
                  <a:pt x="29913" y="2930"/>
                  <a:pt x="27878" y="6512"/>
                </a:cubicBezTo>
                <a:cubicBezTo>
                  <a:pt x="25843" y="10134"/>
                  <a:pt x="19535" y="15750"/>
                  <a:pt x="18395" y="21855"/>
                </a:cubicBezTo>
                <a:cubicBezTo>
                  <a:pt x="18110" y="23564"/>
                  <a:pt x="17988" y="25110"/>
                  <a:pt x="17988" y="26453"/>
                </a:cubicBezTo>
                <a:cubicBezTo>
                  <a:pt x="16930" y="22913"/>
                  <a:pt x="15628" y="19576"/>
                  <a:pt x="14326" y="16483"/>
                </a:cubicBezTo>
                <a:cubicBezTo>
                  <a:pt x="13959" y="15669"/>
                  <a:pt x="13674" y="14733"/>
                  <a:pt x="13430" y="13797"/>
                </a:cubicBezTo>
                <a:lnTo>
                  <a:pt x="13227" y="13675"/>
                </a:lnTo>
                <a:cubicBezTo>
                  <a:pt x="13268" y="13634"/>
                  <a:pt x="17337" y="6756"/>
                  <a:pt x="17337" y="4803"/>
                </a:cubicBezTo>
                <a:lnTo>
                  <a:pt x="17785" y="4803"/>
                </a:lnTo>
                <a:cubicBezTo>
                  <a:pt x="17785" y="6634"/>
                  <a:pt x="14692" y="12087"/>
                  <a:pt x="13837" y="13552"/>
                </a:cubicBezTo>
                <a:cubicBezTo>
                  <a:pt x="15262" y="12698"/>
                  <a:pt x="17581" y="10948"/>
                  <a:pt x="18436" y="8262"/>
                </a:cubicBezTo>
                <a:cubicBezTo>
                  <a:pt x="19738" y="4233"/>
                  <a:pt x="17826" y="570"/>
                  <a:pt x="17826" y="570"/>
                </a:cubicBezTo>
                <a:cubicBezTo>
                  <a:pt x="17826" y="570"/>
                  <a:pt x="14366" y="5617"/>
                  <a:pt x="13430" y="8832"/>
                </a:cubicBezTo>
                <a:cubicBezTo>
                  <a:pt x="12861" y="10866"/>
                  <a:pt x="12698" y="12454"/>
                  <a:pt x="12657" y="13349"/>
                </a:cubicBezTo>
                <a:cubicBezTo>
                  <a:pt x="12006" y="11680"/>
                  <a:pt x="10988" y="9401"/>
                  <a:pt x="9849" y="7896"/>
                </a:cubicBezTo>
                <a:cubicBezTo>
                  <a:pt x="7814" y="5169"/>
                  <a:pt x="6471" y="1140"/>
                  <a:pt x="6471" y="1140"/>
                </a:cubicBezTo>
                <a:cubicBezTo>
                  <a:pt x="6471" y="1140"/>
                  <a:pt x="3989" y="5413"/>
                  <a:pt x="5779" y="9890"/>
                </a:cubicBezTo>
                <a:cubicBezTo>
                  <a:pt x="7285" y="13593"/>
                  <a:pt x="11477" y="15018"/>
                  <a:pt x="12942" y="15425"/>
                </a:cubicBezTo>
                <a:cubicBezTo>
                  <a:pt x="13105" y="15913"/>
                  <a:pt x="13308" y="16401"/>
                  <a:pt x="13471" y="16849"/>
                </a:cubicBezTo>
                <a:cubicBezTo>
                  <a:pt x="15262" y="21041"/>
                  <a:pt x="17052" y="25762"/>
                  <a:pt x="18110" y="30727"/>
                </a:cubicBezTo>
                <a:cubicBezTo>
                  <a:pt x="17052" y="29302"/>
                  <a:pt x="15058" y="26860"/>
                  <a:pt x="13186" y="25477"/>
                </a:cubicBezTo>
                <a:cubicBezTo>
                  <a:pt x="10460" y="23483"/>
                  <a:pt x="8018" y="19983"/>
                  <a:pt x="8018" y="19983"/>
                </a:cubicBezTo>
                <a:lnTo>
                  <a:pt x="8018" y="19983"/>
                </a:lnTo>
                <a:cubicBezTo>
                  <a:pt x="8017" y="19983"/>
                  <a:pt x="6878" y="24826"/>
                  <a:pt x="9890" y="28610"/>
                </a:cubicBezTo>
                <a:cubicBezTo>
                  <a:pt x="12110" y="31377"/>
                  <a:pt x="15862" y="31799"/>
                  <a:pt x="17735" y="31799"/>
                </a:cubicBezTo>
                <a:cubicBezTo>
                  <a:pt x="17952" y="31799"/>
                  <a:pt x="18144" y="31794"/>
                  <a:pt x="18306" y="31785"/>
                </a:cubicBezTo>
                <a:lnTo>
                  <a:pt x="18306" y="31785"/>
                </a:lnTo>
                <a:cubicBezTo>
                  <a:pt x="16823" y="31118"/>
                  <a:pt x="12173" y="28894"/>
                  <a:pt x="10093" y="25843"/>
                </a:cubicBezTo>
                <a:lnTo>
                  <a:pt x="10459" y="25599"/>
                </a:lnTo>
                <a:cubicBezTo>
                  <a:pt x="12616" y="28692"/>
                  <a:pt x="17785" y="31052"/>
                  <a:pt x="18762" y="31500"/>
                </a:cubicBezTo>
                <a:cubicBezTo>
                  <a:pt x="19535" y="30279"/>
                  <a:pt x="24419" y="22750"/>
                  <a:pt x="26128" y="17988"/>
                </a:cubicBezTo>
                <a:lnTo>
                  <a:pt x="26575" y="18151"/>
                </a:lnTo>
                <a:cubicBezTo>
                  <a:pt x="24703" y="23320"/>
                  <a:pt x="19128" y="31826"/>
                  <a:pt x="19047" y="31907"/>
                </a:cubicBezTo>
                <a:lnTo>
                  <a:pt x="18965" y="32070"/>
                </a:lnTo>
                <a:lnTo>
                  <a:pt x="18762" y="31988"/>
                </a:lnTo>
                <a:cubicBezTo>
                  <a:pt x="18726" y="31970"/>
                  <a:pt x="18567" y="31903"/>
                  <a:pt x="18315" y="31789"/>
                </a:cubicBezTo>
                <a:lnTo>
                  <a:pt x="18315" y="31789"/>
                </a:lnTo>
                <a:cubicBezTo>
                  <a:pt x="19372" y="37241"/>
                  <a:pt x="19494" y="42937"/>
                  <a:pt x="17704" y="48471"/>
                </a:cubicBezTo>
                <a:cubicBezTo>
                  <a:pt x="17581" y="47372"/>
                  <a:pt x="16971" y="44482"/>
                  <a:pt x="13430" y="41227"/>
                </a:cubicBezTo>
                <a:cubicBezTo>
                  <a:pt x="8954" y="37116"/>
                  <a:pt x="1" y="23972"/>
                  <a:pt x="0" y="23971"/>
                </a:cubicBezTo>
                <a:lnTo>
                  <a:pt x="0" y="23971"/>
                </a:lnTo>
                <a:cubicBezTo>
                  <a:pt x="0" y="23972"/>
                  <a:pt x="733" y="39477"/>
                  <a:pt x="5006" y="44604"/>
                </a:cubicBezTo>
                <a:cubicBezTo>
                  <a:pt x="8275" y="48486"/>
                  <a:pt x="14023" y="48949"/>
                  <a:pt x="16528" y="48949"/>
                </a:cubicBezTo>
                <a:cubicBezTo>
                  <a:pt x="17017" y="48949"/>
                  <a:pt x="17382" y="48932"/>
                  <a:pt x="17581" y="48918"/>
                </a:cubicBezTo>
                <a:lnTo>
                  <a:pt x="17581" y="48918"/>
                </a:lnTo>
                <a:cubicBezTo>
                  <a:pt x="17500" y="49163"/>
                  <a:pt x="17419" y="49407"/>
                  <a:pt x="17297" y="49651"/>
                </a:cubicBezTo>
                <a:cubicBezTo>
                  <a:pt x="14488" y="57221"/>
                  <a:pt x="13878" y="62552"/>
                  <a:pt x="13837" y="65360"/>
                </a:cubicBezTo>
                <a:lnTo>
                  <a:pt x="8506" y="65360"/>
                </a:lnTo>
                <a:lnTo>
                  <a:pt x="8506" y="89900"/>
                </a:lnTo>
                <a:lnTo>
                  <a:pt x="23157" y="89900"/>
                </a:lnTo>
                <a:lnTo>
                  <a:pt x="23157" y="65360"/>
                </a:lnTo>
                <a:lnTo>
                  <a:pt x="14733" y="65360"/>
                </a:lnTo>
                <a:cubicBezTo>
                  <a:pt x="14773" y="64180"/>
                  <a:pt x="14895" y="62593"/>
                  <a:pt x="15262" y="60558"/>
                </a:cubicBezTo>
                <a:lnTo>
                  <a:pt x="15262" y="60558"/>
                </a:lnTo>
                <a:cubicBezTo>
                  <a:pt x="15140" y="60598"/>
                  <a:pt x="15099" y="60598"/>
                  <a:pt x="15099" y="60598"/>
                </a:cubicBezTo>
                <a:lnTo>
                  <a:pt x="14977" y="60151"/>
                </a:lnTo>
                <a:cubicBezTo>
                  <a:pt x="15058" y="60151"/>
                  <a:pt x="24256" y="57546"/>
                  <a:pt x="30645" y="50953"/>
                </a:cubicBezTo>
                <a:lnTo>
                  <a:pt x="30971" y="51279"/>
                </a:lnTo>
                <a:cubicBezTo>
                  <a:pt x="25802" y="56610"/>
                  <a:pt x="18884" y="59337"/>
                  <a:pt x="16198" y="60273"/>
                </a:cubicBezTo>
                <a:cubicBezTo>
                  <a:pt x="18843" y="59907"/>
                  <a:pt x="25314" y="58971"/>
                  <a:pt x="28325" y="57017"/>
                </a:cubicBezTo>
                <a:cubicBezTo>
                  <a:pt x="32151" y="54535"/>
                  <a:pt x="35529" y="47087"/>
                  <a:pt x="35529" y="47087"/>
                </a:cubicBezTo>
                <a:lnTo>
                  <a:pt x="35529" y="47087"/>
                </a:lnTo>
                <a:cubicBezTo>
                  <a:pt x="35528" y="47087"/>
                  <a:pt x="23157" y="49814"/>
                  <a:pt x="19535" y="54290"/>
                </a:cubicBezTo>
                <a:cubicBezTo>
                  <a:pt x="17093" y="57383"/>
                  <a:pt x="15872" y="59093"/>
                  <a:pt x="15384" y="59866"/>
                </a:cubicBezTo>
                <a:cubicBezTo>
                  <a:pt x="15872" y="57180"/>
                  <a:pt x="16686" y="53883"/>
                  <a:pt x="18151" y="49976"/>
                </a:cubicBezTo>
                <a:cubicBezTo>
                  <a:pt x="19128" y="47413"/>
                  <a:pt x="19657" y="44808"/>
                  <a:pt x="19860" y="42203"/>
                </a:cubicBezTo>
                <a:lnTo>
                  <a:pt x="19860" y="42203"/>
                </a:lnTo>
                <a:cubicBezTo>
                  <a:pt x="19738" y="42285"/>
                  <a:pt x="19657" y="42325"/>
                  <a:pt x="19657" y="42325"/>
                </a:cubicBezTo>
                <a:lnTo>
                  <a:pt x="19453" y="41918"/>
                </a:lnTo>
                <a:cubicBezTo>
                  <a:pt x="19535" y="41878"/>
                  <a:pt x="27878" y="37442"/>
                  <a:pt x="30238" y="33250"/>
                </a:cubicBezTo>
                <a:lnTo>
                  <a:pt x="30645" y="33494"/>
                </a:lnTo>
                <a:cubicBezTo>
                  <a:pt x="28529" y="37279"/>
                  <a:pt x="21895" y="41104"/>
                  <a:pt x="20105" y="42081"/>
                </a:cubicBezTo>
                <a:cubicBezTo>
                  <a:pt x="21814" y="41918"/>
                  <a:pt x="27186" y="41104"/>
                  <a:pt x="30360" y="37157"/>
                </a:cubicBezTo>
                <a:cubicBezTo>
                  <a:pt x="34186" y="32436"/>
                  <a:pt x="33494" y="26576"/>
                  <a:pt x="33494" y="26576"/>
                </a:cubicBezTo>
                <a:lnTo>
                  <a:pt x="33494" y="26576"/>
                </a:lnTo>
                <a:cubicBezTo>
                  <a:pt x="33493" y="26576"/>
                  <a:pt x="26290" y="31541"/>
                  <a:pt x="23360" y="35366"/>
                </a:cubicBezTo>
                <a:cubicBezTo>
                  <a:pt x="21488" y="37808"/>
                  <a:pt x="20471" y="39884"/>
                  <a:pt x="19942" y="41064"/>
                </a:cubicBezTo>
                <a:cubicBezTo>
                  <a:pt x="20105" y="37930"/>
                  <a:pt x="19820" y="34796"/>
                  <a:pt x="19250" y="31744"/>
                </a:cubicBezTo>
                <a:cubicBezTo>
                  <a:pt x="21651" y="29872"/>
                  <a:pt x="30523" y="22587"/>
                  <a:pt x="31500" y="17134"/>
                </a:cubicBezTo>
                <a:cubicBezTo>
                  <a:pt x="32599" y="10826"/>
                  <a:pt x="31052" y="0"/>
                  <a:pt x="31052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8"/>
          <p:cNvSpPr/>
          <p:nvPr/>
        </p:nvSpPr>
        <p:spPr>
          <a:xfrm flipH="1">
            <a:off x="7716630" y="4538543"/>
            <a:ext cx="173671" cy="2312517"/>
          </a:xfrm>
          <a:custGeom>
            <a:rect b="b" l="l" r="r" t="t"/>
            <a:pathLst>
              <a:path extrusionOk="0" h="119773" w="8995">
                <a:moveTo>
                  <a:pt x="8995" y="1"/>
                </a:moveTo>
                <a:lnTo>
                  <a:pt x="1" y="10134"/>
                </a:lnTo>
                <a:lnTo>
                  <a:pt x="1" y="119772"/>
                </a:lnTo>
                <a:lnTo>
                  <a:pt x="8995" y="119772"/>
                </a:lnTo>
                <a:lnTo>
                  <a:pt x="8995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8"/>
          <p:cNvSpPr/>
          <p:nvPr/>
        </p:nvSpPr>
        <p:spPr>
          <a:xfrm flipH="1">
            <a:off x="7716634" y="6425053"/>
            <a:ext cx="84876" cy="425904"/>
          </a:xfrm>
          <a:custGeom>
            <a:rect b="b" l="l" r="r" t="t"/>
            <a:pathLst>
              <a:path extrusionOk="0" h="22059" w="4396">
                <a:moveTo>
                  <a:pt x="0" y="1"/>
                </a:moveTo>
                <a:lnTo>
                  <a:pt x="0" y="22058"/>
                </a:lnTo>
                <a:lnTo>
                  <a:pt x="4396" y="22058"/>
                </a:lnTo>
                <a:lnTo>
                  <a:pt x="43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48"/>
          <p:cNvSpPr/>
          <p:nvPr/>
        </p:nvSpPr>
        <p:spPr>
          <a:xfrm flipH="1">
            <a:off x="7710340" y="6418759"/>
            <a:ext cx="97464" cy="439265"/>
          </a:xfrm>
          <a:custGeom>
            <a:rect b="b" l="l" r="r" t="t"/>
            <a:pathLst>
              <a:path extrusionOk="0" h="22751" w="5048">
                <a:moveTo>
                  <a:pt x="4355" y="652"/>
                </a:moveTo>
                <a:lnTo>
                  <a:pt x="4355" y="22059"/>
                </a:lnTo>
                <a:lnTo>
                  <a:pt x="693" y="22059"/>
                </a:lnTo>
                <a:lnTo>
                  <a:pt x="693" y="652"/>
                </a:lnTo>
                <a:close/>
                <a:moveTo>
                  <a:pt x="326" y="1"/>
                </a:moveTo>
                <a:cubicBezTo>
                  <a:pt x="245" y="1"/>
                  <a:pt x="164" y="1"/>
                  <a:pt x="123" y="82"/>
                </a:cubicBezTo>
                <a:cubicBezTo>
                  <a:pt x="41" y="164"/>
                  <a:pt x="1" y="245"/>
                  <a:pt x="1" y="327"/>
                </a:cubicBezTo>
                <a:lnTo>
                  <a:pt x="1" y="22384"/>
                </a:lnTo>
                <a:cubicBezTo>
                  <a:pt x="1" y="22466"/>
                  <a:pt x="41" y="22588"/>
                  <a:pt x="123" y="22629"/>
                </a:cubicBezTo>
                <a:cubicBezTo>
                  <a:pt x="164" y="22710"/>
                  <a:pt x="245" y="22751"/>
                  <a:pt x="326" y="22751"/>
                </a:cubicBezTo>
                <a:lnTo>
                  <a:pt x="4722" y="22751"/>
                </a:lnTo>
                <a:cubicBezTo>
                  <a:pt x="4803" y="22751"/>
                  <a:pt x="4884" y="22710"/>
                  <a:pt x="4966" y="22629"/>
                </a:cubicBezTo>
                <a:cubicBezTo>
                  <a:pt x="5007" y="22547"/>
                  <a:pt x="5047" y="22466"/>
                  <a:pt x="5047" y="22384"/>
                </a:cubicBezTo>
                <a:lnTo>
                  <a:pt x="5047" y="327"/>
                </a:lnTo>
                <a:cubicBezTo>
                  <a:pt x="5047" y="245"/>
                  <a:pt x="5007" y="164"/>
                  <a:pt x="4966" y="82"/>
                </a:cubicBezTo>
                <a:cubicBezTo>
                  <a:pt x="4884" y="1"/>
                  <a:pt x="4803" y="1"/>
                  <a:pt x="47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8"/>
          <p:cNvSpPr/>
          <p:nvPr/>
        </p:nvSpPr>
        <p:spPr>
          <a:xfrm flipH="1">
            <a:off x="7350472" y="6129626"/>
            <a:ext cx="366186" cy="721348"/>
          </a:xfrm>
          <a:custGeom>
            <a:rect b="b" l="l" r="r" t="t"/>
            <a:pathLst>
              <a:path extrusionOk="0" h="37361" w="18966">
                <a:moveTo>
                  <a:pt x="18965" y="0"/>
                </a:moveTo>
                <a:lnTo>
                  <a:pt x="1" y="15303"/>
                </a:lnTo>
                <a:lnTo>
                  <a:pt x="1" y="37360"/>
                </a:lnTo>
                <a:lnTo>
                  <a:pt x="18965" y="37360"/>
                </a:lnTo>
                <a:lnTo>
                  <a:pt x="18965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48"/>
          <p:cNvSpPr/>
          <p:nvPr/>
        </p:nvSpPr>
        <p:spPr>
          <a:xfrm flipH="1">
            <a:off x="7344177" y="6123274"/>
            <a:ext cx="379547" cy="734766"/>
          </a:xfrm>
          <a:custGeom>
            <a:rect b="b" l="l" r="r" t="t"/>
            <a:pathLst>
              <a:path extrusionOk="0" h="38056" w="19658">
                <a:moveTo>
                  <a:pt x="19006" y="1062"/>
                </a:moveTo>
                <a:lnTo>
                  <a:pt x="19006" y="37364"/>
                </a:lnTo>
                <a:lnTo>
                  <a:pt x="692" y="37364"/>
                </a:lnTo>
                <a:lnTo>
                  <a:pt x="692" y="15794"/>
                </a:lnTo>
                <a:lnTo>
                  <a:pt x="19006" y="1062"/>
                </a:lnTo>
                <a:close/>
                <a:moveTo>
                  <a:pt x="19343" y="0"/>
                </a:moveTo>
                <a:cubicBezTo>
                  <a:pt x="19260" y="0"/>
                  <a:pt x="19178" y="35"/>
                  <a:pt x="19128" y="85"/>
                </a:cubicBezTo>
                <a:lnTo>
                  <a:pt x="163" y="15347"/>
                </a:lnTo>
                <a:cubicBezTo>
                  <a:pt x="82" y="15428"/>
                  <a:pt x="0" y="15509"/>
                  <a:pt x="0" y="15632"/>
                </a:cubicBezTo>
                <a:lnTo>
                  <a:pt x="0" y="37689"/>
                </a:lnTo>
                <a:cubicBezTo>
                  <a:pt x="0" y="37771"/>
                  <a:pt x="41" y="37893"/>
                  <a:pt x="122" y="37934"/>
                </a:cubicBezTo>
                <a:cubicBezTo>
                  <a:pt x="163" y="38015"/>
                  <a:pt x="285" y="38056"/>
                  <a:pt x="367" y="38056"/>
                </a:cubicBezTo>
                <a:lnTo>
                  <a:pt x="19331" y="38056"/>
                </a:lnTo>
                <a:cubicBezTo>
                  <a:pt x="19413" y="38056"/>
                  <a:pt x="19494" y="38015"/>
                  <a:pt x="19576" y="37934"/>
                </a:cubicBezTo>
                <a:cubicBezTo>
                  <a:pt x="19616" y="37852"/>
                  <a:pt x="19657" y="37771"/>
                  <a:pt x="19657" y="37689"/>
                </a:cubicBezTo>
                <a:lnTo>
                  <a:pt x="19657" y="329"/>
                </a:lnTo>
                <a:cubicBezTo>
                  <a:pt x="19657" y="207"/>
                  <a:pt x="19576" y="85"/>
                  <a:pt x="19494" y="45"/>
                </a:cubicBezTo>
                <a:cubicBezTo>
                  <a:pt x="19448" y="13"/>
                  <a:pt x="19395" y="0"/>
                  <a:pt x="193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8"/>
          <p:cNvSpPr/>
          <p:nvPr/>
        </p:nvSpPr>
        <p:spPr>
          <a:xfrm flipH="1">
            <a:off x="7586174" y="6238051"/>
            <a:ext cx="583839" cy="165041"/>
          </a:xfrm>
          <a:custGeom>
            <a:rect b="b" l="l" r="r" t="t"/>
            <a:pathLst>
              <a:path extrusionOk="0" h="8548" w="30239">
                <a:moveTo>
                  <a:pt x="10704" y="1"/>
                </a:moveTo>
                <a:lnTo>
                  <a:pt x="0" y="8547"/>
                </a:lnTo>
                <a:lnTo>
                  <a:pt x="18558" y="8547"/>
                </a:lnTo>
                <a:lnTo>
                  <a:pt x="30238" y="1"/>
                </a:ln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8"/>
          <p:cNvSpPr/>
          <p:nvPr/>
        </p:nvSpPr>
        <p:spPr>
          <a:xfrm flipH="1">
            <a:off x="7579105" y="6231776"/>
            <a:ext cx="597973" cy="178382"/>
          </a:xfrm>
          <a:custGeom>
            <a:rect b="b" l="l" r="r" t="t"/>
            <a:pathLst>
              <a:path extrusionOk="0" h="9239" w="30971">
                <a:moveTo>
                  <a:pt x="29546" y="651"/>
                </a:moveTo>
                <a:lnTo>
                  <a:pt x="18831" y="8546"/>
                </a:lnTo>
                <a:lnTo>
                  <a:pt x="1343" y="8546"/>
                </a:lnTo>
                <a:lnTo>
                  <a:pt x="11192" y="651"/>
                </a:lnTo>
                <a:close/>
                <a:moveTo>
                  <a:pt x="11070" y="0"/>
                </a:moveTo>
                <a:cubicBezTo>
                  <a:pt x="10988" y="0"/>
                  <a:pt x="10907" y="0"/>
                  <a:pt x="10866" y="41"/>
                </a:cubicBezTo>
                <a:lnTo>
                  <a:pt x="163" y="8628"/>
                </a:lnTo>
                <a:cubicBezTo>
                  <a:pt x="41" y="8709"/>
                  <a:pt x="0" y="8872"/>
                  <a:pt x="82" y="8994"/>
                </a:cubicBezTo>
                <a:cubicBezTo>
                  <a:pt x="122" y="9116"/>
                  <a:pt x="244" y="9238"/>
                  <a:pt x="366" y="9238"/>
                </a:cubicBezTo>
                <a:lnTo>
                  <a:pt x="18924" y="9238"/>
                </a:lnTo>
                <a:cubicBezTo>
                  <a:pt x="18965" y="9238"/>
                  <a:pt x="19046" y="9198"/>
                  <a:pt x="19128" y="9157"/>
                </a:cubicBezTo>
                <a:lnTo>
                  <a:pt x="30808" y="611"/>
                </a:lnTo>
                <a:cubicBezTo>
                  <a:pt x="30889" y="529"/>
                  <a:pt x="30971" y="366"/>
                  <a:pt x="30889" y="204"/>
                </a:cubicBezTo>
                <a:cubicBezTo>
                  <a:pt x="30849" y="81"/>
                  <a:pt x="30726" y="0"/>
                  <a:pt x="306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8"/>
          <p:cNvSpPr/>
          <p:nvPr/>
        </p:nvSpPr>
        <p:spPr>
          <a:xfrm flipH="1">
            <a:off x="7080964" y="6062053"/>
            <a:ext cx="534335" cy="438473"/>
          </a:xfrm>
          <a:custGeom>
            <a:rect b="b" l="l" r="r" t="t"/>
            <a:pathLst>
              <a:path extrusionOk="0" h="22710" w="27675">
                <a:moveTo>
                  <a:pt x="27675" y="0"/>
                </a:moveTo>
                <a:lnTo>
                  <a:pt x="1" y="21244"/>
                </a:lnTo>
                <a:lnTo>
                  <a:pt x="1" y="22709"/>
                </a:lnTo>
                <a:lnTo>
                  <a:pt x="27675" y="1425"/>
                </a:lnTo>
                <a:lnTo>
                  <a:pt x="276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8"/>
          <p:cNvSpPr/>
          <p:nvPr/>
        </p:nvSpPr>
        <p:spPr>
          <a:xfrm flipH="1">
            <a:off x="7074670" y="6055257"/>
            <a:ext cx="546924" cy="451622"/>
          </a:xfrm>
          <a:custGeom>
            <a:rect b="b" l="l" r="r" t="t"/>
            <a:pathLst>
              <a:path extrusionOk="0" h="23391" w="28327">
                <a:moveTo>
                  <a:pt x="27675" y="1044"/>
                </a:moveTo>
                <a:lnTo>
                  <a:pt x="27675" y="1614"/>
                </a:lnTo>
                <a:lnTo>
                  <a:pt x="652" y="22370"/>
                </a:lnTo>
                <a:lnTo>
                  <a:pt x="652" y="22370"/>
                </a:lnTo>
                <a:lnTo>
                  <a:pt x="652" y="21800"/>
                </a:lnTo>
                <a:lnTo>
                  <a:pt x="27675" y="1044"/>
                </a:lnTo>
                <a:close/>
                <a:moveTo>
                  <a:pt x="27999" y="0"/>
                </a:moveTo>
                <a:cubicBezTo>
                  <a:pt x="27920" y="0"/>
                  <a:pt x="27845" y="20"/>
                  <a:pt x="27797" y="68"/>
                </a:cubicBezTo>
                <a:lnTo>
                  <a:pt x="123" y="21352"/>
                </a:lnTo>
                <a:cubicBezTo>
                  <a:pt x="42" y="21393"/>
                  <a:pt x="1" y="21515"/>
                  <a:pt x="1" y="21596"/>
                </a:cubicBezTo>
                <a:lnTo>
                  <a:pt x="1" y="23061"/>
                </a:lnTo>
                <a:cubicBezTo>
                  <a:pt x="1" y="23184"/>
                  <a:pt x="82" y="23306"/>
                  <a:pt x="164" y="23346"/>
                </a:cubicBezTo>
                <a:cubicBezTo>
                  <a:pt x="210" y="23377"/>
                  <a:pt x="263" y="23391"/>
                  <a:pt x="315" y="23391"/>
                </a:cubicBezTo>
                <a:cubicBezTo>
                  <a:pt x="398" y="23391"/>
                  <a:pt x="480" y="23356"/>
                  <a:pt x="530" y="23306"/>
                </a:cubicBezTo>
                <a:lnTo>
                  <a:pt x="28204" y="2062"/>
                </a:lnTo>
                <a:cubicBezTo>
                  <a:pt x="28285" y="1980"/>
                  <a:pt x="28326" y="1899"/>
                  <a:pt x="28326" y="1777"/>
                </a:cubicBezTo>
                <a:lnTo>
                  <a:pt x="28326" y="352"/>
                </a:lnTo>
                <a:cubicBezTo>
                  <a:pt x="28326" y="230"/>
                  <a:pt x="28245" y="108"/>
                  <a:pt x="28163" y="27"/>
                </a:cubicBezTo>
                <a:cubicBezTo>
                  <a:pt x="28113" y="10"/>
                  <a:pt x="28055" y="0"/>
                  <a:pt x="279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8"/>
          <p:cNvSpPr/>
          <p:nvPr/>
        </p:nvSpPr>
        <p:spPr>
          <a:xfrm flipH="1">
            <a:off x="7360666" y="6073830"/>
            <a:ext cx="706423" cy="219082"/>
          </a:xfrm>
          <a:custGeom>
            <a:rect b="b" l="l" r="r" t="t"/>
            <a:pathLst>
              <a:path extrusionOk="0" h="11347" w="36588">
                <a:moveTo>
                  <a:pt x="33128" y="1"/>
                </a:moveTo>
                <a:cubicBezTo>
                  <a:pt x="32599" y="1"/>
                  <a:pt x="32274" y="42"/>
                  <a:pt x="32233" y="42"/>
                </a:cubicBezTo>
                <a:lnTo>
                  <a:pt x="367" y="42"/>
                </a:lnTo>
                <a:cubicBezTo>
                  <a:pt x="164" y="42"/>
                  <a:pt x="1" y="204"/>
                  <a:pt x="1" y="367"/>
                </a:cubicBezTo>
                <a:cubicBezTo>
                  <a:pt x="1" y="571"/>
                  <a:pt x="164" y="733"/>
                  <a:pt x="367" y="733"/>
                </a:cubicBezTo>
                <a:lnTo>
                  <a:pt x="32274" y="733"/>
                </a:lnTo>
                <a:lnTo>
                  <a:pt x="32314" y="693"/>
                </a:lnTo>
                <a:lnTo>
                  <a:pt x="33128" y="693"/>
                </a:lnTo>
                <a:cubicBezTo>
                  <a:pt x="33698" y="693"/>
                  <a:pt x="34430" y="733"/>
                  <a:pt x="35000" y="896"/>
                </a:cubicBezTo>
                <a:cubicBezTo>
                  <a:pt x="35285" y="1018"/>
                  <a:pt x="35529" y="1140"/>
                  <a:pt x="35692" y="1263"/>
                </a:cubicBezTo>
                <a:cubicBezTo>
                  <a:pt x="35814" y="1385"/>
                  <a:pt x="35896" y="1547"/>
                  <a:pt x="35896" y="1751"/>
                </a:cubicBezTo>
                <a:cubicBezTo>
                  <a:pt x="35896" y="1873"/>
                  <a:pt x="35855" y="1995"/>
                  <a:pt x="35814" y="2158"/>
                </a:cubicBezTo>
                <a:cubicBezTo>
                  <a:pt x="35611" y="2687"/>
                  <a:pt x="35285" y="3053"/>
                  <a:pt x="34675" y="3379"/>
                </a:cubicBezTo>
                <a:cubicBezTo>
                  <a:pt x="33739" y="3867"/>
                  <a:pt x="32274" y="4193"/>
                  <a:pt x="30198" y="4356"/>
                </a:cubicBezTo>
                <a:cubicBezTo>
                  <a:pt x="28082" y="4559"/>
                  <a:pt x="25355" y="4640"/>
                  <a:pt x="21936" y="4762"/>
                </a:cubicBezTo>
                <a:cubicBezTo>
                  <a:pt x="17256" y="4925"/>
                  <a:pt x="14326" y="6431"/>
                  <a:pt x="12535" y="7896"/>
                </a:cubicBezTo>
                <a:cubicBezTo>
                  <a:pt x="10745" y="9402"/>
                  <a:pt x="10094" y="10867"/>
                  <a:pt x="10094" y="10867"/>
                </a:cubicBezTo>
                <a:cubicBezTo>
                  <a:pt x="10012" y="11071"/>
                  <a:pt x="10094" y="11274"/>
                  <a:pt x="10256" y="11315"/>
                </a:cubicBezTo>
                <a:cubicBezTo>
                  <a:pt x="10311" y="11337"/>
                  <a:pt x="10365" y="11347"/>
                  <a:pt x="10417" y="11347"/>
                </a:cubicBezTo>
                <a:cubicBezTo>
                  <a:pt x="10557" y="11347"/>
                  <a:pt x="10674" y="11271"/>
                  <a:pt x="10704" y="11152"/>
                </a:cubicBezTo>
                <a:cubicBezTo>
                  <a:pt x="10785" y="11030"/>
                  <a:pt x="11396" y="9646"/>
                  <a:pt x="13105" y="8303"/>
                </a:cubicBezTo>
                <a:cubicBezTo>
                  <a:pt x="14814" y="6960"/>
                  <a:pt x="17582" y="5576"/>
                  <a:pt x="21936" y="5454"/>
                </a:cubicBezTo>
                <a:cubicBezTo>
                  <a:pt x="26535" y="5292"/>
                  <a:pt x="29872" y="5169"/>
                  <a:pt x="32192" y="4803"/>
                </a:cubicBezTo>
                <a:cubicBezTo>
                  <a:pt x="33372" y="4640"/>
                  <a:pt x="34268" y="4356"/>
                  <a:pt x="35000" y="3989"/>
                </a:cubicBezTo>
                <a:cubicBezTo>
                  <a:pt x="35692" y="3623"/>
                  <a:pt x="36180" y="3094"/>
                  <a:pt x="36425" y="2402"/>
                </a:cubicBezTo>
                <a:cubicBezTo>
                  <a:pt x="36547" y="2199"/>
                  <a:pt x="36587" y="1954"/>
                  <a:pt x="36587" y="1751"/>
                </a:cubicBezTo>
                <a:cubicBezTo>
                  <a:pt x="36587" y="1344"/>
                  <a:pt x="36384" y="1018"/>
                  <a:pt x="36140" y="774"/>
                </a:cubicBezTo>
                <a:cubicBezTo>
                  <a:pt x="35773" y="408"/>
                  <a:pt x="35244" y="245"/>
                  <a:pt x="34675" y="123"/>
                </a:cubicBezTo>
                <a:cubicBezTo>
                  <a:pt x="34146" y="42"/>
                  <a:pt x="33576" y="1"/>
                  <a:pt x="33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48"/>
          <p:cNvSpPr/>
          <p:nvPr/>
        </p:nvSpPr>
        <p:spPr>
          <a:xfrm flipH="1">
            <a:off x="7784992" y="6247279"/>
            <a:ext cx="202729" cy="136156"/>
          </a:xfrm>
          <a:custGeom>
            <a:rect b="b" l="l" r="r" t="t"/>
            <a:pathLst>
              <a:path extrusionOk="0" h="7052" w="10500">
                <a:moveTo>
                  <a:pt x="6975" y="1"/>
                </a:moveTo>
                <a:cubicBezTo>
                  <a:pt x="5952" y="1"/>
                  <a:pt x="4660" y="133"/>
                  <a:pt x="3581" y="662"/>
                </a:cubicBezTo>
                <a:cubicBezTo>
                  <a:pt x="2279" y="1354"/>
                  <a:pt x="1058" y="3714"/>
                  <a:pt x="366" y="5342"/>
                </a:cubicBezTo>
                <a:cubicBezTo>
                  <a:pt x="0" y="6156"/>
                  <a:pt x="611" y="7052"/>
                  <a:pt x="1506" y="7052"/>
                </a:cubicBezTo>
                <a:lnTo>
                  <a:pt x="5535" y="7052"/>
                </a:lnTo>
                <a:cubicBezTo>
                  <a:pt x="5861" y="7052"/>
                  <a:pt x="6227" y="6930"/>
                  <a:pt x="6430" y="6645"/>
                </a:cubicBezTo>
                <a:lnTo>
                  <a:pt x="10500" y="2087"/>
                </a:lnTo>
                <a:cubicBezTo>
                  <a:pt x="10500" y="2087"/>
                  <a:pt x="10337" y="337"/>
                  <a:pt x="8750" y="133"/>
                </a:cubicBezTo>
                <a:cubicBezTo>
                  <a:pt x="8750" y="133"/>
                  <a:pt x="7997" y="1"/>
                  <a:pt x="69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48"/>
          <p:cNvSpPr/>
          <p:nvPr/>
        </p:nvSpPr>
        <p:spPr>
          <a:xfrm flipH="1">
            <a:off x="7815639" y="6270736"/>
            <a:ext cx="55799" cy="92271"/>
          </a:xfrm>
          <a:custGeom>
            <a:rect b="b" l="l" r="r" t="t"/>
            <a:pathLst>
              <a:path extrusionOk="0" h="4779" w="2890">
                <a:moveTo>
                  <a:pt x="2677" y="1"/>
                </a:moveTo>
                <a:cubicBezTo>
                  <a:pt x="2651" y="1"/>
                  <a:pt x="2627" y="6"/>
                  <a:pt x="2605" y="17"/>
                </a:cubicBezTo>
                <a:cubicBezTo>
                  <a:pt x="244" y="1360"/>
                  <a:pt x="0" y="3435"/>
                  <a:pt x="0" y="4249"/>
                </a:cubicBezTo>
                <a:cubicBezTo>
                  <a:pt x="0" y="4494"/>
                  <a:pt x="0" y="4616"/>
                  <a:pt x="0" y="4616"/>
                </a:cubicBezTo>
                <a:cubicBezTo>
                  <a:pt x="41" y="4738"/>
                  <a:pt x="122" y="4778"/>
                  <a:pt x="204" y="4778"/>
                </a:cubicBezTo>
                <a:cubicBezTo>
                  <a:pt x="285" y="4738"/>
                  <a:pt x="367" y="4656"/>
                  <a:pt x="367" y="4575"/>
                </a:cubicBezTo>
                <a:lnTo>
                  <a:pt x="326" y="4494"/>
                </a:lnTo>
                <a:cubicBezTo>
                  <a:pt x="326" y="4453"/>
                  <a:pt x="326" y="4372"/>
                  <a:pt x="326" y="4249"/>
                </a:cubicBezTo>
                <a:cubicBezTo>
                  <a:pt x="326" y="3476"/>
                  <a:pt x="570" y="1563"/>
                  <a:pt x="2768" y="302"/>
                </a:cubicBezTo>
                <a:cubicBezTo>
                  <a:pt x="2849" y="261"/>
                  <a:pt x="2890" y="180"/>
                  <a:pt x="2849" y="98"/>
                </a:cubicBezTo>
                <a:cubicBezTo>
                  <a:pt x="2819" y="39"/>
                  <a:pt x="2746" y="1"/>
                  <a:pt x="26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8"/>
          <p:cNvSpPr/>
          <p:nvPr/>
        </p:nvSpPr>
        <p:spPr>
          <a:xfrm flipH="1">
            <a:off x="7969614" y="6175903"/>
            <a:ext cx="319037" cy="272487"/>
          </a:xfrm>
          <a:custGeom>
            <a:rect b="b" l="l" r="r" t="t"/>
            <a:pathLst>
              <a:path extrusionOk="0" h="14113" w="16524">
                <a:moveTo>
                  <a:pt x="16180" y="1"/>
                </a:moveTo>
                <a:cubicBezTo>
                  <a:pt x="16104" y="1"/>
                  <a:pt x="16029" y="36"/>
                  <a:pt x="15953" y="86"/>
                </a:cubicBezTo>
                <a:lnTo>
                  <a:pt x="122" y="12702"/>
                </a:lnTo>
                <a:cubicBezTo>
                  <a:pt x="41" y="12783"/>
                  <a:pt x="0" y="12865"/>
                  <a:pt x="0" y="12987"/>
                </a:cubicBezTo>
                <a:lnTo>
                  <a:pt x="0" y="13760"/>
                </a:lnTo>
                <a:cubicBezTo>
                  <a:pt x="0" y="13882"/>
                  <a:pt x="82" y="14004"/>
                  <a:pt x="204" y="14086"/>
                </a:cubicBezTo>
                <a:cubicBezTo>
                  <a:pt x="254" y="14103"/>
                  <a:pt x="305" y="14113"/>
                  <a:pt x="352" y="14113"/>
                </a:cubicBezTo>
                <a:cubicBezTo>
                  <a:pt x="420" y="14113"/>
                  <a:pt x="482" y="14093"/>
                  <a:pt x="529" y="14045"/>
                </a:cubicBezTo>
                <a:lnTo>
                  <a:pt x="16360" y="1388"/>
                </a:lnTo>
                <a:cubicBezTo>
                  <a:pt x="16442" y="1348"/>
                  <a:pt x="16523" y="1225"/>
                  <a:pt x="16523" y="1144"/>
                </a:cubicBezTo>
                <a:lnTo>
                  <a:pt x="16523" y="330"/>
                </a:lnTo>
                <a:cubicBezTo>
                  <a:pt x="16523" y="208"/>
                  <a:pt x="16442" y="86"/>
                  <a:pt x="16320" y="45"/>
                </a:cubicBezTo>
                <a:cubicBezTo>
                  <a:pt x="16273" y="14"/>
                  <a:pt x="16226" y="1"/>
                  <a:pt x="161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8"/>
          <p:cNvSpPr/>
          <p:nvPr/>
        </p:nvSpPr>
        <p:spPr>
          <a:xfrm flipH="1">
            <a:off x="8292563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59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41" y="1872"/>
                  <a:pt x="1" y="2035"/>
                  <a:pt x="82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7001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48"/>
          <p:cNvSpPr/>
          <p:nvPr/>
        </p:nvSpPr>
        <p:spPr>
          <a:xfrm flipH="1">
            <a:off x="8251710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59" y="1669"/>
                </a:lnTo>
                <a:lnTo>
                  <a:pt x="1338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8"/>
          <p:cNvSpPr/>
          <p:nvPr/>
        </p:nvSpPr>
        <p:spPr>
          <a:xfrm flipH="1">
            <a:off x="8375059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59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8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48"/>
          <p:cNvSpPr/>
          <p:nvPr/>
        </p:nvSpPr>
        <p:spPr>
          <a:xfrm flipH="1">
            <a:off x="8417495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1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48"/>
          <p:cNvSpPr/>
          <p:nvPr/>
        </p:nvSpPr>
        <p:spPr>
          <a:xfrm flipH="1">
            <a:off x="8211630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3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48"/>
          <p:cNvSpPr/>
          <p:nvPr/>
        </p:nvSpPr>
        <p:spPr>
          <a:xfrm flipH="1">
            <a:off x="8377415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4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48"/>
          <p:cNvSpPr/>
          <p:nvPr/>
        </p:nvSpPr>
        <p:spPr>
          <a:xfrm flipH="1">
            <a:off x="8294126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43" y="2320"/>
                </a:cubicBezTo>
                <a:lnTo>
                  <a:pt x="6959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48"/>
          <p:cNvSpPr/>
          <p:nvPr/>
        </p:nvSpPr>
        <p:spPr>
          <a:xfrm flipH="1">
            <a:off x="8334979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820" y="693"/>
                </a:moveTo>
                <a:lnTo>
                  <a:pt x="4558" y="1669"/>
                </a:lnTo>
                <a:lnTo>
                  <a:pt x="1352" y="1669"/>
                </a:lnTo>
                <a:lnTo>
                  <a:pt x="2605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8"/>
          <p:cNvSpPr/>
          <p:nvPr/>
        </p:nvSpPr>
        <p:spPr>
          <a:xfrm flipH="1">
            <a:off x="8415912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2" y="2117"/>
                </a:cubicBezTo>
                <a:cubicBezTo>
                  <a:pt x="122" y="2280"/>
                  <a:pt x="244" y="2361"/>
                  <a:pt x="367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2" y="489"/>
                  <a:pt x="7122" y="367"/>
                  <a:pt x="7082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8"/>
          <p:cNvSpPr/>
          <p:nvPr/>
        </p:nvSpPr>
        <p:spPr>
          <a:xfrm flipH="1">
            <a:off x="8168421" y="6282050"/>
            <a:ext cx="138300" cy="45604"/>
          </a:xfrm>
          <a:custGeom>
            <a:rect b="b" l="l" r="r" t="t"/>
            <a:pathLst>
              <a:path extrusionOk="0" h="2362" w="7163">
                <a:moveTo>
                  <a:pt x="5820" y="693"/>
                </a:moveTo>
                <a:lnTo>
                  <a:pt x="4558" y="1669"/>
                </a:lnTo>
                <a:lnTo>
                  <a:pt x="1378" y="1669"/>
                </a:lnTo>
                <a:lnTo>
                  <a:pt x="2605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2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63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48"/>
          <p:cNvSpPr/>
          <p:nvPr/>
        </p:nvSpPr>
        <p:spPr>
          <a:xfrm flipH="1">
            <a:off x="8088281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48"/>
          <p:cNvSpPr/>
          <p:nvPr/>
        </p:nvSpPr>
        <p:spPr>
          <a:xfrm flipH="1">
            <a:off x="8128342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58" y="1710"/>
                </a:lnTo>
                <a:lnTo>
                  <a:pt x="1318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48"/>
          <p:cNvSpPr/>
          <p:nvPr/>
        </p:nvSpPr>
        <p:spPr>
          <a:xfrm flipH="1">
            <a:off x="8332624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42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8"/>
          <p:cNvSpPr/>
          <p:nvPr/>
        </p:nvSpPr>
        <p:spPr>
          <a:xfrm flipH="1">
            <a:off x="8249336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17" y="1669"/>
                </a:lnTo>
                <a:lnTo>
                  <a:pt x="1337" y="1669"/>
                </a:lnTo>
                <a:lnTo>
                  <a:pt x="2564" y="692"/>
                </a:lnTo>
                <a:close/>
                <a:moveTo>
                  <a:pt x="2442" y="1"/>
                </a:moveTo>
                <a:cubicBezTo>
                  <a:pt x="2360" y="1"/>
                  <a:pt x="2279" y="41"/>
                  <a:pt x="2238" y="82"/>
                </a:cubicBezTo>
                <a:lnTo>
                  <a:pt x="122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39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00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8"/>
          <p:cNvSpPr/>
          <p:nvPr/>
        </p:nvSpPr>
        <p:spPr>
          <a:xfrm flipH="1">
            <a:off x="8209275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80" y="692"/>
                </a:moveTo>
                <a:lnTo>
                  <a:pt x="4559" y="1710"/>
                </a:lnTo>
                <a:lnTo>
                  <a:pt x="1318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8"/>
          <p:cNvSpPr/>
          <p:nvPr/>
        </p:nvSpPr>
        <p:spPr>
          <a:xfrm flipH="1">
            <a:off x="8419850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4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87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8"/>
          <p:cNvSpPr/>
          <p:nvPr/>
        </p:nvSpPr>
        <p:spPr>
          <a:xfrm flipH="1">
            <a:off x="8254066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48"/>
          <p:cNvSpPr/>
          <p:nvPr/>
        </p:nvSpPr>
        <p:spPr>
          <a:xfrm flipH="1">
            <a:off x="8337354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6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80" y="82"/>
                </a:cubicBezTo>
                <a:lnTo>
                  <a:pt x="164" y="1751"/>
                </a:lnTo>
                <a:cubicBezTo>
                  <a:pt x="42" y="1832"/>
                  <a:pt x="1" y="1995"/>
                  <a:pt x="8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3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48"/>
          <p:cNvSpPr/>
          <p:nvPr/>
        </p:nvSpPr>
        <p:spPr>
          <a:xfrm flipH="1">
            <a:off x="8170778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48"/>
          <p:cNvSpPr/>
          <p:nvPr/>
        </p:nvSpPr>
        <p:spPr>
          <a:xfrm flipH="1">
            <a:off x="7866681" y="6094276"/>
            <a:ext cx="507613" cy="56590"/>
          </a:xfrm>
          <a:custGeom>
            <a:rect b="b" l="l" r="r" t="t"/>
            <a:pathLst>
              <a:path extrusionOk="0" h="2931" w="26291">
                <a:moveTo>
                  <a:pt x="5087" y="0"/>
                </a:moveTo>
                <a:lnTo>
                  <a:pt x="4925" y="41"/>
                </a:lnTo>
                <a:lnTo>
                  <a:pt x="326" y="2238"/>
                </a:lnTo>
                <a:cubicBezTo>
                  <a:pt x="0" y="2401"/>
                  <a:pt x="122" y="2930"/>
                  <a:pt x="489" y="2930"/>
                </a:cubicBezTo>
                <a:lnTo>
                  <a:pt x="22913" y="2930"/>
                </a:lnTo>
                <a:cubicBezTo>
                  <a:pt x="22994" y="2930"/>
                  <a:pt x="23075" y="2890"/>
                  <a:pt x="23116" y="2849"/>
                </a:cubicBezTo>
                <a:lnTo>
                  <a:pt x="26006" y="651"/>
                </a:lnTo>
                <a:cubicBezTo>
                  <a:pt x="26290" y="448"/>
                  <a:pt x="26128" y="0"/>
                  <a:pt x="258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8"/>
          <p:cNvSpPr/>
          <p:nvPr/>
        </p:nvSpPr>
        <p:spPr>
          <a:xfrm flipH="1">
            <a:off x="7862761" y="6087982"/>
            <a:ext cx="515472" cy="69159"/>
          </a:xfrm>
          <a:custGeom>
            <a:rect b="b" l="l" r="r" t="t"/>
            <a:pathLst>
              <a:path extrusionOk="0" h="3582" w="26698">
                <a:moveTo>
                  <a:pt x="26006" y="652"/>
                </a:moveTo>
                <a:lnTo>
                  <a:pt x="26047" y="692"/>
                </a:lnTo>
                <a:lnTo>
                  <a:pt x="26006" y="692"/>
                </a:lnTo>
                <a:lnTo>
                  <a:pt x="23117" y="2931"/>
                </a:lnTo>
                <a:lnTo>
                  <a:pt x="693" y="2931"/>
                </a:lnTo>
                <a:lnTo>
                  <a:pt x="652" y="2890"/>
                </a:lnTo>
                <a:lnTo>
                  <a:pt x="693" y="2890"/>
                </a:lnTo>
                <a:lnTo>
                  <a:pt x="5251" y="692"/>
                </a:lnTo>
                <a:lnTo>
                  <a:pt x="5332" y="652"/>
                </a:lnTo>
                <a:close/>
                <a:moveTo>
                  <a:pt x="5210" y="0"/>
                </a:moveTo>
                <a:lnTo>
                  <a:pt x="5047" y="41"/>
                </a:lnTo>
                <a:lnTo>
                  <a:pt x="5006" y="41"/>
                </a:lnTo>
                <a:lnTo>
                  <a:pt x="367" y="2279"/>
                </a:lnTo>
                <a:cubicBezTo>
                  <a:pt x="123" y="2402"/>
                  <a:pt x="1" y="2646"/>
                  <a:pt x="1" y="2890"/>
                </a:cubicBezTo>
                <a:cubicBezTo>
                  <a:pt x="1" y="3053"/>
                  <a:pt x="41" y="3256"/>
                  <a:pt x="163" y="3378"/>
                </a:cubicBezTo>
                <a:cubicBezTo>
                  <a:pt x="286" y="3500"/>
                  <a:pt x="489" y="3582"/>
                  <a:pt x="693" y="3582"/>
                </a:cubicBezTo>
                <a:lnTo>
                  <a:pt x="23117" y="3582"/>
                </a:lnTo>
                <a:cubicBezTo>
                  <a:pt x="23279" y="3582"/>
                  <a:pt x="23442" y="3541"/>
                  <a:pt x="23524" y="3460"/>
                </a:cubicBezTo>
                <a:lnTo>
                  <a:pt x="23564" y="3460"/>
                </a:lnTo>
                <a:lnTo>
                  <a:pt x="26454" y="1221"/>
                </a:lnTo>
                <a:cubicBezTo>
                  <a:pt x="26617" y="1099"/>
                  <a:pt x="26698" y="896"/>
                  <a:pt x="26698" y="692"/>
                </a:cubicBezTo>
                <a:cubicBezTo>
                  <a:pt x="26698" y="489"/>
                  <a:pt x="26657" y="326"/>
                  <a:pt x="26535" y="204"/>
                </a:cubicBezTo>
                <a:cubicBezTo>
                  <a:pt x="26413" y="82"/>
                  <a:pt x="26210" y="0"/>
                  <a:pt x="260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8"/>
          <p:cNvSpPr/>
          <p:nvPr/>
        </p:nvSpPr>
        <p:spPr>
          <a:xfrm flipH="1">
            <a:off x="8059209" y="5823985"/>
            <a:ext cx="79373" cy="303321"/>
          </a:xfrm>
          <a:custGeom>
            <a:rect b="b" l="l" r="r" t="t"/>
            <a:pathLst>
              <a:path extrusionOk="0" h="15710" w="4111">
                <a:moveTo>
                  <a:pt x="0" y="0"/>
                </a:moveTo>
                <a:lnTo>
                  <a:pt x="0" y="15709"/>
                </a:lnTo>
                <a:lnTo>
                  <a:pt x="4111" y="15709"/>
                </a:lnTo>
                <a:lnTo>
                  <a:pt x="411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48"/>
          <p:cNvSpPr/>
          <p:nvPr/>
        </p:nvSpPr>
        <p:spPr>
          <a:xfrm flipH="1">
            <a:off x="8052141" y="5816900"/>
            <a:ext cx="92734" cy="316682"/>
          </a:xfrm>
          <a:custGeom>
            <a:rect b="b" l="l" r="r" t="t"/>
            <a:pathLst>
              <a:path extrusionOk="0" h="16402" w="4803">
                <a:moveTo>
                  <a:pt x="4111" y="693"/>
                </a:moveTo>
                <a:lnTo>
                  <a:pt x="4111" y="15751"/>
                </a:lnTo>
                <a:lnTo>
                  <a:pt x="652" y="15751"/>
                </a:lnTo>
                <a:lnTo>
                  <a:pt x="652" y="693"/>
                </a:lnTo>
                <a:close/>
                <a:moveTo>
                  <a:pt x="326" y="1"/>
                </a:moveTo>
                <a:cubicBezTo>
                  <a:pt x="245" y="1"/>
                  <a:pt x="164" y="42"/>
                  <a:pt x="82" y="123"/>
                </a:cubicBezTo>
                <a:cubicBezTo>
                  <a:pt x="41" y="164"/>
                  <a:pt x="1" y="286"/>
                  <a:pt x="1" y="367"/>
                </a:cubicBezTo>
                <a:lnTo>
                  <a:pt x="1" y="16076"/>
                </a:lnTo>
                <a:cubicBezTo>
                  <a:pt x="1" y="16158"/>
                  <a:pt x="41" y="16239"/>
                  <a:pt x="82" y="16320"/>
                </a:cubicBezTo>
                <a:cubicBezTo>
                  <a:pt x="164" y="16361"/>
                  <a:pt x="245" y="16402"/>
                  <a:pt x="326" y="16402"/>
                </a:cubicBezTo>
                <a:lnTo>
                  <a:pt x="4437" y="16402"/>
                </a:lnTo>
                <a:cubicBezTo>
                  <a:pt x="4559" y="16402"/>
                  <a:pt x="4640" y="16361"/>
                  <a:pt x="4681" y="16320"/>
                </a:cubicBezTo>
                <a:cubicBezTo>
                  <a:pt x="4762" y="16239"/>
                  <a:pt x="4803" y="16158"/>
                  <a:pt x="4803" y="16076"/>
                </a:cubicBezTo>
                <a:lnTo>
                  <a:pt x="4803" y="367"/>
                </a:lnTo>
                <a:cubicBezTo>
                  <a:pt x="4803" y="286"/>
                  <a:pt x="4762" y="164"/>
                  <a:pt x="4681" y="123"/>
                </a:cubicBezTo>
                <a:cubicBezTo>
                  <a:pt x="4640" y="42"/>
                  <a:pt x="4559" y="1"/>
                  <a:pt x="44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8"/>
          <p:cNvSpPr/>
          <p:nvPr/>
        </p:nvSpPr>
        <p:spPr>
          <a:xfrm flipH="1">
            <a:off x="8046639" y="5823985"/>
            <a:ext cx="104511" cy="220028"/>
          </a:xfrm>
          <a:custGeom>
            <a:rect b="b" l="l" r="r" t="t"/>
            <a:pathLst>
              <a:path extrusionOk="0" h="11396" w="5413">
                <a:moveTo>
                  <a:pt x="0" y="0"/>
                </a:moveTo>
                <a:lnTo>
                  <a:pt x="0" y="11395"/>
                </a:lnTo>
                <a:lnTo>
                  <a:pt x="5413" y="11395"/>
                </a:lnTo>
                <a:lnTo>
                  <a:pt x="5413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8"/>
          <p:cNvSpPr/>
          <p:nvPr/>
        </p:nvSpPr>
        <p:spPr>
          <a:xfrm flipH="1">
            <a:off x="8039552" y="5816900"/>
            <a:ext cx="117892" cy="233389"/>
          </a:xfrm>
          <a:custGeom>
            <a:rect b="b" l="l" r="r" t="t"/>
            <a:pathLst>
              <a:path extrusionOk="0" h="12088" w="6106">
                <a:moveTo>
                  <a:pt x="5413" y="693"/>
                </a:moveTo>
                <a:lnTo>
                  <a:pt x="5413" y="11437"/>
                </a:lnTo>
                <a:lnTo>
                  <a:pt x="652" y="11437"/>
                </a:lnTo>
                <a:lnTo>
                  <a:pt x="652" y="693"/>
                </a:lnTo>
                <a:close/>
                <a:moveTo>
                  <a:pt x="326" y="1"/>
                </a:moveTo>
                <a:cubicBezTo>
                  <a:pt x="245" y="1"/>
                  <a:pt x="163" y="42"/>
                  <a:pt x="82" y="123"/>
                </a:cubicBezTo>
                <a:cubicBezTo>
                  <a:pt x="41" y="164"/>
                  <a:pt x="1" y="286"/>
                  <a:pt x="1" y="367"/>
                </a:cubicBezTo>
                <a:lnTo>
                  <a:pt x="1" y="11762"/>
                </a:lnTo>
                <a:cubicBezTo>
                  <a:pt x="1" y="11844"/>
                  <a:pt x="41" y="11925"/>
                  <a:pt x="82" y="12007"/>
                </a:cubicBezTo>
                <a:cubicBezTo>
                  <a:pt x="163" y="12088"/>
                  <a:pt x="245" y="12088"/>
                  <a:pt x="326" y="12088"/>
                </a:cubicBezTo>
                <a:lnTo>
                  <a:pt x="5739" y="12088"/>
                </a:lnTo>
                <a:cubicBezTo>
                  <a:pt x="5820" y="12088"/>
                  <a:pt x="5942" y="12088"/>
                  <a:pt x="5983" y="12007"/>
                </a:cubicBezTo>
                <a:cubicBezTo>
                  <a:pt x="6064" y="11925"/>
                  <a:pt x="6105" y="11844"/>
                  <a:pt x="6105" y="11762"/>
                </a:cubicBezTo>
                <a:lnTo>
                  <a:pt x="6105" y="367"/>
                </a:lnTo>
                <a:cubicBezTo>
                  <a:pt x="6105" y="286"/>
                  <a:pt x="6064" y="164"/>
                  <a:pt x="5983" y="123"/>
                </a:cubicBezTo>
                <a:cubicBezTo>
                  <a:pt x="5942" y="42"/>
                  <a:pt x="5820" y="1"/>
                  <a:pt x="57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8"/>
          <p:cNvSpPr/>
          <p:nvPr/>
        </p:nvSpPr>
        <p:spPr>
          <a:xfrm flipH="1">
            <a:off x="7715825" y="4916466"/>
            <a:ext cx="412543" cy="259319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3"/>
                  <a:pt x="163" y="856"/>
                  <a:pt x="367" y="856"/>
                </a:cubicBezTo>
                <a:lnTo>
                  <a:pt x="1954" y="856"/>
                </a:lnTo>
                <a:cubicBezTo>
                  <a:pt x="2157" y="856"/>
                  <a:pt x="2361" y="693"/>
                  <a:pt x="2361" y="489"/>
                </a:cubicBezTo>
                <a:cubicBezTo>
                  <a:pt x="2361" y="245"/>
                  <a:pt x="2157" y="82"/>
                  <a:pt x="1954" y="82"/>
                </a:cubicBezTo>
                <a:close/>
                <a:moveTo>
                  <a:pt x="3704" y="82"/>
                </a:moveTo>
                <a:cubicBezTo>
                  <a:pt x="3500" y="82"/>
                  <a:pt x="3338" y="245"/>
                  <a:pt x="3338" y="489"/>
                </a:cubicBezTo>
                <a:cubicBezTo>
                  <a:pt x="3338" y="693"/>
                  <a:pt x="3500" y="856"/>
                  <a:pt x="3704" y="856"/>
                </a:cubicBezTo>
                <a:lnTo>
                  <a:pt x="7814" y="856"/>
                </a:lnTo>
                <a:cubicBezTo>
                  <a:pt x="8058" y="856"/>
                  <a:pt x="8221" y="693"/>
                  <a:pt x="8221" y="489"/>
                </a:cubicBezTo>
                <a:cubicBezTo>
                  <a:pt x="8221" y="245"/>
                  <a:pt x="8058" y="82"/>
                  <a:pt x="7814" y="82"/>
                </a:cubicBezTo>
                <a:close/>
                <a:moveTo>
                  <a:pt x="9605" y="1"/>
                </a:moveTo>
                <a:cubicBezTo>
                  <a:pt x="9361" y="1"/>
                  <a:pt x="9157" y="204"/>
                  <a:pt x="9157" y="489"/>
                </a:cubicBezTo>
                <a:cubicBezTo>
                  <a:pt x="9157" y="733"/>
                  <a:pt x="9361" y="937"/>
                  <a:pt x="9605" y="937"/>
                </a:cubicBezTo>
                <a:cubicBezTo>
                  <a:pt x="9849" y="937"/>
                  <a:pt x="10053" y="733"/>
                  <a:pt x="10053" y="489"/>
                </a:cubicBezTo>
                <a:cubicBezTo>
                  <a:pt x="10053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4" y="1"/>
                  <a:pt x="10500" y="204"/>
                  <a:pt x="10500" y="489"/>
                </a:cubicBezTo>
                <a:cubicBezTo>
                  <a:pt x="10500" y="733"/>
                  <a:pt x="10704" y="937"/>
                  <a:pt x="10948" y="937"/>
                </a:cubicBezTo>
                <a:cubicBezTo>
                  <a:pt x="11192" y="937"/>
                  <a:pt x="11396" y="733"/>
                  <a:pt x="11396" y="489"/>
                </a:cubicBezTo>
                <a:cubicBezTo>
                  <a:pt x="11396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7" y="1"/>
                  <a:pt x="11843" y="204"/>
                  <a:pt x="11843" y="489"/>
                </a:cubicBezTo>
                <a:cubicBezTo>
                  <a:pt x="11843" y="733"/>
                  <a:pt x="12047" y="937"/>
                  <a:pt x="12291" y="937"/>
                </a:cubicBezTo>
                <a:cubicBezTo>
                  <a:pt x="12535" y="937"/>
                  <a:pt x="12739" y="733"/>
                  <a:pt x="12739" y="489"/>
                </a:cubicBezTo>
                <a:cubicBezTo>
                  <a:pt x="12739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90" y="1"/>
                  <a:pt x="13186" y="204"/>
                  <a:pt x="13186" y="489"/>
                </a:cubicBezTo>
                <a:cubicBezTo>
                  <a:pt x="13186" y="733"/>
                  <a:pt x="13390" y="937"/>
                  <a:pt x="13634" y="937"/>
                </a:cubicBezTo>
                <a:cubicBezTo>
                  <a:pt x="13878" y="937"/>
                  <a:pt x="14082" y="733"/>
                  <a:pt x="14082" y="489"/>
                </a:cubicBezTo>
                <a:cubicBezTo>
                  <a:pt x="14082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3" y="1"/>
                  <a:pt x="14529" y="204"/>
                  <a:pt x="14529" y="489"/>
                </a:cubicBezTo>
                <a:cubicBezTo>
                  <a:pt x="14529" y="733"/>
                  <a:pt x="14733" y="937"/>
                  <a:pt x="14977" y="937"/>
                </a:cubicBezTo>
                <a:cubicBezTo>
                  <a:pt x="15221" y="937"/>
                  <a:pt x="15425" y="733"/>
                  <a:pt x="15425" y="489"/>
                </a:cubicBezTo>
                <a:cubicBezTo>
                  <a:pt x="15425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6" y="1"/>
                  <a:pt x="15872" y="204"/>
                  <a:pt x="15872" y="489"/>
                </a:cubicBezTo>
                <a:cubicBezTo>
                  <a:pt x="15872" y="733"/>
                  <a:pt x="16076" y="937"/>
                  <a:pt x="16320" y="937"/>
                </a:cubicBezTo>
                <a:cubicBezTo>
                  <a:pt x="16564" y="937"/>
                  <a:pt x="16768" y="733"/>
                  <a:pt x="16768" y="489"/>
                </a:cubicBezTo>
                <a:cubicBezTo>
                  <a:pt x="16768" y="204"/>
                  <a:pt x="16564" y="1"/>
                  <a:pt x="16320" y="1"/>
                </a:cubicBezTo>
                <a:close/>
                <a:moveTo>
                  <a:pt x="367" y="1873"/>
                </a:moveTo>
                <a:cubicBezTo>
                  <a:pt x="163" y="1873"/>
                  <a:pt x="0" y="2036"/>
                  <a:pt x="0" y="2280"/>
                </a:cubicBezTo>
                <a:cubicBezTo>
                  <a:pt x="0" y="2483"/>
                  <a:pt x="163" y="2646"/>
                  <a:pt x="367" y="2646"/>
                </a:cubicBezTo>
                <a:lnTo>
                  <a:pt x="1954" y="2646"/>
                </a:lnTo>
                <a:cubicBezTo>
                  <a:pt x="2157" y="2646"/>
                  <a:pt x="2361" y="2483"/>
                  <a:pt x="2361" y="2280"/>
                </a:cubicBezTo>
                <a:cubicBezTo>
                  <a:pt x="2361" y="2036"/>
                  <a:pt x="2157" y="1873"/>
                  <a:pt x="1954" y="1873"/>
                </a:cubicBezTo>
                <a:close/>
                <a:moveTo>
                  <a:pt x="3704" y="1873"/>
                </a:moveTo>
                <a:cubicBezTo>
                  <a:pt x="3500" y="1873"/>
                  <a:pt x="3338" y="2036"/>
                  <a:pt x="3338" y="2280"/>
                </a:cubicBezTo>
                <a:cubicBezTo>
                  <a:pt x="3338" y="2483"/>
                  <a:pt x="3500" y="2646"/>
                  <a:pt x="3704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80"/>
                </a:cubicBezTo>
                <a:cubicBezTo>
                  <a:pt x="8221" y="2036"/>
                  <a:pt x="8058" y="1873"/>
                  <a:pt x="7814" y="1873"/>
                </a:cubicBezTo>
                <a:close/>
                <a:moveTo>
                  <a:pt x="367" y="3664"/>
                </a:moveTo>
                <a:cubicBezTo>
                  <a:pt x="163" y="3664"/>
                  <a:pt x="0" y="3867"/>
                  <a:pt x="0" y="4071"/>
                </a:cubicBezTo>
                <a:cubicBezTo>
                  <a:pt x="0" y="4274"/>
                  <a:pt x="163" y="4437"/>
                  <a:pt x="367" y="4437"/>
                </a:cubicBezTo>
                <a:lnTo>
                  <a:pt x="1954" y="4437"/>
                </a:lnTo>
                <a:cubicBezTo>
                  <a:pt x="2157" y="4437"/>
                  <a:pt x="2361" y="4274"/>
                  <a:pt x="2361" y="4071"/>
                </a:cubicBezTo>
                <a:cubicBezTo>
                  <a:pt x="2361" y="3867"/>
                  <a:pt x="2157" y="3664"/>
                  <a:pt x="1954" y="3664"/>
                </a:cubicBezTo>
                <a:close/>
                <a:moveTo>
                  <a:pt x="3704" y="3664"/>
                </a:moveTo>
                <a:cubicBezTo>
                  <a:pt x="3500" y="3664"/>
                  <a:pt x="3338" y="3867"/>
                  <a:pt x="3338" y="4071"/>
                </a:cubicBezTo>
                <a:cubicBezTo>
                  <a:pt x="3338" y="4274"/>
                  <a:pt x="3500" y="4437"/>
                  <a:pt x="3704" y="4437"/>
                </a:cubicBezTo>
                <a:lnTo>
                  <a:pt x="7814" y="4437"/>
                </a:lnTo>
                <a:cubicBezTo>
                  <a:pt x="8058" y="4437"/>
                  <a:pt x="8221" y="4274"/>
                  <a:pt x="8221" y="4071"/>
                </a:cubicBezTo>
                <a:cubicBezTo>
                  <a:pt x="8221" y="3867"/>
                  <a:pt x="8058" y="3664"/>
                  <a:pt x="7814" y="3664"/>
                </a:cubicBezTo>
                <a:close/>
                <a:moveTo>
                  <a:pt x="9605" y="3623"/>
                </a:moveTo>
                <a:cubicBezTo>
                  <a:pt x="9361" y="3623"/>
                  <a:pt x="9157" y="3826"/>
                  <a:pt x="9157" y="4071"/>
                </a:cubicBezTo>
                <a:cubicBezTo>
                  <a:pt x="9157" y="4315"/>
                  <a:pt x="9361" y="4518"/>
                  <a:pt x="9605" y="4518"/>
                </a:cubicBezTo>
                <a:cubicBezTo>
                  <a:pt x="9849" y="4518"/>
                  <a:pt x="10053" y="4315"/>
                  <a:pt x="10053" y="4071"/>
                </a:cubicBezTo>
                <a:cubicBezTo>
                  <a:pt x="10053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4" y="3623"/>
                  <a:pt x="10500" y="3826"/>
                  <a:pt x="10500" y="4071"/>
                </a:cubicBezTo>
                <a:cubicBezTo>
                  <a:pt x="10500" y="4315"/>
                  <a:pt x="10704" y="4518"/>
                  <a:pt x="10948" y="4518"/>
                </a:cubicBezTo>
                <a:cubicBezTo>
                  <a:pt x="11192" y="4518"/>
                  <a:pt x="11396" y="4315"/>
                  <a:pt x="11396" y="4071"/>
                </a:cubicBezTo>
                <a:cubicBezTo>
                  <a:pt x="11396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7" y="3623"/>
                  <a:pt x="11843" y="3826"/>
                  <a:pt x="11843" y="4071"/>
                </a:cubicBezTo>
                <a:cubicBezTo>
                  <a:pt x="11843" y="4315"/>
                  <a:pt x="12047" y="4518"/>
                  <a:pt x="12291" y="4518"/>
                </a:cubicBezTo>
                <a:cubicBezTo>
                  <a:pt x="12535" y="4518"/>
                  <a:pt x="12739" y="4315"/>
                  <a:pt x="12739" y="4071"/>
                </a:cubicBezTo>
                <a:cubicBezTo>
                  <a:pt x="12739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90" y="3623"/>
                  <a:pt x="13186" y="3826"/>
                  <a:pt x="13186" y="4071"/>
                </a:cubicBezTo>
                <a:cubicBezTo>
                  <a:pt x="13186" y="4315"/>
                  <a:pt x="13390" y="4518"/>
                  <a:pt x="13634" y="4518"/>
                </a:cubicBezTo>
                <a:cubicBezTo>
                  <a:pt x="13878" y="4518"/>
                  <a:pt x="14082" y="4315"/>
                  <a:pt x="14082" y="4071"/>
                </a:cubicBezTo>
                <a:cubicBezTo>
                  <a:pt x="14082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3" y="3623"/>
                  <a:pt x="14529" y="3826"/>
                  <a:pt x="14529" y="4071"/>
                </a:cubicBezTo>
                <a:cubicBezTo>
                  <a:pt x="14529" y="4315"/>
                  <a:pt x="14733" y="4518"/>
                  <a:pt x="14977" y="4518"/>
                </a:cubicBezTo>
                <a:cubicBezTo>
                  <a:pt x="15221" y="4518"/>
                  <a:pt x="15425" y="4315"/>
                  <a:pt x="15425" y="4071"/>
                </a:cubicBezTo>
                <a:cubicBezTo>
                  <a:pt x="15425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6" y="3623"/>
                  <a:pt x="15872" y="3826"/>
                  <a:pt x="15872" y="4071"/>
                </a:cubicBezTo>
                <a:cubicBezTo>
                  <a:pt x="15872" y="4315"/>
                  <a:pt x="16076" y="4518"/>
                  <a:pt x="16320" y="4518"/>
                </a:cubicBezTo>
                <a:cubicBezTo>
                  <a:pt x="16564" y="4518"/>
                  <a:pt x="16768" y="4315"/>
                  <a:pt x="16768" y="4071"/>
                </a:cubicBezTo>
                <a:cubicBezTo>
                  <a:pt x="16768" y="3826"/>
                  <a:pt x="16564" y="3623"/>
                  <a:pt x="16320" y="3623"/>
                </a:cubicBezTo>
                <a:close/>
                <a:moveTo>
                  <a:pt x="367" y="5454"/>
                </a:moveTo>
                <a:cubicBezTo>
                  <a:pt x="163" y="5454"/>
                  <a:pt x="0" y="5658"/>
                  <a:pt x="0" y="5861"/>
                </a:cubicBezTo>
                <a:cubicBezTo>
                  <a:pt x="0" y="6065"/>
                  <a:pt x="163" y="6228"/>
                  <a:pt x="367" y="6228"/>
                </a:cubicBezTo>
                <a:lnTo>
                  <a:pt x="1954" y="6228"/>
                </a:lnTo>
                <a:cubicBezTo>
                  <a:pt x="2157" y="6228"/>
                  <a:pt x="2361" y="6065"/>
                  <a:pt x="2361" y="5861"/>
                </a:cubicBezTo>
                <a:cubicBezTo>
                  <a:pt x="2361" y="5658"/>
                  <a:pt x="2157" y="5454"/>
                  <a:pt x="1954" y="5454"/>
                </a:cubicBezTo>
                <a:close/>
                <a:moveTo>
                  <a:pt x="3704" y="5454"/>
                </a:moveTo>
                <a:cubicBezTo>
                  <a:pt x="3500" y="5454"/>
                  <a:pt x="3338" y="5658"/>
                  <a:pt x="3338" y="5861"/>
                </a:cubicBezTo>
                <a:cubicBezTo>
                  <a:pt x="3338" y="6065"/>
                  <a:pt x="3500" y="6228"/>
                  <a:pt x="3704" y="6228"/>
                </a:cubicBezTo>
                <a:lnTo>
                  <a:pt x="7814" y="6228"/>
                </a:lnTo>
                <a:cubicBezTo>
                  <a:pt x="8058" y="6228"/>
                  <a:pt x="8221" y="6065"/>
                  <a:pt x="8221" y="5861"/>
                </a:cubicBezTo>
                <a:cubicBezTo>
                  <a:pt x="8221" y="5658"/>
                  <a:pt x="8058" y="5454"/>
                  <a:pt x="7814" y="5454"/>
                </a:cubicBezTo>
                <a:close/>
                <a:moveTo>
                  <a:pt x="367" y="7286"/>
                </a:moveTo>
                <a:cubicBezTo>
                  <a:pt x="163" y="7286"/>
                  <a:pt x="0" y="7448"/>
                  <a:pt x="0" y="7652"/>
                </a:cubicBezTo>
                <a:cubicBezTo>
                  <a:pt x="0" y="7855"/>
                  <a:pt x="163" y="8059"/>
                  <a:pt x="367" y="8059"/>
                </a:cubicBezTo>
                <a:lnTo>
                  <a:pt x="1954" y="8059"/>
                </a:lnTo>
                <a:cubicBezTo>
                  <a:pt x="2157" y="8059"/>
                  <a:pt x="2361" y="7855"/>
                  <a:pt x="2361" y="7652"/>
                </a:cubicBezTo>
                <a:cubicBezTo>
                  <a:pt x="2361" y="7448"/>
                  <a:pt x="2157" y="7286"/>
                  <a:pt x="1954" y="7286"/>
                </a:cubicBezTo>
                <a:close/>
                <a:moveTo>
                  <a:pt x="3704" y="7286"/>
                </a:moveTo>
                <a:cubicBezTo>
                  <a:pt x="3500" y="7286"/>
                  <a:pt x="3338" y="7448"/>
                  <a:pt x="3338" y="7652"/>
                </a:cubicBezTo>
                <a:cubicBezTo>
                  <a:pt x="3338" y="7855"/>
                  <a:pt x="3500" y="8059"/>
                  <a:pt x="3704" y="8059"/>
                </a:cubicBezTo>
                <a:lnTo>
                  <a:pt x="7814" y="8059"/>
                </a:lnTo>
                <a:cubicBezTo>
                  <a:pt x="8058" y="8059"/>
                  <a:pt x="8221" y="7855"/>
                  <a:pt x="8221" y="7652"/>
                </a:cubicBezTo>
                <a:cubicBezTo>
                  <a:pt x="8221" y="7448"/>
                  <a:pt x="8058" y="7286"/>
                  <a:pt x="7814" y="7286"/>
                </a:cubicBezTo>
                <a:close/>
                <a:moveTo>
                  <a:pt x="14204" y="8791"/>
                </a:moveTo>
                <a:cubicBezTo>
                  <a:pt x="13959" y="8791"/>
                  <a:pt x="13756" y="8995"/>
                  <a:pt x="13756" y="9239"/>
                </a:cubicBezTo>
                <a:cubicBezTo>
                  <a:pt x="13756" y="9483"/>
                  <a:pt x="13959" y="9687"/>
                  <a:pt x="14204" y="9687"/>
                </a:cubicBezTo>
                <a:cubicBezTo>
                  <a:pt x="14448" y="9687"/>
                  <a:pt x="14651" y="9483"/>
                  <a:pt x="14651" y="9239"/>
                </a:cubicBezTo>
                <a:cubicBezTo>
                  <a:pt x="14651" y="8995"/>
                  <a:pt x="14448" y="8791"/>
                  <a:pt x="14204" y="8791"/>
                </a:cubicBezTo>
                <a:close/>
                <a:moveTo>
                  <a:pt x="15547" y="8791"/>
                </a:moveTo>
                <a:cubicBezTo>
                  <a:pt x="15302" y="8791"/>
                  <a:pt x="15099" y="8995"/>
                  <a:pt x="15099" y="9239"/>
                </a:cubicBezTo>
                <a:cubicBezTo>
                  <a:pt x="15099" y="9483"/>
                  <a:pt x="15302" y="9687"/>
                  <a:pt x="15547" y="9687"/>
                </a:cubicBezTo>
                <a:cubicBezTo>
                  <a:pt x="15791" y="9687"/>
                  <a:pt x="15994" y="9483"/>
                  <a:pt x="15994" y="9239"/>
                </a:cubicBezTo>
                <a:cubicBezTo>
                  <a:pt x="15994" y="8995"/>
                  <a:pt x="15791" y="8791"/>
                  <a:pt x="15547" y="8791"/>
                </a:cubicBezTo>
                <a:close/>
                <a:moveTo>
                  <a:pt x="16890" y="8791"/>
                </a:moveTo>
                <a:cubicBezTo>
                  <a:pt x="16645" y="8791"/>
                  <a:pt x="16442" y="8995"/>
                  <a:pt x="16442" y="9239"/>
                </a:cubicBezTo>
                <a:cubicBezTo>
                  <a:pt x="16442" y="9483"/>
                  <a:pt x="16645" y="9687"/>
                  <a:pt x="16890" y="9687"/>
                </a:cubicBezTo>
                <a:cubicBezTo>
                  <a:pt x="17134" y="9687"/>
                  <a:pt x="17337" y="9483"/>
                  <a:pt x="17337" y="9239"/>
                </a:cubicBezTo>
                <a:cubicBezTo>
                  <a:pt x="17337" y="8995"/>
                  <a:pt x="17134" y="8791"/>
                  <a:pt x="16890" y="8791"/>
                </a:cubicBezTo>
                <a:close/>
                <a:moveTo>
                  <a:pt x="18233" y="8791"/>
                </a:moveTo>
                <a:cubicBezTo>
                  <a:pt x="17988" y="8791"/>
                  <a:pt x="17785" y="8995"/>
                  <a:pt x="17785" y="9239"/>
                </a:cubicBezTo>
                <a:cubicBezTo>
                  <a:pt x="17785" y="9483"/>
                  <a:pt x="17988" y="9687"/>
                  <a:pt x="18233" y="9687"/>
                </a:cubicBezTo>
                <a:cubicBezTo>
                  <a:pt x="18477" y="9687"/>
                  <a:pt x="18680" y="9483"/>
                  <a:pt x="18680" y="9239"/>
                </a:cubicBezTo>
                <a:cubicBezTo>
                  <a:pt x="18680" y="8995"/>
                  <a:pt x="18477" y="8791"/>
                  <a:pt x="18233" y="8791"/>
                </a:cubicBezTo>
                <a:close/>
                <a:moveTo>
                  <a:pt x="19576" y="8791"/>
                </a:moveTo>
                <a:cubicBezTo>
                  <a:pt x="19331" y="8791"/>
                  <a:pt x="19128" y="8995"/>
                  <a:pt x="19128" y="9239"/>
                </a:cubicBezTo>
                <a:cubicBezTo>
                  <a:pt x="19128" y="9483"/>
                  <a:pt x="19331" y="9687"/>
                  <a:pt x="19576" y="9687"/>
                </a:cubicBezTo>
                <a:cubicBezTo>
                  <a:pt x="19820" y="9687"/>
                  <a:pt x="20023" y="9483"/>
                  <a:pt x="20023" y="9239"/>
                </a:cubicBezTo>
                <a:cubicBezTo>
                  <a:pt x="20023" y="8995"/>
                  <a:pt x="19820" y="8791"/>
                  <a:pt x="19576" y="8791"/>
                </a:cubicBezTo>
                <a:close/>
                <a:moveTo>
                  <a:pt x="20919" y="8791"/>
                </a:moveTo>
                <a:cubicBezTo>
                  <a:pt x="20674" y="8791"/>
                  <a:pt x="20471" y="8995"/>
                  <a:pt x="20471" y="9239"/>
                </a:cubicBezTo>
                <a:cubicBezTo>
                  <a:pt x="20471" y="9483"/>
                  <a:pt x="20674" y="9687"/>
                  <a:pt x="20919" y="9687"/>
                </a:cubicBezTo>
                <a:cubicBezTo>
                  <a:pt x="21163" y="9687"/>
                  <a:pt x="21366" y="9483"/>
                  <a:pt x="21366" y="9239"/>
                </a:cubicBezTo>
                <a:cubicBezTo>
                  <a:pt x="21366" y="8995"/>
                  <a:pt x="21163" y="8791"/>
                  <a:pt x="20919" y="8791"/>
                </a:cubicBezTo>
                <a:close/>
                <a:moveTo>
                  <a:pt x="367" y="9076"/>
                </a:moveTo>
                <a:cubicBezTo>
                  <a:pt x="163" y="9076"/>
                  <a:pt x="0" y="9239"/>
                  <a:pt x="0" y="9443"/>
                </a:cubicBezTo>
                <a:cubicBezTo>
                  <a:pt x="0" y="9646"/>
                  <a:pt x="163" y="9850"/>
                  <a:pt x="367" y="9850"/>
                </a:cubicBezTo>
                <a:lnTo>
                  <a:pt x="1954" y="9850"/>
                </a:lnTo>
                <a:cubicBezTo>
                  <a:pt x="2157" y="9850"/>
                  <a:pt x="2361" y="9646"/>
                  <a:pt x="2361" y="9443"/>
                </a:cubicBezTo>
                <a:cubicBezTo>
                  <a:pt x="2361" y="9239"/>
                  <a:pt x="2157" y="9076"/>
                  <a:pt x="1954" y="9076"/>
                </a:cubicBezTo>
                <a:close/>
                <a:moveTo>
                  <a:pt x="8628" y="9076"/>
                </a:moveTo>
                <a:cubicBezTo>
                  <a:pt x="8425" y="9076"/>
                  <a:pt x="8262" y="9239"/>
                  <a:pt x="8262" y="9443"/>
                </a:cubicBezTo>
                <a:cubicBezTo>
                  <a:pt x="8262" y="9646"/>
                  <a:pt x="8425" y="9850"/>
                  <a:pt x="8628" y="9850"/>
                </a:cubicBezTo>
                <a:lnTo>
                  <a:pt x="12779" y="9850"/>
                </a:lnTo>
                <a:cubicBezTo>
                  <a:pt x="12983" y="9850"/>
                  <a:pt x="13146" y="9646"/>
                  <a:pt x="13146" y="9443"/>
                </a:cubicBezTo>
                <a:cubicBezTo>
                  <a:pt x="13146" y="9239"/>
                  <a:pt x="12983" y="9076"/>
                  <a:pt x="12779" y="9076"/>
                </a:cubicBezTo>
                <a:close/>
                <a:moveTo>
                  <a:pt x="367" y="10867"/>
                </a:moveTo>
                <a:cubicBezTo>
                  <a:pt x="163" y="10867"/>
                  <a:pt x="0" y="11030"/>
                  <a:pt x="0" y="11233"/>
                </a:cubicBezTo>
                <a:cubicBezTo>
                  <a:pt x="0" y="11478"/>
                  <a:pt x="163" y="11640"/>
                  <a:pt x="367" y="11640"/>
                </a:cubicBezTo>
                <a:lnTo>
                  <a:pt x="1954" y="11640"/>
                </a:lnTo>
                <a:cubicBezTo>
                  <a:pt x="2157" y="11640"/>
                  <a:pt x="2361" y="11478"/>
                  <a:pt x="2361" y="11233"/>
                </a:cubicBezTo>
                <a:cubicBezTo>
                  <a:pt x="2361" y="11030"/>
                  <a:pt x="2157" y="10867"/>
                  <a:pt x="1954" y="10867"/>
                </a:cubicBezTo>
                <a:close/>
                <a:moveTo>
                  <a:pt x="8628" y="10867"/>
                </a:moveTo>
                <a:cubicBezTo>
                  <a:pt x="8425" y="10867"/>
                  <a:pt x="8262" y="11030"/>
                  <a:pt x="8262" y="11233"/>
                </a:cubicBezTo>
                <a:cubicBezTo>
                  <a:pt x="8262" y="11478"/>
                  <a:pt x="8425" y="11640"/>
                  <a:pt x="8628" y="11640"/>
                </a:cubicBezTo>
                <a:lnTo>
                  <a:pt x="12779" y="11640"/>
                </a:lnTo>
                <a:cubicBezTo>
                  <a:pt x="12983" y="11640"/>
                  <a:pt x="13146" y="11478"/>
                  <a:pt x="13146" y="11233"/>
                </a:cubicBezTo>
                <a:cubicBezTo>
                  <a:pt x="13146" y="11030"/>
                  <a:pt x="12983" y="10867"/>
                  <a:pt x="12779" y="10867"/>
                </a:cubicBezTo>
                <a:close/>
                <a:moveTo>
                  <a:pt x="14204" y="12495"/>
                </a:moveTo>
                <a:cubicBezTo>
                  <a:pt x="13959" y="12495"/>
                  <a:pt x="13756" y="12698"/>
                  <a:pt x="13756" y="12943"/>
                </a:cubicBezTo>
                <a:cubicBezTo>
                  <a:pt x="13756" y="13187"/>
                  <a:pt x="13959" y="13390"/>
                  <a:pt x="14204" y="13390"/>
                </a:cubicBezTo>
                <a:cubicBezTo>
                  <a:pt x="14448" y="13390"/>
                  <a:pt x="14651" y="13187"/>
                  <a:pt x="14651" y="12943"/>
                </a:cubicBezTo>
                <a:cubicBezTo>
                  <a:pt x="14651" y="12698"/>
                  <a:pt x="14448" y="12495"/>
                  <a:pt x="14204" y="12495"/>
                </a:cubicBezTo>
                <a:close/>
                <a:moveTo>
                  <a:pt x="15547" y="12495"/>
                </a:moveTo>
                <a:cubicBezTo>
                  <a:pt x="15302" y="12495"/>
                  <a:pt x="15099" y="12698"/>
                  <a:pt x="15099" y="12943"/>
                </a:cubicBezTo>
                <a:cubicBezTo>
                  <a:pt x="15099" y="13187"/>
                  <a:pt x="15302" y="13390"/>
                  <a:pt x="15547" y="13390"/>
                </a:cubicBezTo>
                <a:cubicBezTo>
                  <a:pt x="15791" y="13390"/>
                  <a:pt x="15994" y="13187"/>
                  <a:pt x="15994" y="12943"/>
                </a:cubicBezTo>
                <a:cubicBezTo>
                  <a:pt x="15994" y="12698"/>
                  <a:pt x="15791" y="12495"/>
                  <a:pt x="15547" y="12495"/>
                </a:cubicBezTo>
                <a:close/>
                <a:moveTo>
                  <a:pt x="16890" y="12495"/>
                </a:moveTo>
                <a:cubicBezTo>
                  <a:pt x="16645" y="12495"/>
                  <a:pt x="16442" y="12698"/>
                  <a:pt x="16442" y="12943"/>
                </a:cubicBezTo>
                <a:cubicBezTo>
                  <a:pt x="16442" y="13187"/>
                  <a:pt x="16645" y="13390"/>
                  <a:pt x="16890" y="13390"/>
                </a:cubicBezTo>
                <a:cubicBezTo>
                  <a:pt x="17134" y="13390"/>
                  <a:pt x="17337" y="13187"/>
                  <a:pt x="17337" y="12943"/>
                </a:cubicBezTo>
                <a:cubicBezTo>
                  <a:pt x="17337" y="12698"/>
                  <a:pt x="17134" y="12495"/>
                  <a:pt x="16890" y="12495"/>
                </a:cubicBezTo>
                <a:close/>
                <a:moveTo>
                  <a:pt x="18233" y="12495"/>
                </a:moveTo>
                <a:cubicBezTo>
                  <a:pt x="17988" y="12495"/>
                  <a:pt x="17785" y="12698"/>
                  <a:pt x="17785" y="12943"/>
                </a:cubicBezTo>
                <a:cubicBezTo>
                  <a:pt x="17785" y="13187"/>
                  <a:pt x="17988" y="13390"/>
                  <a:pt x="18233" y="13390"/>
                </a:cubicBezTo>
                <a:cubicBezTo>
                  <a:pt x="18477" y="13390"/>
                  <a:pt x="18680" y="13187"/>
                  <a:pt x="18680" y="12943"/>
                </a:cubicBezTo>
                <a:cubicBezTo>
                  <a:pt x="18680" y="12698"/>
                  <a:pt x="18477" y="12495"/>
                  <a:pt x="18233" y="12495"/>
                </a:cubicBezTo>
                <a:close/>
                <a:moveTo>
                  <a:pt x="19576" y="12495"/>
                </a:moveTo>
                <a:cubicBezTo>
                  <a:pt x="19331" y="12495"/>
                  <a:pt x="19128" y="12698"/>
                  <a:pt x="19128" y="12943"/>
                </a:cubicBezTo>
                <a:cubicBezTo>
                  <a:pt x="19128" y="13187"/>
                  <a:pt x="19331" y="13390"/>
                  <a:pt x="19576" y="13390"/>
                </a:cubicBezTo>
                <a:cubicBezTo>
                  <a:pt x="19820" y="13390"/>
                  <a:pt x="20023" y="13187"/>
                  <a:pt x="20023" y="12943"/>
                </a:cubicBezTo>
                <a:cubicBezTo>
                  <a:pt x="20023" y="12698"/>
                  <a:pt x="19820" y="12495"/>
                  <a:pt x="19576" y="12495"/>
                </a:cubicBezTo>
                <a:close/>
                <a:moveTo>
                  <a:pt x="20919" y="12495"/>
                </a:moveTo>
                <a:cubicBezTo>
                  <a:pt x="20674" y="12495"/>
                  <a:pt x="20471" y="12698"/>
                  <a:pt x="20471" y="12943"/>
                </a:cubicBezTo>
                <a:cubicBezTo>
                  <a:pt x="20471" y="13187"/>
                  <a:pt x="20674" y="13390"/>
                  <a:pt x="20919" y="13390"/>
                </a:cubicBezTo>
                <a:cubicBezTo>
                  <a:pt x="21163" y="13390"/>
                  <a:pt x="21366" y="13187"/>
                  <a:pt x="21366" y="12943"/>
                </a:cubicBezTo>
                <a:cubicBezTo>
                  <a:pt x="21366" y="12698"/>
                  <a:pt x="21163" y="12495"/>
                  <a:pt x="20919" y="12495"/>
                </a:cubicBezTo>
                <a:close/>
                <a:moveTo>
                  <a:pt x="367" y="12658"/>
                </a:moveTo>
                <a:cubicBezTo>
                  <a:pt x="163" y="12658"/>
                  <a:pt x="0" y="12821"/>
                  <a:pt x="0" y="13065"/>
                </a:cubicBezTo>
                <a:cubicBezTo>
                  <a:pt x="0" y="13268"/>
                  <a:pt x="163" y="13431"/>
                  <a:pt x="367" y="13431"/>
                </a:cubicBezTo>
                <a:lnTo>
                  <a:pt x="1954" y="13431"/>
                </a:lnTo>
                <a:cubicBezTo>
                  <a:pt x="2157" y="13431"/>
                  <a:pt x="2361" y="13268"/>
                  <a:pt x="2361" y="13065"/>
                </a:cubicBezTo>
                <a:cubicBezTo>
                  <a:pt x="2361" y="12821"/>
                  <a:pt x="2157" y="12658"/>
                  <a:pt x="1954" y="12658"/>
                </a:cubicBezTo>
                <a:close/>
                <a:moveTo>
                  <a:pt x="8628" y="12658"/>
                </a:moveTo>
                <a:cubicBezTo>
                  <a:pt x="8425" y="12658"/>
                  <a:pt x="8262" y="12821"/>
                  <a:pt x="8262" y="13065"/>
                </a:cubicBezTo>
                <a:cubicBezTo>
                  <a:pt x="8262" y="13268"/>
                  <a:pt x="8425" y="13431"/>
                  <a:pt x="8628" y="13431"/>
                </a:cubicBezTo>
                <a:lnTo>
                  <a:pt x="12779" y="13431"/>
                </a:lnTo>
                <a:cubicBezTo>
                  <a:pt x="12983" y="13431"/>
                  <a:pt x="13146" y="13268"/>
                  <a:pt x="13146" y="13065"/>
                </a:cubicBezTo>
                <a:cubicBezTo>
                  <a:pt x="13146" y="12821"/>
                  <a:pt x="12983" y="12658"/>
                  <a:pt x="12779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48"/>
          <p:cNvSpPr/>
          <p:nvPr/>
        </p:nvSpPr>
        <p:spPr>
          <a:xfrm flipH="1">
            <a:off x="7715825" y="5200908"/>
            <a:ext cx="412543" cy="259319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3" y="82"/>
                  <a:pt x="0" y="244"/>
                  <a:pt x="0" y="448"/>
                </a:cubicBezTo>
                <a:cubicBezTo>
                  <a:pt x="0" y="692"/>
                  <a:pt x="163" y="855"/>
                  <a:pt x="367" y="855"/>
                </a:cubicBezTo>
                <a:lnTo>
                  <a:pt x="1954" y="855"/>
                </a:lnTo>
                <a:cubicBezTo>
                  <a:pt x="2157" y="855"/>
                  <a:pt x="2361" y="692"/>
                  <a:pt x="2361" y="448"/>
                </a:cubicBezTo>
                <a:cubicBezTo>
                  <a:pt x="2361" y="244"/>
                  <a:pt x="2157" y="82"/>
                  <a:pt x="1954" y="82"/>
                </a:cubicBezTo>
                <a:close/>
                <a:moveTo>
                  <a:pt x="3704" y="82"/>
                </a:moveTo>
                <a:cubicBezTo>
                  <a:pt x="3500" y="82"/>
                  <a:pt x="3338" y="244"/>
                  <a:pt x="3338" y="448"/>
                </a:cubicBezTo>
                <a:cubicBezTo>
                  <a:pt x="3338" y="692"/>
                  <a:pt x="3500" y="855"/>
                  <a:pt x="3704" y="855"/>
                </a:cubicBezTo>
                <a:lnTo>
                  <a:pt x="7814" y="855"/>
                </a:lnTo>
                <a:cubicBezTo>
                  <a:pt x="8058" y="855"/>
                  <a:pt x="8221" y="692"/>
                  <a:pt x="8221" y="448"/>
                </a:cubicBezTo>
                <a:cubicBezTo>
                  <a:pt x="8221" y="244"/>
                  <a:pt x="8058" y="82"/>
                  <a:pt x="7814" y="82"/>
                </a:cubicBezTo>
                <a:close/>
                <a:moveTo>
                  <a:pt x="9605" y="0"/>
                </a:moveTo>
                <a:cubicBezTo>
                  <a:pt x="9361" y="0"/>
                  <a:pt x="9157" y="204"/>
                  <a:pt x="9157" y="448"/>
                </a:cubicBezTo>
                <a:cubicBezTo>
                  <a:pt x="9157" y="692"/>
                  <a:pt x="9361" y="896"/>
                  <a:pt x="9605" y="896"/>
                </a:cubicBezTo>
                <a:cubicBezTo>
                  <a:pt x="9849" y="896"/>
                  <a:pt x="10053" y="692"/>
                  <a:pt x="10053" y="448"/>
                </a:cubicBezTo>
                <a:cubicBezTo>
                  <a:pt x="10053" y="204"/>
                  <a:pt x="9849" y="0"/>
                  <a:pt x="9605" y="0"/>
                </a:cubicBezTo>
                <a:close/>
                <a:moveTo>
                  <a:pt x="10948" y="0"/>
                </a:moveTo>
                <a:cubicBezTo>
                  <a:pt x="10704" y="0"/>
                  <a:pt x="10500" y="204"/>
                  <a:pt x="10500" y="448"/>
                </a:cubicBezTo>
                <a:cubicBezTo>
                  <a:pt x="10500" y="692"/>
                  <a:pt x="10704" y="896"/>
                  <a:pt x="10948" y="896"/>
                </a:cubicBezTo>
                <a:cubicBezTo>
                  <a:pt x="11192" y="896"/>
                  <a:pt x="11396" y="692"/>
                  <a:pt x="11396" y="448"/>
                </a:cubicBezTo>
                <a:cubicBezTo>
                  <a:pt x="11396" y="204"/>
                  <a:pt x="11192" y="0"/>
                  <a:pt x="10948" y="0"/>
                </a:cubicBezTo>
                <a:close/>
                <a:moveTo>
                  <a:pt x="12291" y="0"/>
                </a:moveTo>
                <a:cubicBezTo>
                  <a:pt x="12047" y="0"/>
                  <a:pt x="11843" y="204"/>
                  <a:pt x="11843" y="448"/>
                </a:cubicBezTo>
                <a:cubicBezTo>
                  <a:pt x="11843" y="692"/>
                  <a:pt x="12047" y="896"/>
                  <a:pt x="12291" y="896"/>
                </a:cubicBezTo>
                <a:cubicBezTo>
                  <a:pt x="12535" y="896"/>
                  <a:pt x="12739" y="692"/>
                  <a:pt x="12739" y="448"/>
                </a:cubicBezTo>
                <a:cubicBezTo>
                  <a:pt x="12739" y="204"/>
                  <a:pt x="12535" y="0"/>
                  <a:pt x="12291" y="0"/>
                </a:cubicBezTo>
                <a:close/>
                <a:moveTo>
                  <a:pt x="13634" y="0"/>
                </a:moveTo>
                <a:cubicBezTo>
                  <a:pt x="13390" y="0"/>
                  <a:pt x="13186" y="204"/>
                  <a:pt x="13186" y="448"/>
                </a:cubicBezTo>
                <a:cubicBezTo>
                  <a:pt x="13186" y="692"/>
                  <a:pt x="13390" y="896"/>
                  <a:pt x="13634" y="896"/>
                </a:cubicBezTo>
                <a:cubicBezTo>
                  <a:pt x="13878" y="896"/>
                  <a:pt x="14082" y="692"/>
                  <a:pt x="14082" y="448"/>
                </a:cubicBezTo>
                <a:cubicBezTo>
                  <a:pt x="14082" y="204"/>
                  <a:pt x="13878" y="0"/>
                  <a:pt x="13634" y="0"/>
                </a:cubicBezTo>
                <a:close/>
                <a:moveTo>
                  <a:pt x="14977" y="0"/>
                </a:moveTo>
                <a:cubicBezTo>
                  <a:pt x="14733" y="0"/>
                  <a:pt x="14529" y="204"/>
                  <a:pt x="14529" y="448"/>
                </a:cubicBezTo>
                <a:cubicBezTo>
                  <a:pt x="14529" y="692"/>
                  <a:pt x="14733" y="896"/>
                  <a:pt x="14977" y="896"/>
                </a:cubicBezTo>
                <a:cubicBezTo>
                  <a:pt x="15221" y="896"/>
                  <a:pt x="15425" y="692"/>
                  <a:pt x="15425" y="448"/>
                </a:cubicBezTo>
                <a:cubicBezTo>
                  <a:pt x="15425" y="204"/>
                  <a:pt x="15221" y="0"/>
                  <a:pt x="14977" y="0"/>
                </a:cubicBezTo>
                <a:close/>
                <a:moveTo>
                  <a:pt x="16320" y="0"/>
                </a:moveTo>
                <a:cubicBezTo>
                  <a:pt x="16076" y="0"/>
                  <a:pt x="15872" y="204"/>
                  <a:pt x="15872" y="448"/>
                </a:cubicBezTo>
                <a:cubicBezTo>
                  <a:pt x="15872" y="692"/>
                  <a:pt x="16076" y="896"/>
                  <a:pt x="16320" y="896"/>
                </a:cubicBezTo>
                <a:cubicBezTo>
                  <a:pt x="16564" y="896"/>
                  <a:pt x="16768" y="692"/>
                  <a:pt x="16768" y="448"/>
                </a:cubicBezTo>
                <a:cubicBezTo>
                  <a:pt x="16768" y="204"/>
                  <a:pt x="16564" y="0"/>
                  <a:pt x="16320" y="0"/>
                </a:cubicBezTo>
                <a:close/>
                <a:moveTo>
                  <a:pt x="367" y="1872"/>
                </a:moveTo>
                <a:cubicBezTo>
                  <a:pt x="163" y="1872"/>
                  <a:pt x="0" y="2035"/>
                  <a:pt x="0" y="2239"/>
                </a:cubicBezTo>
                <a:cubicBezTo>
                  <a:pt x="0" y="2483"/>
                  <a:pt x="163" y="2646"/>
                  <a:pt x="367" y="2646"/>
                </a:cubicBezTo>
                <a:lnTo>
                  <a:pt x="1954" y="2646"/>
                </a:lnTo>
                <a:cubicBezTo>
                  <a:pt x="2157" y="2646"/>
                  <a:pt x="2361" y="2483"/>
                  <a:pt x="2361" y="2239"/>
                </a:cubicBezTo>
                <a:cubicBezTo>
                  <a:pt x="2361" y="2035"/>
                  <a:pt x="2157" y="1872"/>
                  <a:pt x="1954" y="1872"/>
                </a:cubicBezTo>
                <a:close/>
                <a:moveTo>
                  <a:pt x="3704" y="1872"/>
                </a:moveTo>
                <a:cubicBezTo>
                  <a:pt x="3500" y="1872"/>
                  <a:pt x="3338" y="2035"/>
                  <a:pt x="3338" y="2239"/>
                </a:cubicBezTo>
                <a:cubicBezTo>
                  <a:pt x="3338" y="2483"/>
                  <a:pt x="3500" y="2646"/>
                  <a:pt x="3704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39"/>
                </a:cubicBezTo>
                <a:cubicBezTo>
                  <a:pt x="8221" y="2035"/>
                  <a:pt x="8058" y="1872"/>
                  <a:pt x="7814" y="1872"/>
                </a:cubicBezTo>
                <a:close/>
                <a:moveTo>
                  <a:pt x="367" y="3663"/>
                </a:moveTo>
                <a:cubicBezTo>
                  <a:pt x="163" y="3663"/>
                  <a:pt x="0" y="3826"/>
                  <a:pt x="0" y="4070"/>
                </a:cubicBezTo>
                <a:cubicBezTo>
                  <a:pt x="0" y="4273"/>
                  <a:pt x="163" y="4436"/>
                  <a:pt x="367" y="4436"/>
                </a:cubicBezTo>
                <a:lnTo>
                  <a:pt x="1954" y="4436"/>
                </a:lnTo>
                <a:cubicBezTo>
                  <a:pt x="2157" y="4436"/>
                  <a:pt x="2361" y="4273"/>
                  <a:pt x="2361" y="4070"/>
                </a:cubicBezTo>
                <a:cubicBezTo>
                  <a:pt x="2361" y="3826"/>
                  <a:pt x="2157" y="3663"/>
                  <a:pt x="1954" y="3663"/>
                </a:cubicBezTo>
                <a:close/>
                <a:moveTo>
                  <a:pt x="3704" y="3663"/>
                </a:moveTo>
                <a:cubicBezTo>
                  <a:pt x="3500" y="3663"/>
                  <a:pt x="3338" y="3826"/>
                  <a:pt x="3338" y="4070"/>
                </a:cubicBezTo>
                <a:cubicBezTo>
                  <a:pt x="3338" y="4273"/>
                  <a:pt x="3500" y="4436"/>
                  <a:pt x="3704" y="4436"/>
                </a:cubicBezTo>
                <a:lnTo>
                  <a:pt x="7814" y="4436"/>
                </a:lnTo>
                <a:cubicBezTo>
                  <a:pt x="8058" y="4436"/>
                  <a:pt x="8221" y="4273"/>
                  <a:pt x="8221" y="4070"/>
                </a:cubicBezTo>
                <a:cubicBezTo>
                  <a:pt x="8221" y="3826"/>
                  <a:pt x="8058" y="3663"/>
                  <a:pt x="7814" y="3663"/>
                </a:cubicBezTo>
                <a:close/>
                <a:moveTo>
                  <a:pt x="9605" y="3622"/>
                </a:moveTo>
                <a:cubicBezTo>
                  <a:pt x="9361" y="3622"/>
                  <a:pt x="9157" y="3785"/>
                  <a:pt x="9157" y="4070"/>
                </a:cubicBezTo>
                <a:cubicBezTo>
                  <a:pt x="9157" y="4314"/>
                  <a:pt x="9361" y="4518"/>
                  <a:pt x="9605" y="4518"/>
                </a:cubicBezTo>
                <a:cubicBezTo>
                  <a:pt x="9849" y="4518"/>
                  <a:pt x="10053" y="4314"/>
                  <a:pt x="10053" y="4070"/>
                </a:cubicBezTo>
                <a:cubicBezTo>
                  <a:pt x="10053" y="3785"/>
                  <a:pt x="9849" y="3622"/>
                  <a:pt x="9605" y="3622"/>
                </a:cubicBezTo>
                <a:close/>
                <a:moveTo>
                  <a:pt x="10948" y="3622"/>
                </a:moveTo>
                <a:cubicBezTo>
                  <a:pt x="10704" y="3622"/>
                  <a:pt x="10500" y="3785"/>
                  <a:pt x="10500" y="4070"/>
                </a:cubicBezTo>
                <a:cubicBezTo>
                  <a:pt x="10500" y="4314"/>
                  <a:pt x="10704" y="4518"/>
                  <a:pt x="10948" y="4518"/>
                </a:cubicBezTo>
                <a:cubicBezTo>
                  <a:pt x="11192" y="4518"/>
                  <a:pt x="11396" y="4314"/>
                  <a:pt x="11396" y="4070"/>
                </a:cubicBezTo>
                <a:cubicBezTo>
                  <a:pt x="11396" y="3785"/>
                  <a:pt x="11192" y="3622"/>
                  <a:pt x="10948" y="3622"/>
                </a:cubicBezTo>
                <a:close/>
                <a:moveTo>
                  <a:pt x="12291" y="3622"/>
                </a:moveTo>
                <a:cubicBezTo>
                  <a:pt x="12047" y="3622"/>
                  <a:pt x="11843" y="3785"/>
                  <a:pt x="11843" y="4070"/>
                </a:cubicBezTo>
                <a:cubicBezTo>
                  <a:pt x="11843" y="4314"/>
                  <a:pt x="12047" y="4518"/>
                  <a:pt x="12291" y="4518"/>
                </a:cubicBezTo>
                <a:cubicBezTo>
                  <a:pt x="12535" y="4518"/>
                  <a:pt x="12739" y="4314"/>
                  <a:pt x="12739" y="4070"/>
                </a:cubicBezTo>
                <a:cubicBezTo>
                  <a:pt x="12739" y="3785"/>
                  <a:pt x="12535" y="3622"/>
                  <a:pt x="12291" y="3622"/>
                </a:cubicBezTo>
                <a:close/>
                <a:moveTo>
                  <a:pt x="13634" y="3622"/>
                </a:moveTo>
                <a:cubicBezTo>
                  <a:pt x="13390" y="3622"/>
                  <a:pt x="13186" y="3785"/>
                  <a:pt x="13186" y="4070"/>
                </a:cubicBezTo>
                <a:cubicBezTo>
                  <a:pt x="13186" y="4314"/>
                  <a:pt x="13390" y="4518"/>
                  <a:pt x="13634" y="4518"/>
                </a:cubicBezTo>
                <a:cubicBezTo>
                  <a:pt x="13878" y="4518"/>
                  <a:pt x="14082" y="4314"/>
                  <a:pt x="14082" y="4070"/>
                </a:cubicBezTo>
                <a:cubicBezTo>
                  <a:pt x="14082" y="3785"/>
                  <a:pt x="13878" y="3622"/>
                  <a:pt x="13634" y="3622"/>
                </a:cubicBezTo>
                <a:close/>
                <a:moveTo>
                  <a:pt x="14977" y="3622"/>
                </a:moveTo>
                <a:cubicBezTo>
                  <a:pt x="14733" y="3622"/>
                  <a:pt x="14529" y="3785"/>
                  <a:pt x="14529" y="4070"/>
                </a:cubicBezTo>
                <a:cubicBezTo>
                  <a:pt x="14529" y="4314"/>
                  <a:pt x="14733" y="4518"/>
                  <a:pt x="14977" y="4518"/>
                </a:cubicBezTo>
                <a:cubicBezTo>
                  <a:pt x="15221" y="4518"/>
                  <a:pt x="15425" y="4314"/>
                  <a:pt x="15425" y="4070"/>
                </a:cubicBezTo>
                <a:cubicBezTo>
                  <a:pt x="15425" y="3785"/>
                  <a:pt x="15221" y="3622"/>
                  <a:pt x="14977" y="3622"/>
                </a:cubicBezTo>
                <a:close/>
                <a:moveTo>
                  <a:pt x="16320" y="3622"/>
                </a:moveTo>
                <a:cubicBezTo>
                  <a:pt x="16076" y="3622"/>
                  <a:pt x="15872" y="3785"/>
                  <a:pt x="15872" y="4070"/>
                </a:cubicBezTo>
                <a:cubicBezTo>
                  <a:pt x="15872" y="4314"/>
                  <a:pt x="16076" y="4518"/>
                  <a:pt x="16320" y="4518"/>
                </a:cubicBezTo>
                <a:cubicBezTo>
                  <a:pt x="16564" y="4518"/>
                  <a:pt x="16768" y="4314"/>
                  <a:pt x="16768" y="4070"/>
                </a:cubicBezTo>
                <a:cubicBezTo>
                  <a:pt x="16768" y="3785"/>
                  <a:pt x="16564" y="3622"/>
                  <a:pt x="16320" y="3622"/>
                </a:cubicBezTo>
                <a:close/>
                <a:moveTo>
                  <a:pt x="367" y="5454"/>
                </a:moveTo>
                <a:cubicBezTo>
                  <a:pt x="163" y="5454"/>
                  <a:pt x="0" y="5617"/>
                  <a:pt x="0" y="5861"/>
                </a:cubicBezTo>
                <a:cubicBezTo>
                  <a:pt x="0" y="6064"/>
                  <a:pt x="163" y="6227"/>
                  <a:pt x="367" y="6227"/>
                </a:cubicBezTo>
                <a:lnTo>
                  <a:pt x="1954" y="6227"/>
                </a:lnTo>
                <a:cubicBezTo>
                  <a:pt x="2157" y="6227"/>
                  <a:pt x="2361" y="6064"/>
                  <a:pt x="2361" y="5861"/>
                </a:cubicBezTo>
                <a:cubicBezTo>
                  <a:pt x="2361" y="5617"/>
                  <a:pt x="2157" y="5454"/>
                  <a:pt x="1954" y="5454"/>
                </a:cubicBezTo>
                <a:close/>
                <a:moveTo>
                  <a:pt x="3704" y="5454"/>
                </a:moveTo>
                <a:cubicBezTo>
                  <a:pt x="3500" y="5454"/>
                  <a:pt x="3338" y="5617"/>
                  <a:pt x="3338" y="5861"/>
                </a:cubicBezTo>
                <a:cubicBezTo>
                  <a:pt x="3338" y="6064"/>
                  <a:pt x="3500" y="6227"/>
                  <a:pt x="3704" y="6227"/>
                </a:cubicBezTo>
                <a:lnTo>
                  <a:pt x="7814" y="6227"/>
                </a:lnTo>
                <a:cubicBezTo>
                  <a:pt x="8058" y="6227"/>
                  <a:pt x="8221" y="6064"/>
                  <a:pt x="8221" y="5861"/>
                </a:cubicBezTo>
                <a:cubicBezTo>
                  <a:pt x="8221" y="5617"/>
                  <a:pt x="8058" y="5454"/>
                  <a:pt x="7814" y="5454"/>
                </a:cubicBezTo>
                <a:close/>
                <a:moveTo>
                  <a:pt x="367" y="7244"/>
                </a:moveTo>
                <a:cubicBezTo>
                  <a:pt x="163" y="7244"/>
                  <a:pt x="0" y="7448"/>
                  <a:pt x="0" y="7651"/>
                </a:cubicBezTo>
                <a:cubicBezTo>
                  <a:pt x="0" y="7855"/>
                  <a:pt x="163" y="8018"/>
                  <a:pt x="367" y="8018"/>
                </a:cubicBezTo>
                <a:lnTo>
                  <a:pt x="1954" y="8018"/>
                </a:lnTo>
                <a:cubicBezTo>
                  <a:pt x="2157" y="8018"/>
                  <a:pt x="2361" y="7855"/>
                  <a:pt x="2361" y="7651"/>
                </a:cubicBezTo>
                <a:cubicBezTo>
                  <a:pt x="2361" y="7448"/>
                  <a:pt x="2157" y="7244"/>
                  <a:pt x="1954" y="7244"/>
                </a:cubicBezTo>
                <a:close/>
                <a:moveTo>
                  <a:pt x="3704" y="7244"/>
                </a:moveTo>
                <a:cubicBezTo>
                  <a:pt x="3500" y="7244"/>
                  <a:pt x="3338" y="7448"/>
                  <a:pt x="3338" y="7651"/>
                </a:cubicBezTo>
                <a:cubicBezTo>
                  <a:pt x="3338" y="7855"/>
                  <a:pt x="3500" y="8018"/>
                  <a:pt x="3704" y="8018"/>
                </a:cubicBezTo>
                <a:lnTo>
                  <a:pt x="7814" y="8018"/>
                </a:lnTo>
                <a:cubicBezTo>
                  <a:pt x="8058" y="8018"/>
                  <a:pt x="8221" y="7855"/>
                  <a:pt x="8221" y="7651"/>
                </a:cubicBezTo>
                <a:cubicBezTo>
                  <a:pt x="8221" y="7448"/>
                  <a:pt x="8058" y="7244"/>
                  <a:pt x="7814" y="7244"/>
                </a:cubicBezTo>
                <a:close/>
                <a:moveTo>
                  <a:pt x="14204" y="8750"/>
                </a:moveTo>
                <a:cubicBezTo>
                  <a:pt x="13959" y="8750"/>
                  <a:pt x="13756" y="8954"/>
                  <a:pt x="13756" y="9198"/>
                </a:cubicBezTo>
                <a:cubicBezTo>
                  <a:pt x="13756" y="9483"/>
                  <a:pt x="13959" y="9686"/>
                  <a:pt x="14204" y="9686"/>
                </a:cubicBezTo>
                <a:cubicBezTo>
                  <a:pt x="14448" y="9686"/>
                  <a:pt x="14651" y="9483"/>
                  <a:pt x="14651" y="9198"/>
                </a:cubicBezTo>
                <a:cubicBezTo>
                  <a:pt x="14651" y="8954"/>
                  <a:pt x="14448" y="8750"/>
                  <a:pt x="14204" y="8750"/>
                </a:cubicBezTo>
                <a:close/>
                <a:moveTo>
                  <a:pt x="15547" y="8750"/>
                </a:moveTo>
                <a:cubicBezTo>
                  <a:pt x="15302" y="8750"/>
                  <a:pt x="15099" y="8954"/>
                  <a:pt x="15099" y="9198"/>
                </a:cubicBezTo>
                <a:cubicBezTo>
                  <a:pt x="15099" y="9483"/>
                  <a:pt x="15302" y="9686"/>
                  <a:pt x="15547" y="9686"/>
                </a:cubicBezTo>
                <a:cubicBezTo>
                  <a:pt x="15791" y="9686"/>
                  <a:pt x="15994" y="9483"/>
                  <a:pt x="15994" y="9198"/>
                </a:cubicBezTo>
                <a:cubicBezTo>
                  <a:pt x="15994" y="8954"/>
                  <a:pt x="15791" y="8750"/>
                  <a:pt x="15547" y="8750"/>
                </a:cubicBezTo>
                <a:close/>
                <a:moveTo>
                  <a:pt x="16890" y="8750"/>
                </a:moveTo>
                <a:cubicBezTo>
                  <a:pt x="16645" y="8750"/>
                  <a:pt x="16442" y="8954"/>
                  <a:pt x="16442" y="9198"/>
                </a:cubicBezTo>
                <a:cubicBezTo>
                  <a:pt x="16442" y="9483"/>
                  <a:pt x="16645" y="9686"/>
                  <a:pt x="16890" y="9686"/>
                </a:cubicBezTo>
                <a:cubicBezTo>
                  <a:pt x="17134" y="9686"/>
                  <a:pt x="17337" y="9483"/>
                  <a:pt x="17337" y="9198"/>
                </a:cubicBezTo>
                <a:cubicBezTo>
                  <a:pt x="17337" y="8954"/>
                  <a:pt x="17134" y="8750"/>
                  <a:pt x="16890" y="8750"/>
                </a:cubicBezTo>
                <a:close/>
                <a:moveTo>
                  <a:pt x="18233" y="8750"/>
                </a:moveTo>
                <a:cubicBezTo>
                  <a:pt x="17988" y="8750"/>
                  <a:pt x="17785" y="8954"/>
                  <a:pt x="17785" y="9198"/>
                </a:cubicBezTo>
                <a:cubicBezTo>
                  <a:pt x="17785" y="9483"/>
                  <a:pt x="17988" y="9686"/>
                  <a:pt x="18233" y="9686"/>
                </a:cubicBezTo>
                <a:cubicBezTo>
                  <a:pt x="18477" y="9686"/>
                  <a:pt x="18680" y="9483"/>
                  <a:pt x="18680" y="9198"/>
                </a:cubicBezTo>
                <a:cubicBezTo>
                  <a:pt x="18680" y="8954"/>
                  <a:pt x="18477" y="8750"/>
                  <a:pt x="18233" y="8750"/>
                </a:cubicBezTo>
                <a:close/>
                <a:moveTo>
                  <a:pt x="19576" y="8750"/>
                </a:moveTo>
                <a:cubicBezTo>
                  <a:pt x="19331" y="8750"/>
                  <a:pt x="19128" y="8954"/>
                  <a:pt x="19128" y="9198"/>
                </a:cubicBezTo>
                <a:cubicBezTo>
                  <a:pt x="19128" y="9483"/>
                  <a:pt x="19331" y="9686"/>
                  <a:pt x="19576" y="9686"/>
                </a:cubicBezTo>
                <a:cubicBezTo>
                  <a:pt x="19820" y="9686"/>
                  <a:pt x="20023" y="9483"/>
                  <a:pt x="20023" y="9198"/>
                </a:cubicBezTo>
                <a:cubicBezTo>
                  <a:pt x="20023" y="8954"/>
                  <a:pt x="19820" y="8750"/>
                  <a:pt x="19576" y="8750"/>
                </a:cubicBezTo>
                <a:close/>
                <a:moveTo>
                  <a:pt x="20919" y="8750"/>
                </a:moveTo>
                <a:cubicBezTo>
                  <a:pt x="20674" y="8750"/>
                  <a:pt x="20471" y="8954"/>
                  <a:pt x="20471" y="9198"/>
                </a:cubicBezTo>
                <a:cubicBezTo>
                  <a:pt x="20471" y="9483"/>
                  <a:pt x="20674" y="9686"/>
                  <a:pt x="20919" y="9686"/>
                </a:cubicBezTo>
                <a:cubicBezTo>
                  <a:pt x="21163" y="9686"/>
                  <a:pt x="21366" y="9483"/>
                  <a:pt x="21366" y="9198"/>
                </a:cubicBezTo>
                <a:cubicBezTo>
                  <a:pt x="21366" y="8954"/>
                  <a:pt x="21163" y="8750"/>
                  <a:pt x="20919" y="8750"/>
                </a:cubicBezTo>
                <a:close/>
                <a:moveTo>
                  <a:pt x="367" y="9035"/>
                </a:moveTo>
                <a:cubicBezTo>
                  <a:pt x="163" y="9035"/>
                  <a:pt x="0" y="9239"/>
                  <a:pt x="0" y="9442"/>
                </a:cubicBezTo>
                <a:cubicBezTo>
                  <a:pt x="0" y="9646"/>
                  <a:pt x="163" y="9849"/>
                  <a:pt x="367" y="9849"/>
                </a:cubicBezTo>
                <a:lnTo>
                  <a:pt x="1954" y="9849"/>
                </a:lnTo>
                <a:cubicBezTo>
                  <a:pt x="2157" y="9849"/>
                  <a:pt x="2361" y="9646"/>
                  <a:pt x="2361" y="9442"/>
                </a:cubicBezTo>
                <a:cubicBezTo>
                  <a:pt x="2361" y="9239"/>
                  <a:pt x="2157" y="9035"/>
                  <a:pt x="1954" y="9035"/>
                </a:cubicBezTo>
                <a:close/>
                <a:moveTo>
                  <a:pt x="8628" y="9035"/>
                </a:moveTo>
                <a:cubicBezTo>
                  <a:pt x="8425" y="9035"/>
                  <a:pt x="8262" y="9239"/>
                  <a:pt x="8262" y="9442"/>
                </a:cubicBezTo>
                <a:cubicBezTo>
                  <a:pt x="8262" y="9646"/>
                  <a:pt x="8425" y="9849"/>
                  <a:pt x="8628" y="9849"/>
                </a:cubicBezTo>
                <a:lnTo>
                  <a:pt x="12779" y="9849"/>
                </a:lnTo>
                <a:cubicBezTo>
                  <a:pt x="12983" y="9849"/>
                  <a:pt x="13146" y="9646"/>
                  <a:pt x="13146" y="9442"/>
                </a:cubicBezTo>
                <a:cubicBezTo>
                  <a:pt x="13146" y="9239"/>
                  <a:pt x="12983" y="9035"/>
                  <a:pt x="12779" y="9035"/>
                </a:cubicBezTo>
                <a:close/>
                <a:moveTo>
                  <a:pt x="367" y="10866"/>
                </a:moveTo>
                <a:cubicBezTo>
                  <a:pt x="163" y="10866"/>
                  <a:pt x="0" y="11029"/>
                  <a:pt x="0" y="11233"/>
                </a:cubicBezTo>
                <a:cubicBezTo>
                  <a:pt x="0" y="11436"/>
                  <a:pt x="163" y="11640"/>
                  <a:pt x="367" y="11640"/>
                </a:cubicBezTo>
                <a:lnTo>
                  <a:pt x="1954" y="11640"/>
                </a:lnTo>
                <a:cubicBezTo>
                  <a:pt x="2157" y="11640"/>
                  <a:pt x="2361" y="11436"/>
                  <a:pt x="2361" y="11233"/>
                </a:cubicBezTo>
                <a:cubicBezTo>
                  <a:pt x="2361" y="11029"/>
                  <a:pt x="2157" y="10866"/>
                  <a:pt x="1954" y="10866"/>
                </a:cubicBezTo>
                <a:close/>
                <a:moveTo>
                  <a:pt x="8628" y="10866"/>
                </a:moveTo>
                <a:cubicBezTo>
                  <a:pt x="8425" y="10866"/>
                  <a:pt x="8262" y="11029"/>
                  <a:pt x="8262" y="11233"/>
                </a:cubicBezTo>
                <a:cubicBezTo>
                  <a:pt x="8262" y="11436"/>
                  <a:pt x="8425" y="11640"/>
                  <a:pt x="8628" y="11640"/>
                </a:cubicBezTo>
                <a:lnTo>
                  <a:pt x="12779" y="11640"/>
                </a:lnTo>
                <a:cubicBezTo>
                  <a:pt x="12983" y="11640"/>
                  <a:pt x="13146" y="11436"/>
                  <a:pt x="13146" y="11233"/>
                </a:cubicBezTo>
                <a:cubicBezTo>
                  <a:pt x="13146" y="11029"/>
                  <a:pt x="12983" y="10866"/>
                  <a:pt x="12779" y="10866"/>
                </a:cubicBezTo>
                <a:close/>
                <a:moveTo>
                  <a:pt x="14204" y="12454"/>
                </a:moveTo>
                <a:cubicBezTo>
                  <a:pt x="13959" y="12454"/>
                  <a:pt x="13756" y="12657"/>
                  <a:pt x="13756" y="12942"/>
                </a:cubicBezTo>
                <a:cubicBezTo>
                  <a:pt x="13756" y="13186"/>
                  <a:pt x="13959" y="13390"/>
                  <a:pt x="14204" y="13390"/>
                </a:cubicBezTo>
                <a:cubicBezTo>
                  <a:pt x="14448" y="13390"/>
                  <a:pt x="14651" y="13186"/>
                  <a:pt x="14651" y="12942"/>
                </a:cubicBezTo>
                <a:cubicBezTo>
                  <a:pt x="14651" y="12657"/>
                  <a:pt x="14448" y="12454"/>
                  <a:pt x="14204" y="12454"/>
                </a:cubicBezTo>
                <a:close/>
                <a:moveTo>
                  <a:pt x="15547" y="12454"/>
                </a:moveTo>
                <a:cubicBezTo>
                  <a:pt x="15302" y="12454"/>
                  <a:pt x="15099" y="12657"/>
                  <a:pt x="15099" y="12942"/>
                </a:cubicBezTo>
                <a:cubicBezTo>
                  <a:pt x="15099" y="13186"/>
                  <a:pt x="15302" y="13390"/>
                  <a:pt x="15547" y="13390"/>
                </a:cubicBezTo>
                <a:cubicBezTo>
                  <a:pt x="15791" y="13390"/>
                  <a:pt x="15994" y="13186"/>
                  <a:pt x="15994" y="12942"/>
                </a:cubicBezTo>
                <a:cubicBezTo>
                  <a:pt x="15994" y="12657"/>
                  <a:pt x="15791" y="12454"/>
                  <a:pt x="15547" y="12454"/>
                </a:cubicBezTo>
                <a:close/>
                <a:moveTo>
                  <a:pt x="16890" y="12454"/>
                </a:moveTo>
                <a:cubicBezTo>
                  <a:pt x="16645" y="12454"/>
                  <a:pt x="16442" y="12657"/>
                  <a:pt x="16442" y="12942"/>
                </a:cubicBezTo>
                <a:cubicBezTo>
                  <a:pt x="16442" y="13186"/>
                  <a:pt x="16645" y="13390"/>
                  <a:pt x="16890" y="13390"/>
                </a:cubicBezTo>
                <a:cubicBezTo>
                  <a:pt x="17134" y="13390"/>
                  <a:pt x="17337" y="13186"/>
                  <a:pt x="17337" y="12942"/>
                </a:cubicBezTo>
                <a:cubicBezTo>
                  <a:pt x="17337" y="12657"/>
                  <a:pt x="17134" y="12454"/>
                  <a:pt x="16890" y="12454"/>
                </a:cubicBezTo>
                <a:close/>
                <a:moveTo>
                  <a:pt x="18233" y="12454"/>
                </a:moveTo>
                <a:cubicBezTo>
                  <a:pt x="17988" y="12454"/>
                  <a:pt x="17785" y="12657"/>
                  <a:pt x="17785" y="12942"/>
                </a:cubicBezTo>
                <a:cubicBezTo>
                  <a:pt x="17785" y="13186"/>
                  <a:pt x="17988" y="13390"/>
                  <a:pt x="18233" y="13390"/>
                </a:cubicBezTo>
                <a:cubicBezTo>
                  <a:pt x="18477" y="13390"/>
                  <a:pt x="18680" y="13186"/>
                  <a:pt x="18680" y="12942"/>
                </a:cubicBezTo>
                <a:cubicBezTo>
                  <a:pt x="18680" y="12657"/>
                  <a:pt x="18477" y="12454"/>
                  <a:pt x="18233" y="12454"/>
                </a:cubicBezTo>
                <a:close/>
                <a:moveTo>
                  <a:pt x="19576" y="12454"/>
                </a:moveTo>
                <a:cubicBezTo>
                  <a:pt x="19331" y="12454"/>
                  <a:pt x="19128" y="12657"/>
                  <a:pt x="19128" y="12942"/>
                </a:cubicBezTo>
                <a:cubicBezTo>
                  <a:pt x="19128" y="13186"/>
                  <a:pt x="19331" y="13390"/>
                  <a:pt x="19576" y="13390"/>
                </a:cubicBezTo>
                <a:cubicBezTo>
                  <a:pt x="19820" y="13390"/>
                  <a:pt x="20023" y="13186"/>
                  <a:pt x="20023" y="12942"/>
                </a:cubicBezTo>
                <a:cubicBezTo>
                  <a:pt x="20023" y="12657"/>
                  <a:pt x="19820" y="12454"/>
                  <a:pt x="19576" y="12454"/>
                </a:cubicBezTo>
                <a:close/>
                <a:moveTo>
                  <a:pt x="20919" y="12454"/>
                </a:moveTo>
                <a:cubicBezTo>
                  <a:pt x="20674" y="12454"/>
                  <a:pt x="20471" y="12657"/>
                  <a:pt x="20471" y="12942"/>
                </a:cubicBezTo>
                <a:cubicBezTo>
                  <a:pt x="20471" y="13186"/>
                  <a:pt x="20674" y="13390"/>
                  <a:pt x="20919" y="13390"/>
                </a:cubicBezTo>
                <a:cubicBezTo>
                  <a:pt x="21163" y="13390"/>
                  <a:pt x="21366" y="13186"/>
                  <a:pt x="21366" y="12942"/>
                </a:cubicBezTo>
                <a:cubicBezTo>
                  <a:pt x="21366" y="12657"/>
                  <a:pt x="21163" y="12454"/>
                  <a:pt x="20919" y="12454"/>
                </a:cubicBezTo>
                <a:close/>
                <a:moveTo>
                  <a:pt x="367" y="12657"/>
                </a:moveTo>
                <a:cubicBezTo>
                  <a:pt x="163" y="12657"/>
                  <a:pt x="0" y="12820"/>
                  <a:pt x="0" y="13023"/>
                </a:cubicBezTo>
                <a:cubicBezTo>
                  <a:pt x="0" y="13268"/>
                  <a:pt x="163" y="13430"/>
                  <a:pt x="367" y="13430"/>
                </a:cubicBezTo>
                <a:lnTo>
                  <a:pt x="1954" y="13430"/>
                </a:lnTo>
                <a:cubicBezTo>
                  <a:pt x="2157" y="13430"/>
                  <a:pt x="2361" y="13268"/>
                  <a:pt x="2361" y="13023"/>
                </a:cubicBezTo>
                <a:cubicBezTo>
                  <a:pt x="2361" y="12820"/>
                  <a:pt x="2157" y="12657"/>
                  <a:pt x="1954" y="12657"/>
                </a:cubicBezTo>
                <a:close/>
                <a:moveTo>
                  <a:pt x="8628" y="12657"/>
                </a:moveTo>
                <a:cubicBezTo>
                  <a:pt x="8425" y="12657"/>
                  <a:pt x="8262" y="12820"/>
                  <a:pt x="8262" y="13023"/>
                </a:cubicBezTo>
                <a:cubicBezTo>
                  <a:pt x="8262" y="13268"/>
                  <a:pt x="8425" y="13430"/>
                  <a:pt x="8628" y="13430"/>
                </a:cubicBezTo>
                <a:lnTo>
                  <a:pt x="12779" y="13430"/>
                </a:lnTo>
                <a:cubicBezTo>
                  <a:pt x="12983" y="13430"/>
                  <a:pt x="13146" y="13268"/>
                  <a:pt x="13146" y="13023"/>
                </a:cubicBezTo>
                <a:cubicBezTo>
                  <a:pt x="13146" y="12820"/>
                  <a:pt x="12983" y="12657"/>
                  <a:pt x="12779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8"/>
          <p:cNvSpPr/>
          <p:nvPr/>
        </p:nvSpPr>
        <p:spPr>
          <a:xfrm flipH="1">
            <a:off x="8273703" y="3777965"/>
            <a:ext cx="74662" cy="75454"/>
          </a:xfrm>
          <a:custGeom>
            <a:rect b="b" l="l" r="r" t="t"/>
            <a:pathLst>
              <a:path extrusionOk="0" h="3908" w="3867">
                <a:moveTo>
                  <a:pt x="0" y="1"/>
                </a:moveTo>
                <a:lnTo>
                  <a:pt x="0" y="3908"/>
                </a:lnTo>
                <a:lnTo>
                  <a:pt x="3866" y="3908"/>
                </a:lnTo>
                <a:lnTo>
                  <a:pt x="3866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48"/>
          <p:cNvSpPr/>
          <p:nvPr/>
        </p:nvSpPr>
        <p:spPr>
          <a:xfrm flipH="1">
            <a:off x="8273703" y="3870675"/>
            <a:ext cx="74662" cy="74681"/>
          </a:xfrm>
          <a:custGeom>
            <a:rect b="b" l="l" r="r" t="t"/>
            <a:pathLst>
              <a:path extrusionOk="0" h="3868" w="3867">
                <a:moveTo>
                  <a:pt x="0" y="1"/>
                </a:moveTo>
                <a:lnTo>
                  <a:pt x="0" y="3867"/>
                </a:lnTo>
                <a:lnTo>
                  <a:pt x="3866" y="3867"/>
                </a:lnTo>
                <a:lnTo>
                  <a:pt x="3866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8"/>
          <p:cNvSpPr/>
          <p:nvPr/>
        </p:nvSpPr>
        <p:spPr>
          <a:xfrm flipH="1">
            <a:off x="8273703" y="4029393"/>
            <a:ext cx="74662" cy="74662"/>
          </a:xfrm>
          <a:custGeom>
            <a:rect b="b" l="l" r="r" t="t"/>
            <a:pathLst>
              <a:path extrusionOk="0" h="3867" w="3867">
                <a:moveTo>
                  <a:pt x="0" y="1"/>
                </a:moveTo>
                <a:lnTo>
                  <a:pt x="0" y="3867"/>
                </a:lnTo>
                <a:lnTo>
                  <a:pt x="3866" y="3867"/>
                </a:lnTo>
                <a:lnTo>
                  <a:pt x="3866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48"/>
          <p:cNvSpPr/>
          <p:nvPr/>
        </p:nvSpPr>
        <p:spPr>
          <a:xfrm flipH="1">
            <a:off x="8273703" y="4121330"/>
            <a:ext cx="74662" cy="75454"/>
          </a:xfrm>
          <a:custGeom>
            <a:rect b="b" l="l" r="r" t="t"/>
            <a:pathLst>
              <a:path extrusionOk="0" h="3908" w="3867">
                <a:moveTo>
                  <a:pt x="0" y="0"/>
                </a:moveTo>
                <a:lnTo>
                  <a:pt x="0" y="3907"/>
                </a:lnTo>
                <a:lnTo>
                  <a:pt x="3866" y="3907"/>
                </a:lnTo>
                <a:lnTo>
                  <a:pt x="3866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48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329" name="Google Shape;329;p48"/>
          <p:cNvSpPr txBox="1"/>
          <p:nvPr/>
        </p:nvSpPr>
        <p:spPr>
          <a:xfrm>
            <a:off x="355925" y="762000"/>
            <a:ext cx="8075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Thực hành: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Ứng dụng Hàng Đợi</a:t>
            </a:r>
            <a:endParaRPr b="1" sz="38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330" name="Google Shape;330;p48"/>
          <p:cNvGrpSpPr/>
          <p:nvPr/>
        </p:nvGrpSpPr>
        <p:grpSpPr>
          <a:xfrm>
            <a:off x="450150" y="1907588"/>
            <a:ext cx="7838400" cy="3073888"/>
            <a:chOff x="702325" y="2083550"/>
            <a:chExt cx="7838400" cy="3073888"/>
          </a:xfrm>
        </p:grpSpPr>
        <p:sp>
          <p:nvSpPr>
            <p:cNvPr id="331" name="Google Shape;331;p48"/>
            <p:cNvSpPr/>
            <p:nvPr/>
          </p:nvSpPr>
          <p:spPr>
            <a:xfrm>
              <a:off x="702325" y="2428938"/>
              <a:ext cx="7838400" cy="2728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952500" sx="105000" rotWithShape="0" algn="ctr" sy="105000">
                <a:srgbClr val="000000">
                  <a:alpha val="1373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12725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400">
                  <a:latin typeface="Exo"/>
                  <a:ea typeface="Exo"/>
                  <a:cs typeface="Exo"/>
                  <a:sym typeface="Exo"/>
                </a:rPr>
                <a:t>Lập trình ứng dụng MP3 Player, có các chức năng sau:</a:t>
              </a:r>
              <a:endParaRPr sz="2400">
                <a:latin typeface="Exo"/>
                <a:ea typeface="Exo"/>
                <a:cs typeface="Exo"/>
                <a:sym typeface="Exo"/>
              </a:endParaRPr>
            </a:p>
            <a:p>
              <a:pPr indent="-381000" lvl="0" marL="914400" marR="127250" rtl="0" algn="just">
                <a:spcBef>
                  <a:spcPts val="1000"/>
                </a:spcBef>
                <a:spcAft>
                  <a:spcPts val="0"/>
                </a:spcAft>
                <a:buSzPts val="2400"/>
                <a:buFont typeface="Exo"/>
                <a:buChar char="●"/>
              </a:pPr>
              <a:r>
                <a:rPr b="1" lang="en-US" sz="2400">
                  <a:latin typeface="Exo"/>
                  <a:ea typeface="Exo"/>
                  <a:cs typeface="Exo"/>
                  <a:sym typeface="Exo"/>
                </a:rPr>
                <a:t>Thêm bài hát </a:t>
              </a:r>
              <a:r>
                <a:rPr lang="en-US" sz="2400">
                  <a:latin typeface="Exo"/>
                  <a:ea typeface="Exo"/>
                  <a:cs typeface="Exo"/>
                  <a:sym typeface="Exo"/>
                </a:rPr>
                <a:t>vào danh sách chờ</a:t>
              </a:r>
              <a:endParaRPr sz="2400">
                <a:latin typeface="Exo"/>
                <a:ea typeface="Exo"/>
                <a:cs typeface="Exo"/>
                <a:sym typeface="Exo"/>
              </a:endParaRPr>
            </a:p>
            <a:p>
              <a:pPr indent="-381000" lvl="0" marL="914400" marR="127250" rtl="0" algn="just">
                <a:spcBef>
                  <a:spcPts val="1000"/>
                </a:spcBef>
                <a:spcAft>
                  <a:spcPts val="0"/>
                </a:spcAft>
                <a:buSzPts val="2400"/>
                <a:buFont typeface="Exo"/>
                <a:buChar char="●"/>
              </a:pPr>
              <a:r>
                <a:rPr b="1" lang="en-US" sz="2400">
                  <a:latin typeface="Exo"/>
                  <a:ea typeface="Exo"/>
                  <a:cs typeface="Exo"/>
                  <a:sym typeface="Exo"/>
                </a:rPr>
                <a:t>Chơi bài hát</a:t>
              </a:r>
              <a:r>
                <a:rPr lang="en-US" sz="2400">
                  <a:latin typeface="Exo"/>
                  <a:ea typeface="Exo"/>
                  <a:cs typeface="Exo"/>
                  <a:sym typeface="Exo"/>
                </a:rPr>
                <a:t> trong danh sách chờ</a:t>
              </a:r>
              <a:endParaRPr sz="2400">
                <a:latin typeface="Exo"/>
                <a:ea typeface="Exo"/>
                <a:cs typeface="Exo"/>
                <a:sym typeface="Exo"/>
              </a:endParaRPr>
            </a:p>
            <a:p>
              <a:pPr indent="-381000" lvl="0" marL="914400" marR="127250" rtl="0" algn="just">
                <a:spcBef>
                  <a:spcPts val="1000"/>
                </a:spcBef>
                <a:spcAft>
                  <a:spcPts val="1000"/>
                </a:spcAft>
                <a:buSzPts val="2400"/>
                <a:buFont typeface="Exo"/>
                <a:buChar char="●"/>
              </a:pPr>
              <a:r>
                <a:rPr b="1" lang="en-US" sz="2400">
                  <a:latin typeface="Exo"/>
                  <a:ea typeface="Exo"/>
                  <a:cs typeface="Exo"/>
                  <a:sym typeface="Exo"/>
                </a:rPr>
                <a:t>Bỏ qua</a:t>
              </a:r>
              <a:r>
                <a:rPr lang="en-US" sz="2400">
                  <a:latin typeface="Exo"/>
                  <a:ea typeface="Exo"/>
                  <a:cs typeface="Exo"/>
                  <a:sym typeface="Exo"/>
                </a:rPr>
                <a:t> bài hát</a:t>
              </a:r>
              <a:endParaRPr sz="2400"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32" name="Google Shape;332;p48"/>
            <p:cNvSpPr/>
            <p:nvPr/>
          </p:nvSpPr>
          <p:spPr>
            <a:xfrm>
              <a:off x="3555025" y="2083550"/>
              <a:ext cx="1471500" cy="46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E1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24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Đề bài</a:t>
              </a:r>
              <a:endParaRPr sz="24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sp>
        <p:nvSpPr>
          <p:cNvPr id="333" name="Google Shape;333;p48"/>
          <p:cNvSpPr/>
          <p:nvPr/>
        </p:nvSpPr>
        <p:spPr>
          <a:xfrm flipH="1">
            <a:off x="6797883" y="2819458"/>
            <a:ext cx="4635209" cy="3945816"/>
          </a:xfrm>
          <a:custGeom>
            <a:rect b="b" l="l" r="r" t="t"/>
            <a:pathLst>
              <a:path extrusionOk="0" h="204367" w="240073">
                <a:moveTo>
                  <a:pt x="98444" y="0"/>
                </a:moveTo>
                <a:cubicBezTo>
                  <a:pt x="66611" y="0"/>
                  <a:pt x="32985" y="23173"/>
                  <a:pt x="18273" y="58560"/>
                </a:cubicBezTo>
                <a:cubicBezTo>
                  <a:pt x="0" y="102473"/>
                  <a:pt x="9686" y="134990"/>
                  <a:pt x="9686" y="134990"/>
                </a:cubicBezTo>
                <a:cubicBezTo>
                  <a:pt x="9686" y="134990"/>
                  <a:pt x="19372" y="174100"/>
                  <a:pt x="57750" y="192861"/>
                </a:cubicBezTo>
                <a:cubicBezTo>
                  <a:pt x="75386" y="201502"/>
                  <a:pt x="94579" y="204367"/>
                  <a:pt x="113787" y="204367"/>
                </a:cubicBezTo>
                <a:cubicBezTo>
                  <a:pt x="136375" y="204367"/>
                  <a:pt x="158984" y="200405"/>
                  <a:pt x="179108" y="197216"/>
                </a:cubicBezTo>
                <a:cubicBezTo>
                  <a:pt x="216346" y="191315"/>
                  <a:pt x="240073" y="163925"/>
                  <a:pt x="237549" y="131408"/>
                </a:cubicBezTo>
                <a:cubicBezTo>
                  <a:pt x="235026" y="98851"/>
                  <a:pt x="204951" y="96002"/>
                  <a:pt x="182038" y="63525"/>
                </a:cubicBezTo>
                <a:cubicBezTo>
                  <a:pt x="159085" y="31090"/>
                  <a:pt x="157905" y="18962"/>
                  <a:pt x="120952" y="4230"/>
                </a:cubicBezTo>
                <a:cubicBezTo>
                  <a:pt x="113750" y="1358"/>
                  <a:pt x="106150" y="0"/>
                  <a:pt x="984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48"/>
          <p:cNvSpPr/>
          <p:nvPr/>
        </p:nvSpPr>
        <p:spPr>
          <a:xfrm flipH="1">
            <a:off x="6843455" y="2819400"/>
            <a:ext cx="4452136" cy="3940603"/>
          </a:xfrm>
          <a:custGeom>
            <a:rect b="b" l="l" r="r" t="t"/>
            <a:pathLst>
              <a:path extrusionOk="0" h="204097" w="230591">
                <a:moveTo>
                  <a:pt x="87011" y="99545"/>
                </a:moveTo>
                <a:cubicBezTo>
                  <a:pt x="86604" y="100766"/>
                  <a:pt x="86115" y="101947"/>
                  <a:pt x="85708" y="103005"/>
                </a:cubicBezTo>
                <a:lnTo>
                  <a:pt x="120749" y="103005"/>
                </a:lnTo>
                <a:cubicBezTo>
                  <a:pt x="120830" y="103005"/>
                  <a:pt x="120911" y="103045"/>
                  <a:pt x="120993" y="103086"/>
                </a:cubicBezTo>
                <a:cubicBezTo>
                  <a:pt x="121034" y="103167"/>
                  <a:pt x="121074" y="103249"/>
                  <a:pt x="121074" y="103330"/>
                </a:cubicBezTo>
                <a:lnTo>
                  <a:pt x="121074" y="156766"/>
                </a:lnTo>
                <a:cubicBezTo>
                  <a:pt x="121074" y="156847"/>
                  <a:pt x="121034" y="156928"/>
                  <a:pt x="120993" y="157010"/>
                </a:cubicBezTo>
                <a:cubicBezTo>
                  <a:pt x="120911" y="157051"/>
                  <a:pt x="120830" y="157091"/>
                  <a:pt x="120749" y="157091"/>
                </a:cubicBezTo>
                <a:lnTo>
                  <a:pt x="89697" y="157091"/>
                </a:lnTo>
                <a:cubicBezTo>
                  <a:pt x="90470" y="159940"/>
                  <a:pt x="91284" y="162870"/>
                  <a:pt x="92057" y="165556"/>
                </a:cubicBezTo>
                <a:cubicBezTo>
                  <a:pt x="92993" y="165068"/>
                  <a:pt x="93807" y="164783"/>
                  <a:pt x="94580" y="164254"/>
                </a:cubicBezTo>
                <a:cubicBezTo>
                  <a:pt x="95110" y="163888"/>
                  <a:pt x="95598" y="163806"/>
                  <a:pt x="96046" y="163806"/>
                </a:cubicBezTo>
                <a:cubicBezTo>
                  <a:pt x="96493" y="163806"/>
                  <a:pt x="96859" y="163888"/>
                  <a:pt x="97104" y="164010"/>
                </a:cubicBezTo>
                <a:cubicBezTo>
                  <a:pt x="97389" y="163725"/>
                  <a:pt x="98040" y="163237"/>
                  <a:pt x="98894" y="162992"/>
                </a:cubicBezTo>
                <a:lnTo>
                  <a:pt x="99139" y="162992"/>
                </a:lnTo>
                <a:cubicBezTo>
                  <a:pt x="99546" y="162992"/>
                  <a:pt x="99871" y="163155"/>
                  <a:pt x="100156" y="163359"/>
                </a:cubicBezTo>
                <a:cubicBezTo>
                  <a:pt x="100441" y="163603"/>
                  <a:pt x="100726" y="163888"/>
                  <a:pt x="100970" y="164173"/>
                </a:cubicBezTo>
                <a:cubicBezTo>
                  <a:pt x="101255" y="164498"/>
                  <a:pt x="101458" y="164824"/>
                  <a:pt x="101621" y="165027"/>
                </a:cubicBezTo>
                <a:cubicBezTo>
                  <a:pt x="101906" y="164946"/>
                  <a:pt x="102435" y="164783"/>
                  <a:pt x="103290" y="164702"/>
                </a:cubicBezTo>
                <a:lnTo>
                  <a:pt x="103656" y="164702"/>
                </a:lnTo>
                <a:cubicBezTo>
                  <a:pt x="105040" y="164702"/>
                  <a:pt x="106586" y="165353"/>
                  <a:pt x="107726" y="166207"/>
                </a:cubicBezTo>
                <a:cubicBezTo>
                  <a:pt x="108133" y="166533"/>
                  <a:pt x="108295" y="166940"/>
                  <a:pt x="108295" y="167347"/>
                </a:cubicBezTo>
                <a:cubicBezTo>
                  <a:pt x="108295" y="167428"/>
                  <a:pt x="108295" y="167510"/>
                  <a:pt x="108255" y="167591"/>
                </a:cubicBezTo>
                <a:lnTo>
                  <a:pt x="121725" y="167591"/>
                </a:lnTo>
                <a:cubicBezTo>
                  <a:pt x="121929" y="167306"/>
                  <a:pt x="122132" y="167062"/>
                  <a:pt x="122377" y="166859"/>
                </a:cubicBezTo>
                <a:cubicBezTo>
                  <a:pt x="122946" y="166248"/>
                  <a:pt x="123557" y="165963"/>
                  <a:pt x="124167" y="165963"/>
                </a:cubicBezTo>
                <a:cubicBezTo>
                  <a:pt x="124330" y="165963"/>
                  <a:pt x="124493" y="166004"/>
                  <a:pt x="124656" y="166045"/>
                </a:cubicBezTo>
                <a:cubicBezTo>
                  <a:pt x="125510" y="166207"/>
                  <a:pt x="126243" y="166248"/>
                  <a:pt x="126528" y="166289"/>
                </a:cubicBezTo>
                <a:lnTo>
                  <a:pt x="126568" y="166289"/>
                </a:lnTo>
                <a:cubicBezTo>
                  <a:pt x="127016" y="166045"/>
                  <a:pt x="129051" y="164824"/>
                  <a:pt x="130638" y="164091"/>
                </a:cubicBezTo>
                <a:cubicBezTo>
                  <a:pt x="131208" y="163806"/>
                  <a:pt x="131737" y="163603"/>
                  <a:pt x="132103" y="163521"/>
                </a:cubicBezTo>
                <a:lnTo>
                  <a:pt x="132347" y="163521"/>
                </a:lnTo>
                <a:cubicBezTo>
                  <a:pt x="132795" y="163521"/>
                  <a:pt x="133243" y="163725"/>
                  <a:pt x="133690" y="164010"/>
                </a:cubicBezTo>
                <a:cubicBezTo>
                  <a:pt x="134138" y="164295"/>
                  <a:pt x="134586" y="164661"/>
                  <a:pt x="134993" y="165068"/>
                </a:cubicBezTo>
                <a:cubicBezTo>
                  <a:pt x="135685" y="165719"/>
                  <a:pt x="136254" y="166370"/>
                  <a:pt x="136376" y="166492"/>
                </a:cubicBezTo>
                <a:cubicBezTo>
                  <a:pt x="136498" y="166614"/>
                  <a:pt x="137068" y="167062"/>
                  <a:pt x="137719" y="167591"/>
                </a:cubicBezTo>
                <a:lnTo>
                  <a:pt x="176056" y="167591"/>
                </a:lnTo>
                <a:lnTo>
                  <a:pt x="176056" y="99545"/>
                </a:lnTo>
                <a:close/>
                <a:moveTo>
                  <a:pt x="88801" y="89371"/>
                </a:moveTo>
                <a:cubicBezTo>
                  <a:pt x="89086" y="89982"/>
                  <a:pt x="89331" y="90714"/>
                  <a:pt x="89331" y="91569"/>
                </a:cubicBezTo>
                <a:cubicBezTo>
                  <a:pt x="89331" y="92016"/>
                  <a:pt x="89208" y="92708"/>
                  <a:pt x="88964" y="93563"/>
                </a:cubicBezTo>
                <a:cubicBezTo>
                  <a:pt x="88761" y="94418"/>
                  <a:pt x="88435" y="95435"/>
                  <a:pt x="88069" y="96534"/>
                </a:cubicBezTo>
                <a:cubicBezTo>
                  <a:pt x="87825" y="97307"/>
                  <a:pt x="87540" y="98080"/>
                  <a:pt x="87296" y="98854"/>
                </a:cubicBezTo>
                <a:lnTo>
                  <a:pt x="176748" y="98854"/>
                </a:lnTo>
                <a:lnTo>
                  <a:pt x="176748" y="167591"/>
                </a:lnTo>
                <a:lnTo>
                  <a:pt x="185009" y="167591"/>
                </a:lnTo>
                <a:lnTo>
                  <a:pt x="185009" y="89371"/>
                </a:lnTo>
                <a:close/>
                <a:moveTo>
                  <a:pt x="91365" y="0"/>
                </a:moveTo>
                <a:cubicBezTo>
                  <a:pt x="59500" y="0"/>
                  <a:pt x="25884" y="23157"/>
                  <a:pt x="11151" y="58563"/>
                </a:cubicBezTo>
                <a:cubicBezTo>
                  <a:pt x="2279" y="79889"/>
                  <a:pt x="0" y="98528"/>
                  <a:pt x="0" y="112080"/>
                </a:cubicBezTo>
                <a:cubicBezTo>
                  <a:pt x="0" y="126406"/>
                  <a:pt x="2564" y="134993"/>
                  <a:pt x="2564" y="134993"/>
                </a:cubicBezTo>
                <a:cubicBezTo>
                  <a:pt x="2564" y="134993"/>
                  <a:pt x="7896" y="156481"/>
                  <a:pt x="26250" y="175242"/>
                </a:cubicBezTo>
                <a:cubicBezTo>
                  <a:pt x="26657" y="171783"/>
                  <a:pt x="27064" y="168039"/>
                  <a:pt x="27430" y="164254"/>
                </a:cubicBezTo>
                <a:cubicBezTo>
                  <a:pt x="28692" y="152167"/>
                  <a:pt x="29872" y="139795"/>
                  <a:pt x="29994" y="136417"/>
                </a:cubicBezTo>
                <a:cubicBezTo>
                  <a:pt x="30157" y="132999"/>
                  <a:pt x="30320" y="129092"/>
                  <a:pt x="31215" y="125388"/>
                </a:cubicBezTo>
                <a:cubicBezTo>
                  <a:pt x="32110" y="121725"/>
                  <a:pt x="33738" y="118266"/>
                  <a:pt x="36831" y="115824"/>
                </a:cubicBezTo>
                <a:cubicBezTo>
                  <a:pt x="41186" y="112406"/>
                  <a:pt x="46680" y="108539"/>
                  <a:pt x="49447" y="106627"/>
                </a:cubicBezTo>
                <a:lnTo>
                  <a:pt x="52662" y="101255"/>
                </a:lnTo>
                <a:cubicBezTo>
                  <a:pt x="52662" y="101255"/>
                  <a:pt x="52988" y="101173"/>
                  <a:pt x="53680" y="101173"/>
                </a:cubicBezTo>
                <a:cubicBezTo>
                  <a:pt x="54250" y="101173"/>
                  <a:pt x="55104" y="101255"/>
                  <a:pt x="56203" y="101458"/>
                </a:cubicBezTo>
                <a:cubicBezTo>
                  <a:pt x="56285" y="101295"/>
                  <a:pt x="56407" y="101173"/>
                  <a:pt x="56529" y="100970"/>
                </a:cubicBezTo>
                <a:cubicBezTo>
                  <a:pt x="57343" y="99790"/>
                  <a:pt x="58319" y="98162"/>
                  <a:pt x="58889" y="96290"/>
                </a:cubicBezTo>
                <a:cubicBezTo>
                  <a:pt x="59174" y="95435"/>
                  <a:pt x="59296" y="94418"/>
                  <a:pt x="59296" y="93359"/>
                </a:cubicBezTo>
                <a:cubicBezTo>
                  <a:pt x="59296" y="90551"/>
                  <a:pt x="58482" y="87621"/>
                  <a:pt x="58279" y="86929"/>
                </a:cubicBezTo>
                <a:cubicBezTo>
                  <a:pt x="58238" y="86848"/>
                  <a:pt x="58238" y="86807"/>
                  <a:pt x="58238" y="86807"/>
                </a:cubicBezTo>
                <a:lnTo>
                  <a:pt x="58238" y="86726"/>
                </a:lnTo>
                <a:cubicBezTo>
                  <a:pt x="58238" y="86726"/>
                  <a:pt x="58034" y="85423"/>
                  <a:pt x="58034" y="83551"/>
                </a:cubicBezTo>
                <a:cubicBezTo>
                  <a:pt x="58034" y="81354"/>
                  <a:pt x="58279" y="78383"/>
                  <a:pt x="59255" y="75534"/>
                </a:cubicBezTo>
                <a:cubicBezTo>
                  <a:pt x="60232" y="72726"/>
                  <a:pt x="61941" y="70081"/>
                  <a:pt x="64994" y="68656"/>
                </a:cubicBezTo>
                <a:cubicBezTo>
                  <a:pt x="68290" y="67110"/>
                  <a:pt x="72156" y="66540"/>
                  <a:pt x="75778" y="66540"/>
                </a:cubicBezTo>
                <a:cubicBezTo>
                  <a:pt x="80052" y="66540"/>
                  <a:pt x="83999" y="67354"/>
                  <a:pt x="86238" y="68290"/>
                </a:cubicBezTo>
                <a:cubicBezTo>
                  <a:pt x="87011" y="68575"/>
                  <a:pt x="87581" y="68900"/>
                  <a:pt x="87947" y="69267"/>
                </a:cubicBezTo>
                <a:cubicBezTo>
                  <a:pt x="89005" y="70325"/>
                  <a:pt x="89493" y="71871"/>
                  <a:pt x="89738" y="73133"/>
                </a:cubicBezTo>
                <a:cubicBezTo>
                  <a:pt x="89982" y="74313"/>
                  <a:pt x="90022" y="75290"/>
                  <a:pt x="90022" y="75412"/>
                </a:cubicBezTo>
                <a:cubicBezTo>
                  <a:pt x="90022" y="75493"/>
                  <a:pt x="90063" y="76226"/>
                  <a:pt x="90063" y="77203"/>
                </a:cubicBezTo>
                <a:cubicBezTo>
                  <a:pt x="90063" y="78017"/>
                  <a:pt x="90022" y="78953"/>
                  <a:pt x="89941" y="79889"/>
                </a:cubicBezTo>
                <a:cubicBezTo>
                  <a:pt x="89860" y="80865"/>
                  <a:pt x="89697" y="81761"/>
                  <a:pt x="89453" y="82493"/>
                </a:cubicBezTo>
                <a:cubicBezTo>
                  <a:pt x="89046" y="83633"/>
                  <a:pt x="88598" y="84528"/>
                  <a:pt x="88232" y="85301"/>
                </a:cubicBezTo>
                <a:cubicBezTo>
                  <a:pt x="87865" y="86075"/>
                  <a:pt x="87621" y="86685"/>
                  <a:pt x="87662" y="87092"/>
                </a:cubicBezTo>
                <a:cubicBezTo>
                  <a:pt x="87662" y="87255"/>
                  <a:pt x="87703" y="87499"/>
                  <a:pt x="87865" y="87784"/>
                </a:cubicBezTo>
                <a:cubicBezTo>
                  <a:pt x="88028" y="88028"/>
                  <a:pt x="88191" y="88354"/>
                  <a:pt x="88395" y="88679"/>
                </a:cubicBezTo>
                <a:lnTo>
                  <a:pt x="185701" y="88679"/>
                </a:lnTo>
                <a:lnTo>
                  <a:pt x="185701" y="167591"/>
                </a:lnTo>
                <a:lnTo>
                  <a:pt x="218300" y="167591"/>
                </a:lnTo>
                <a:cubicBezTo>
                  <a:pt x="218462" y="167591"/>
                  <a:pt x="218584" y="167713"/>
                  <a:pt x="218625" y="167835"/>
                </a:cubicBezTo>
                <a:cubicBezTo>
                  <a:pt x="218625" y="167876"/>
                  <a:pt x="218625" y="167917"/>
                  <a:pt x="218625" y="167957"/>
                </a:cubicBezTo>
                <a:lnTo>
                  <a:pt x="218625" y="169382"/>
                </a:lnTo>
                <a:cubicBezTo>
                  <a:pt x="218625" y="169504"/>
                  <a:pt x="218584" y="169585"/>
                  <a:pt x="218503" y="169667"/>
                </a:cubicBezTo>
                <a:lnTo>
                  <a:pt x="190829" y="190911"/>
                </a:lnTo>
                <a:cubicBezTo>
                  <a:pt x="190788" y="190992"/>
                  <a:pt x="190707" y="190992"/>
                  <a:pt x="190626" y="190992"/>
                </a:cubicBezTo>
                <a:lnTo>
                  <a:pt x="185701" y="190992"/>
                </a:lnTo>
                <a:lnTo>
                  <a:pt x="185701" y="193882"/>
                </a:lnTo>
                <a:cubicBezTo>
                  <a:pt x="213294" y="184684"/>
                  <a:pt x="230590" y="162423"/>
                  <a:pt x="230590" y="136132"/>
                </a:cubicBezTo>
                <a:cubicBezTo>
                  <a:pt x="230590" y="134545"/>
                  <a:pt x="230549" y="132999"/>
                  <a:pt x="230427" y="131411"/>
                </a:cubicBezTo>
                <a:cubicBezTo>
                  <a:pt x="227904" y="98854"/>
                  <a:pt x="197829" y="96005"/>
                  <a:pt x="174916" y="63528"/>
                </a:cubicBezTo>
                <a:cubicBezTo>
                  <a:pt x="151963" y="31093"/>
                  <a:pt x="150783" y="18965"/>
                  <a:pt x="113830" y="4233"/>
                </a:cubicBezTo>
                <a:cubicBezTo>
                  <a:pt x="106667" y="1343"/>
                  <a:pt x="99057" y="0"/>
                  <a:pt x="91365" y="0"/>
                </a:cubicBezTo>
                <a:close/>
                <a:moveTo>
                  <a:pt x="176748" y="190992"/>
                </a:moveTo>
                <a:lnTo>
                  <a:pt x="176748" y="196323"/>
                </a:lnTo>
                <a:cubicBezTo>
                  <a:pt x="179597" y="195713"/>
                  <a:pt x="182364" y="194980"/>
                  <a:pt x="185009" y="194126"/>
                </a:cubicBezTo>
                <a:lnTo>
                  <a:pt x="185009" y="190992"/>
                </a:lnTo>
                <a:close/>
                <a:moveTo>
                  <a:pt x="75697" y="190992"/>
                </a:moveTo>
                <a:cubicBezTo>
                  <a:pt x="75697" y="191643"/>
                  <a:pt x="75575" y="192172"/>
                  <a:pt x="75371" y="192620"/>
                </a:cubicBezTo>
                <a:cubicBezTo>
                  <a:pt x="75331" y="192701"/>
                  <a:pt x="75290" y="192783"/>
                  <a:pt x="75209" y="192905"/>
                </a:cubicBezTo>
                <a:lnTo>
                  <a:pt x="76226" y="197056"/>
                </a:lnTo>
                <a:cubicBezTo>
                  <a:pt x="76674" y="197137"/>
                  <a:pt x="77813" y="197259"/>
                  <a:pt x="79360" y="197422"/>
                </a:cubicBezTo>
                <a:lnTo>
                  <a:pt x="79360" y="190992"/>
                </a:lnTo>
                <a:close/>
                <a:moveTo>
                  <a:pt x="80052" y="190992"/>
                </a:moveTo>
                <a:lnTo>
                  <a:pt x="80052" y="197504"/>
                </a:lnTo>
                <a:cubicBezTo>
                  <a:pt x="81679" y="197707"/>
                  <a:pt x="83714" y="197951"/>
                  <a:pt x="85953" y="198236"/>
                </a:cubicBezTo>
                <a:cubicBezTo>
                  <a:pt x="85179" y="196730"/>
                  <a:pt x="83836" y="194166"/>
                  <a:pt x="82209" y="190992"/>
                </a:cubicBezTo>
                <a:close/>
                <a:moveTo>
                  <a:pt x="110656" y="190992"/>
                </a:moveTo>
                <a:cubicBezTo>
                  <a:pt x="106749" y="193800"/>
                  <a:pt x="101784" y="197300"/>
                  <a:pt x="98121" y="199783"/>
                </a:cubicBezTo>
                <a:cubicBezTo>
                  <a:pt x="104144" y="200597"/>
                  <a:pt x="109679" y="201411"/>
                  <a:pt x="112162" y="202021"/>
                </a:cubicBezTo>
                <a:cubicBezTo>
                  <a:pt x="114074" y="202469"/>
                  <a:pt x="115824" y="203242"/>
                  <a:pt x="117412" y="204097"/>
                </a:cubicBezTo>
                <a:cubicBezTo>
                  <a:pt x="136336" y="203120"/>
                  <a:pt x="155056" y="199905"/>
                  <a:pt x="171986" y="197219"/>
                </a:cubicBezTo>
                <a:cubicBezTo>
                  <a:pt x="173370" y="197015"/>
                  <a:pt x="174713" y="196771"/>
                  <a:pt x="176056" y="196486"/>
                </a:cubicBezTo>
                <a:lnTo>
                  <a:pt x="176056" y="190992"/>
                </a:lnTo>
                <a:close/>
              </a:path>
            </a:pathLst>
          </a:custGeom>
          <a:solidFill>
            <a:srgbClr val="E226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48"/>
          <p:cNvSpPr/>
          <p:nvPr/>
        </p:nvSpPr>
        <p:spPr>
          <a:xfrm flipH="1">
            <a:off x="7710234" y="4531476"/>
            <a:ext cx="2053217" cy="2326650"/>
          </a:xfrm>
          <a:custGeom>
            <a:rect b="b" l="l" r="r" t="t"/>
            <a:pathLst>
              <a:path extrusionOk="0" h="120505" w="106343">
                <a:moveTo>
                  <a:pt x="105650" y="692"/>
                </a:moveTo>
                <a:lnTo>
                  <a:pt x="105650" y="119813"/>
                </a:lnTo>
                <a:lnTo>
                  <a:pt x="693" y="119813"/>
                </a:lnTo>
                <a:lnTo>
                  <a:pt x="693" y="692"/>
                </a:lnTo>
                <a:close/>
                <a:moveTo>
                  <a:pt x="1" y="0"/>
                </a:moveTo>
                <a:lnTo>
                  <a:pt x="1" y="367"/>
                </a:lnTo>
                <a:lnTo>
                  <a:pt x="1" y="120505"/>
                </a:lnTo>
                <a:lnTo>
                  <a:pt x="106342" y="120505"/>
                </a:lnTo>
                <a:lnTo>
                  <a:pt x="106342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48"/>
          <p:cNvSpPr/>
          <p:nvPr/>
        </p:nvSpPr>
        <p:spPr>
          <a:xfrm flipH="1">
            <a:off x="7883113" y="4727900"/>
            <a:ext cx="1880338" cy="2130216"/>
          </a:xfrm>
          <a:custGeom>
            <a:rect b="b" l="l" r="r" t="t"/>
            <a:pathLst>
              <a:path extrusionOk="0" h="110331" w="97389">
                <a:moveTo>
                  <a:pt x="96697" y="692"/>
                </a:moveTo>
                <a:lnTo>
                  <a:pt x="96697" y="109639"/>
                </a:lnTo>
                <a:lnTo>
                  <a:pt x="693" y="109639"/>
                </a:lnTo>
                <a:lnTo>
                  <a:pt x="693" y="692"/>
                </a:lnTo>
                <a:close/>
                <a:moveTo>
                  <a:pt x="1" y="1"/>
                </a:moveTo>
                <a:lnTo>
                  <a:pt x="1" y="326"/>
                </a:lnTo>
                <a:lnTo>
                  <a:pt x="1" y="110331"/>
                </a:lnTo>
                <a:lnTo>
                  <a:pt x="97389" y="110331"/>
                </a:lnTo>
                <a:lnTo>
                  <a:pt x="97389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8"/>
          <p:cNvSpPr/>
          <p:nvPr/>
        </p:nvSpPr>
        <p:spPr>
          <a:xfrm flipH="1">
            <a:off x="10583719" y="6425053"/>
            <a:ext cx="84876" cy="425904"/>
          </a:xfrm>
          <a:custGeom>
            <a:rect b="b" l="l" r="r" t="t"/>
            <a:pathLst>
              <a:path extrusionOk="0" h="22059" w="4396">
                <a:moveTo>
                  <a:pt x="1" y="1"/>
                </a:moveTo>
                <a:lnTo>
                  <a:pt x="1" y="22058"/>
                </a:lnTo>
                <a:lnTo>
                  <a:pt x="4396" y="22058"/>
                </a:lnTo>
                <a:lnTo>
                  <a:pt x="43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8"/>
          <p:cNvSpPr/>
          <p:nvPr/>
        </p:nvSpPr>
        <p:spPr>
          <a:xfrm flipH="1">
            <a:off x="10577425" y="6418759"/>
            <a:ext cx="97445" cy="439265"/>
          </a:xfrm>
          <a:custGeom>
            <a:rect b="b" l="l" r="r" t="t"/>
            <a:pathLst>
              <a:path extrusionOk="0" h="22751" w="5047">
                <a:moveTo>
                  <a:pt x="4355" y="652"/>
                </a:moveTo>
                <a:lnTo>
                  <a:pt x="4355" y="22059"/>
                </a:lnTo>
                <a:lnTo>
                  <a:pt x="692" y="22059"/>
                </a:lnTo>
                <a:lnTo>
                  <a:pt x="692" y="652"/>
                </a:lnTo>
                <a:close/>
                <a:moveTo>
                  <a:pt x="326" y="1"/>
                </a:moveTo>
                <a:cubicBezTo>
                  <a:pt x="244" y="1"/>
                  <a:pt x="163" y="1"/>
                  <a:pt x="82" y="82"/>
                </a:cubicBezTo>
                <a:cubicBezTo>
                  <a:pt x="41" y="164"/>
                  <a:pt x="0" y="245"/>
                  <a:pt x="0" y="327"/>
                </a:cubicBezTo>
                <a:lnTo>
                  <a:pt x="0" y="22384"/>
                </a:lnTo>
                <a:cubicBezTo>
                  <a:pt x="0" y="22466"/>
                  <a:pt x="41" y="22588"/>
                  <a:pt x="82" y="22629"/>
                </a:cubicBezTo>
                <a:cubicBezTo>
                  <a:pt x="163" y="22710"/>
                  <a:pt x="244" y="22751"/>
                  <a:pt x="326" y="22751"/>
                </a:cubicBezTo>
                <a:lnTo>
                  <a:pt x="4721" y="22751"/>
                </a:lnTo>
                <a:cubicBezTo>
                  <a:pt x="4802" y="22751"/>
                  <a:pt x="4884" y="22710"/>
                  <a:pt x="4924" y="22629"/>
                </a:cubicBezTo>
                <a:cubicBezTo>
                  <a:pt x="5006" y="22547"/>
                  <a:pt x="5047" y="22466"/>
                  <a:pt x="5047" y="22384"/>
                </a:cubicBezTo>
                <a:lnTo>
                  <a:pt x="5047" y="327"/>
                </a:lnTo>
                <a:cubicBezTo>
                  <a:pt x="5047" y="245"/>
                  <a:pt x="5006" y="164"/>
                  <a:pt x="4924" y="82"/>
                </a:cubicBezTo>
                <a:cubicBezTo>
                  <a:pt x="4884" y="1"/>
                  <a:pt x="4802" y="1"/>
                  <a:pt x="47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48"/>
          <p:cNvSpPr/>
          <p:nvPr/>
        </p:nvSpPr>
        <p:spPr>
          <a:xfrm flipH="1">
            <a:off x="10217557" y="6129626"/>
            <a:ext cx="366167" cy="721348"/>
          </a:xfrm>
          <a:custGeom>
            <a:rect b="b" l="l" r="r" t="t"/>
            <a:pathLst>
              <a:path extrusionOk="0" h="37361" w="18965">
                <a:moveTo>
                  <a:pt x="18965" y="0"/>
                </a:moveTo>
                <a:lnTo>
                  <a:pt x="0" y="15303"/>
                </a:lnTo>
                <a:lnTo>
                  <a:pt x="0" y="37360"/>
                </a:lnTo>
                <a:lnTo>
                  <a:pt x="18965" y="37360"/>
                </a:lnTo>
                <a:lnTo>
                  <a:pt x="189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8"/>
          <p:cNvSpPr/>
          <p:nvPr/>
        </p:nvSpPr>
        <p:spPr>
          <a:xfrm flipH="1">
            <a:off x="10211262" y="6123274"/>
            <a:ext cx="379547" cy="734766"/>
          </a:xfrm>
          <a:custGeom>
            <a:rect b="b" l="l" r="r" t="t"/>
            <a:pathLst>
              <a:path extrusionOk="0" h="38056" w="19658">
                <a:moveTo>
                  <a:pt x="18966" y="1062"/>
                </a:moveTo>
                <a:lnTo>
                  <a:pt x="18966" y="37364"/>
                </a:lnTo>
                <a:lnTo>
                  <a:pt x="693" y="37364"/>
                </a:lnTo>
                <a:lnTo>
                  <a:pt x="693" y="15794"/>
                </a:lnTo>
                <a:lnTo>
                  <a:pt x="18966" y="1062"/>
                </a:lnTo>
                <a:close/>
                <a:moveTo>
                  <a:pt x="19314" y="0"/>
                </a:moveTo>
                <a:cubicBezTo>
                  <a:pt x="19239" y="0"/>
                  <a:pt x="19163" y="35"/>
                  <a:pt x="19088" y="85"/>
                </a:cubicBezTo>
                <a:lnTo>
                  <a:pt x="123" y="15347"/>
                </a:lnTo>
                <a:cubicBezTo>
                  <a:pt x="41" y="15428"/>
                  <a:pt x="1" y="15509"/>
                  <a:pt x="1" y="15632"/>
                </a:cubicBezTo>
                <a:lnTo>
                  <a:pt x="1" y="37689"/>
                </a:lnTo>
                <a:cubicBezTo>
                  <a:pt x="1" y="37771"/>
                  <a:pt x="41" y="37893"/>
                  <a:pt x="123" y="37934"/>
                </a:cubicBezTo>
                <a:cubicBezTo>
                  <a:pt x="164" y="38015"/>
                  <a:pt x="245" y="38056"/>
                  <a:pt x="367" y="38056"/>
                </a:cubicBezTo>
                <a:lnTo>
                  <a:pt x="19332" y="38056"/>
                </a:lnTo>
                <a:cubicBezTo>
                  <a:pt x="19413" y="38056"/>
                  <a:pt x="19495" y="38015"/>
                  <a:pt x="19576" y="37934"/>
                </a:cubicBezTo>
                <a:cubicBezTo>
                  <a:pt x="19617" y="37852"/>
                  <a:pt x="19657" y="37771"/>
                  <a:pt x="19657" y="37689"/>
                </a:cubicBezTo>
                <a:lnTo>
                  <a:pt x="19657" y="329"/>
                </a:lnTo>
                <a:cubicBezTo>
                  <a:pt x="19657" y="207"/>
                  <a:pt x="19576" y="85"/>
                  <a:pt x="19454" y="45"/>
                </a:cubicBezTo>
                <a:cubicBezTo>
                  <a:pt x="19407" y="13"/>
                  <a:pt x="19361" y="0"/>
                  <a:pt x="193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48"/>
          <p:cNvSpPr/>
          <p:nvPr/>
        </p:nvSpPr>
        <p:spPr>
          <a:xfrm flipH="1">
            <a:off x="7080780" y="6062053"/>
            <a:ext cx="3913881" cy="438473"/>
          </a:xfrm>
          <a:custGeom>
            <a:rect b="b" l="l" r="r" t="t"/>
            <a:pathLst>
              <a:path extrusionOk="0" h="22710" w="202713">
                <a:moveTo>
                  <a:pt x="202713" y="0"/>
                </a:moveTo>
                <a:lnTo>
                  <a:pt x="0" y="21285"/>
                </a:lnTo>
                <a:lnTo>
                  <a:pt x="82" y="22709"/>
                </a:lnTo>
                <a:lnTo>
                  <a:pt x="175039" y="22709"/>
                </a:lnTo>
                <a:lnTo>
                  <a:pt x="202713" y="1425"/>
                </a:lnTo>
                <a:lnTo>
                  <a:pt x="20271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48"/>
          <p:cNvSpPr/>
          <p:nvPr/>
        </p:nvSpPr>
        <p:spPr>
          <a:xfrm flipH="1">
            <a:off x="7074486" y="6055450"/>
            <a:ext cx="3926470" cy="451371"/>
          </a:xfrm>
          <a:custGeom>
            <a:rect b="b" l="l" r="r" t="t"/>
            <a:pathLst>
              <a:path extrusionOk="0" h="23378" w="203365">
                <a:moveTo>
                  <a:pt x="202713" y="709"/>
                </a:moveTo>
                <a:lnTo>
                  <a:pt x="202713" y="1604"/>
                </a:lnTo>
                <a:lnTo>
                  <a:pt x="175214" y="22726"/>
                </a:lnTo>
                <a:lnTo>
                  <a:pt x="733" y="22726"/>
                </a:lnTo>
                <a:lnTo>
                  <a:pt x="693" y="21912"/>
                </a:lnTo>
                <a:lnTo>
                  <a:pt x="202713" y="709"/>
                </a:lnTo>
                <a:close/>
                <a:moveTo>
                  <a:pt x="203071" y="1"/>
                </a:moveTo>
                <a:cubicBezTo>
                  <a:pt x="203044" y="1"/>
                  <a:pt x="203020" y="6"/>
                  <a:pt x="202998" y="17"/>
                </a:cubicBezTo>
                <a:lnTo>
                  <a:pt x="286" y="21261"/>
                </a:lnTo>
                <a:cubicBezTo>
                  <a:pt x="123" y="21302"/>
                  <a:pt x="1" y="21464"/>
                  <a:pt x="1" y="21627"/>
                </a:cubicBezTo>
                <a:lnTo>
                  <a:pt x="82" y="23051"/>
                </a:lnTo>
                <a:cubicBezTo>
                  <a:pt x="82" y="23255"/>
                  <a:pt x="204" y="23377"/>
                  <a:pt x="408" y="23377"/>
                </a:cubicBezTo>
                <a:lnTo>
                  <a:pt x="175365" y="23377"/>
                </a:lnTo>
                <a:cubicBezTo>
                  <a:pt x="175446" y="23377"/>
                  <a:pt x="175527" y="23377"/>
                  <a:pt x="175568" y="23296"/>
                </a:cubicBezTo>
                <a:lnTo>
                  <a:pt x="203242" y="2052"/>
                </a:lnTo>
                <a:cubicBezTo>
                  <a:pt x="203323" y="1970"/>
                  <a:pt x="203364" y="1889"/>
                  <a:pt x="203364" y="1767"/>
                </a:cubicBezTo>
                <a:lnTo>
                  <a:pt x="203364" y="342"/>
                </a:lnTo>
                <a:cubicBezTo>
                  <a:pt x="203364" y="220"/>
                  <a:pt x="203323" y="139"/>
                  <a:pt x="203283" y="98"/>
                </a:cubicBezTo>
                <a:cubicBezTo>
                  <a:pt x="203223" y="39"/>
                  <a:pt x="203142" y="1"/>
                  <a:pt x="2030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8"/>
          <p:cNvSpPr/>
          <p:nvPr/>
        </p:nvSpPr>
        <p:spPr>
          <a:xfrm flipH="1">
            <a:off x="7080780" y="6062053"/>
            <a:ext cx="3912317" cy="410188"/>
          </a:xfrm>
          <a:custGeom>
            <a:rect b="b" l="l" r="r" t="t"/>
            <a:pathLst>
              <a:path extrusionOk="0" h="21245" w="202632">
                <a:moveTo>
                  <a:pt x="44157" y="0"/>
                </a:moveTo>
                <a:lnTo>
                  <a:pt x="1" y="21244"/>
                </a:lnTo>
                <a:lnTo>
                  <a:pt x="174958" y="21244"/>
                </a:lnTo>
                <a:lnTo>
                  <a:pt x="20263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8"/>
          <p:cNvSpPr/>
          <p:nvPr/>
        </p:nvSpPr>
        <p:spPr>
          <a:xfrm flipH="1">
            <a:off x="7073714" y="6054987"/>
            <a:ext cx="3926450" cy="424321"/>
          </a:xfrm>
          <a:custGeom>
            <a:rect b="b" l="l" r="r" t="t"/>
            <a:pathLst>
              <a:path extrusionOk="0" h="21977" w="203364">
                <a:moveTo>
                  <a:pt x="201980" y="692"/>
                </a:moveTo>
                <a:lnTo>
                  <a:pt x="175226" y="21285"/>
                </a:lnTo>
                <a:lnTo>
                  <a:pt x="1832" y="21285"/>
                </a:lnTo>
                <a:lnTo>
                  <a:pt x="44564" y="692"/>
                </a:lnTo>
                <a:close/>
                <a:moveTo>
                  <a:pt x="44523" y="0"/>
                </a:moveTo>
                <a:lnTo>
                  <a:pt x="44360" y="41"/>
                </a:lnTo>
                <a:lnTo>
                  <a:pt x="204" y="21326"/>
                </a:lnTo>
                <a:cubicBezTo>
                  <a:pt x="82" y="21407"/>
                  <a:pt x="1" y="21570"/>
                  <a:pt x="41" y="21692"/>
                </a:cubicBezTo>
                <a:cubicBezTo>
                  <a:pt x="82" y="21855"/>
                  <a:pt x="204" y="21977"/>
                  <a:pt x="367" y="21977"/>
                </a:cubicBezTo>
                <a:lnTo>
                  <a:pt x="175324" y="21977"/>
                </a:lnTo>
                <a:cubicBezTo>
                  <a:pt x="175405" y="21977"/>
                  <a:pt x="175486" y="21936"/>
                  <a:pt x="175527" y="21895"/>
                </a:cubicBezTo>
                <a:lnTo>
                  <a:pt x="203201" y="611"/>
                </a:lnTo>
                <a:cubicBezTo>
                  <a:pt x="203323" y="529"/>
                  <a:pt x="203364" y="407"/>
                  <a:pt x="203323" y="244"/>
                </a:cubicBezTo>
                <a:cubicBezTo>
                  <a:pt x="203282" y="122"/>
                  <a:pt x="203160" y="0"/>
                  <a:pt x="2029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48"/>
          <p:cNvSpPr/>
          <p:nvPr/>
        </p:nvSpPr>
        <p:spPr>
          <a:xfrm flipH="1">
            <a:off x="7976631" y="6182274"/>
            <a:ext cx="1562093" cy="244375"/>
          </a:xfrm>
          <a:custGeom>
            <a:rect b="b" l="l" r="r" t="t"/>
            <a:pathLst>
              <a:path extrusionOk="0" h="12657" w="80906">
                <a:moveTo>
                  <a:pt x="15831" y="0"/>
                </a:moveTo>
                <a:lnTo>
                  <a:pt x="0" y="12657"/>
                </a:lnTo>
                <a:lnTo>
                  <a:pt x="65075" y="12657"/>
                </a:lnTo>
                <a:lnTo>
                  <a:pt x="8090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48"/>
          <p:cNvSpPr/>
          <p:nvPr/>
        </p:nvSpPr>
        <p:spPr>
          <a:xfrm flipH="1">
            <a:off x="7969545" y="6175980"/>
            <a:ext cx="1576264" cy="256964"/>
          </a:xfrm>
          <a:custGeom>
            <a:rect b="b" l="l" r="r" t="t"/>
            <a:pathLst>
              <a:path extrusionOk="0" h="13309" w="81640">
                <a:moveTo>
                  <a:pt x="80296" y="692"/>
                </a:moveTo>
                <a:lnTo>
                  <a:pt x="65340" y="12617"/>
                </a:lnTo>
                <a:lnTo>
                  <a:pt x="1344" y="12617"/>
                </a:lnTo>
                <a:lnTo>
                  <a:pt x="16320" y="692"/>
                </a:lnTo>
                <a:close/>
                <a:moveTo>
                  <a:pt x="16198" y="1"/>
                </a:moveTo>
                <a:cubicBezTo>
                  <a:pt x="16117" y="1"/>
                  <a:pt x="16035" y="41"/>
                  <a:pt x="15995" y="82"/>
                </a:cubicBezTo>
                <a:lnTo>
                  <a:pt x="164" y="12698"/>
                </a:lnTo>
                <a:cubicBezTo>
                  <a:pt x="42" y="12779"/>
                  <a:pt x="1" y="12942"/>
                  <a:pt x="42" y="13064"/>
                </a:cubicBezTo>
                <a:cubicBezTo>
                  <a:pt x="82" y="13227"/>
                  <a:pt x="204" y="13309"/>
                  <a:pt x="367" y="13309"/>
                </a:cubicBezTo>
                <a:lnTo>
                  <a:pt x="65442" y="13309"/>
                </a:lnTo>
                <a:cubicBezTo>
                  <a:pt x="65523" y="13309"/>
                  <a:pt x="65605" y="13268"/>
                  <a:pt x="65645" y="13227"/>
                </a:cubicBezTo>
                <a:lnTo>
                  <a:pt x="81476" y="611"/>
                </a:lnTo>
                <a:cubicBezTo>
                  <a:pt x="81598" y="530"/>
                  <a:pt x="81639" y="367"/>
                  <a:pt x="81598" y="245"/>
                </a:cubicBezTo>
                <a:cubicBezTo>
                  <a:pt x="81558" y="82"/>
                  <a:pt x="81436" y="1"/>
                  <a:pt x="812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48"/>
          <p:cNvSpPr/>
          <p:nvPr/>
        </p:nvSpPr>
        <p:spPr>
          <a:xfrm flipH="1">
            <a:off x="8282288" y="6426617"/>
            <a:ext cx="1256436" cy="14961"/>
          </a:xfrm>
          <a:custGeom>
            <a:rect b="b" l="l" r="r" t="t"/>
            <a:pathLst>
              <a:path extrusionOk="0" h="775" w="65075">
                <a:moveTo>
                  <a:pt x="0" y="1"/>
                </a:moveTo>
                <a:lnTo>
                  <a:pt x="0" y="774"/>
                </a:lnTo>
                <a:lnTo>
                  <a:pt x="65075" y="774"/>
                </a:lnTo>
                <a:lnTo>
                  <a:pt x="650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48"/>
          <p:cNvSpPr/>
          <p:nvPr/>
        </p:nvSpPr>
        <p:spPr>
          <a:xfrm flipH="1">
            <a:off x="8275202" y="6419551"/>
            <a:ext cx="1270607" cy="29096"/>
          </a:xfrm>
          <a:custGeom>
            <a:rect b="b" l="l" r="r" t="t"/>
            <a:pathLst>
              <a:path extrusionOk="0" h="1507" w="65809">
                <a:moveTo>
                  <a:pt x="65116" y="693"/>
                </a:moveTo>
                <a:lnTo>
                  <a:pt x="65116" y="815"/>
                </a:lnTo>
                <a:lnTo>
                  <a:pt x="693" y="815"/>
                </a:lnTo>
                <a:lnTo>
                  <a:pt x="693" y="693"/>
                </a:lnTo>
                <a:close/>
                <a:moveTo>
                  <a:pt x="367" y="1"/>
                </a:moveTo>
                <a:cubicBezTo>
                  <a:pt x="286" y="1"/>
                  <a:pt x="164" y="41"/>
                  <a:pt x="123" y="123"/>
                </a:cubicBezTo>
                <a:cubicBezTo>
                  <a:pt x="42" y="163"/>
                  <a:pt x="1" y="286"/>
                  <a:pt x="1" y="367"/>
                </a:cubicBezTo>
                <a:lnTo>
                  <a:pt x="1" y="1140"/>
                </a:lnTo>
                <a:cubicBezTo>
                  <a:pt x="1" y="1222"/>
                  <a:pt x="42" y="1344"/>
                  <a:pt x="123" y="1384"/>
                </a:cubicBezTo>
                <a:cubicBezTo>
                  <a:pt x="164" y="1466"/>
                  <a:pt x="286" y="1506"/>
                  <a:pt x="367" y="1506"/>
                </a:cubicBezTo>
                <a:lnTo>
                  <a:pt x="65442" y="1506"/>
                </a:lnTo>
                <a:cubicBezTo>
                  <a:pt x="65523" y="1506"/>
                  <a:pt x="65645" y="1466"/>
                  <a:pt x="65686" y="1384"/>
                </a:cubicBezTo>
                <a:cubicBezTo>
                  <a:pt x="65767" y="1344"/>
                  <a:pt x="65808" y="1222"/>
                  <a:pt x="65808" y="1140"/>
                </a:cubicBezTo>
                <a:lnTo>
                  <a:pt x="65808" y="367"/>
                </a:lnTo>
                <a:cubicBezTo>
                  <a:pt x="65808" y="286"/>
                  <a:pt x="65767" y="163"/>
                  <a:pt x="65686" y="123"/>
                </a:cubicBezTo>
                <a:cubicBezTo>
                  <a:pt x="65645" y="41"/>
                  <a:pt x="65523" y="1"/>
                  <a:pt x="654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8"/>
          <p:cNvSpPr/>
          <p:nvPr/>
        </p:nvSpPr>
        <p:spPr>
          <a:xfrm flipH="1">
            <a:off x="9038989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59" y="1710"/>
                </a:lnTo>
                <a:lnTo>
                  <a:pt x="1343" y="1710"/>
                </a:lnTo>
                <a:lnTo>
                  <a:pt x="2587" y="692"/>
                </a:lnTo>
                <a:close/>
                <a:moveTo>
                  <a:pt x="2442" y="0"/>
                </a:moveTo>
                <a:cubicBezTo>
                  <a:pt x="2361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81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48"/>
          <p:cNvSpPr/>
          <p:nvPr/>
        </p:nvSpPr>
        <p:spPr>
          <a:xfrm flipH="1">
            <a:off x="8955701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43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41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48"/>
          <p:cNvSpPr/>
          <p:nvPr/>
        </p:nvSpPr>
        <p:spPr>
          <a:xfrm flipH="1">
            <a:off x="9122277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48"/>
          <p:cNvSpPr/>
          <p:nvPr/>
        </p:nvSpPr>
        <p:spPr>
          <a:xfrm flipH="1">
            <a:off x="9081424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45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8"/>
          <p:cNvSpPr/>
          <p:nvPr/>
        </p:nvSpPr>
        <p:spPr>
          <a:xfrm flipH="1">
            <a:off x="8958056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59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48"/>
          <p:cNvSpPr/>
          <p:nvPr/>
        </p:nvSpPr>
        <p:spPr>
          <a:xfrm flipH="1">
            <a:off x="9041344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05" y="692"/>
                </a:moveTo>
                <a:lnTo>
                  <a:pt x="4558" y="1710"/>
                </a:lnTo>
                <a:lnTo>
                  <a:pt x="1343" y="1710"/>
                </a:lnTo>
                <a:lnTo>
                  <a:pt x="2564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8"/>
          <p:cNvSpPr/>
          <p:nvPr/>
        </p:nvSpPr>
        <p:spPr>
          <a:xfrm flipH="1">
            <a:off x="8873204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48"/>
          <p:cNvSpPr/>
          <p:nvPr/>
        </p:nvSpPr>
        <p:spPr>
          <a:xfrm flipH="1">
            <a:off x="8458347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48"/>
          <p:cNvSpPr/>
          <p:nvPr/>
        </p:nvSpPr>
        <p:spPr>
          <a:xfrm flipH="1">
            <a:off x="8875560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77" y="1710"/>
                </a:lnTo>
                <a:lnTo>
                  <a:pt x="134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7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8"/>
          <p:cNvSpPr/>
          <p:nvPr/>
        </p:nvSpPr>
        <p:spPr>
          <a:xfrm flipH="1">
            <a:off x="8789916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48"/>
          <p:cNvSpPr/>
          <p:nvPr/>
        </p:nvSpPr>
        <p:spPr>
          <a:xfrm flipH="1">
            <a:off x="8540844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43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41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8"/>
          <p:cNvSpPr/>
          <p:nvPr/>
        </p:nvSpPr>
        <p:spPr>
          <a:xfrm flipH="1">
            <a:off x="8707420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41" y="1872"/>
                  <a:pt x="1" y="2035"/>
                  <a:pt x="82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7001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48"/>
          <p:cNvSpPr/>
          <p:nvPr/>
        </p:nvSpPr>
        <p:spPr>
          <a:xfrm flipH="1">
            <a:off x="8624132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8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42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48"/>
          <p:cNvSpPr/>
          <p:nvPr/>
        </p:nvSpPr>
        <p:spPr>
          <a:xfrm flipH="1">
            <a:off x="8543199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48"/>
          <p:cNvSpPr/>
          <p:nvPr/>
        </p:nvSpPr>
        <p:spPr>
          <a:xfrm flipH="1">
            <a:off x="8584051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820" y="693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48"/>
          <p:cNvSpPr/>
          <p:nvPr/>
        </p:nvSpPr>
        <p:spPr>
          <a:xfrm flipH="1">
            <a:off x="8749855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84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3" y="2361"/>
                  <a:pt x="4844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8"/>
          <p:cNvSpPr/>
          <p:nvPr/>
        </p:nvSpPr>
        <p:spPr>
          <a:xfrm flipH="1">
            <a:off x="8500783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4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63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48"/>
          <p:cNvSpPr/>
          <p:nvPr/>
        </p:nvSpPr>
        <p:spPr>
          <a:xfrm flipH="1">
            <a:off x="8792271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4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81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48"/>
          <p:cNvSpPr/>
          <p:nvPr/>
        </p:nvSpPr>
        <p:spPr>
          <a:xfrm flipH="1">
            <a:off x="8998928" y="6282050"/>
            <a:ext cx="137508" cy="45604"/>
          </a:xfrm>
          <a:custGeom>
            <a:rect b="b" l="l" r="r" t="t"/>
            <a:pathLst>
              <a:path extrusionOk="0" h="2362" w="7122">
                <a:moveTo>
                  <a:pt x="5820" y="693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48"/>
          <p:cNvSpPr/>
          <p:nvPr/>
        </p:nvSpPr>
        <p:spPr>
          <a:xfrm flipH="1">
            <a:off x="8832352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1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48"/>
          <p:cNvSpPr/>
          <p:nvPr/>
        </p:nvSpPr>
        <p:spPr>
          <a:xfrm flipH="1">
            <a:off x="8915640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43" y="1"/>
                </a:moveTo>
                <a:cubicBezTo>
                  <a:pt x="2361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2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8"/>
          <p:cNvSpPr/>
          <p:nvPr/>
        </p:nvSpPr>
        <p:spPr>
          <a:xfrm flipH="1">
            <a:off x="8666567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8"/>
          <p:cNvSpPr/>
          <p:nvPr/>
        </p:nvSpPr>
        <p:spPr>
          <a:xfrm flipH="1">
            <a:off x="8626487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77" y="1710"/>
                </a:lnTo>
                <a:lnTo>
                  <a:pt x="134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8"/>
          <p:cNvSpPr/>
          <p:nvPr/>
        </p:nvSpPr>
        <p:spPr>
          <a:xfrm flipH="1">
            <a:off x="8708983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2" y="2361"/>
                  <a:pt x="4843" y="2320"/>
                </a:cubicBezTo>
                <a:lnTo>
                  <a:pt x="6959" y="611"/>
                </a:lnTo>
                <a:cubicBezTo>
                  <a:pt x="7082" y="529"/>
                  <a:pt x="7122" y="367"/>
                  <a:pt x="7041" y="245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48"/>
          <p:cNvSpPr/>
          <p:nvPr/>
        </p:nvSpPr>
        <p:spPr>
          <a:xfrm flipH="1">
            <a:off x="8460703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77" y="1710"/>
                </a:lnTo>
                <a:lnTo>
                  <a:pt x="1344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41" y="1872"/>
                  <a:pt x="1" y="2035"/>
                  <a:pt x="82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23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48"/>
          <p:cNvSpPr/>
          <p:nvPr/>
        </p:nvSpPr>
        <p:spPr>
          <a:xfrm flipH="1">
            <a:off x="8664212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80" y="692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2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2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48"/>
          <p:cNvSpPr/>
          <p:nvPr/>
        </p:nvSpPr>
        <p:spPr>
          <a:xfrm flipH="1">
            <a:off x="8581696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9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8"/>
          <p:cNvSpPr/>
          <p:nvPr/>
        </p:nvSpPr>
        <p:spPr>
          <a:xfrm flipH="1">
            <a:off x="8747481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42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80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8"/>
          <p:cNvSpPr/>
          <p:nvPr/>
        </p:nvSpPr>
        <p:spPr>
          <a:xfrm flipH="1">
            <a:off x="8498408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17" y="1669"/>
                </a:lnTo>
                <a:lnTo>
                  <a:pt x="1302" y="1669"/>
                </a:lnTo>
                <a:lnTo>
                  <a:pt x="2542" y="692"/>
                </a:lnTo>
                <a:close/>
                <a:moveTo>
                  <a:pt x="2442" y="1"/>
                </a:moveTo>
                <a:cubicBezTo>
                  <a:pt x="2360" y="1"/>
                  <a:pt x="2279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40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8"/>
          <p:cNvSpPr/>
          <p:nvPr/>
        </p:nvSpPr>
        <p:spPr>
          <a:xfrm flipH="1">
            <a:off x="8830769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2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48"/>
          <p:cNvSpPr/>
          <p:nvPr/>
        </p:nvSpPr>
        <p:spPr>
          <a:xfrm flipH="1">
            <a:off x="8913284" y="6347267"/>
            <a:ext cx="137508" cy="45585"/>
          </a:xfrm>
          <a:custGeom>
            <a:rect b="b" l="l" r="r" t="t"/>
            <a:pathLst>
              <a:path extrusionOk="0" h="2361" w="7122">
                <a:moveTo>
                  <a:pt x="5779" y="692"/>
                </a:moveTo>
                <a:lnTo>
                  <a:pt x="4517" y="1669"/>
                </a:lnTo>
                <a:lnTo>
                  <a:pt x="1302" y="1669"/>
                </a:lnTo>
                <a:lnTo>
                  <a:pt x="2542" y="692"/>
                </a:lnTo>
                <a:close/>
                <a:moveTo>
                  <a:pt x="2442" y="1"/>
                </a:moveTo>
                <a:cubicBezTo>
                  <a:pt x="2360" y="1"/>
                  <a:pt x="2279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3" y="2361"/>
                  <a:pt x="366" y="2361"/>
                </a:cubicBezTo>
                <a:lnTo>
                  <a:pt x="4639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00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48"/>
          <p:cNvSpPr/>
          <p:nvPr/>
        </p:nvSpPr>
        <p:spPr>
          <a:xfrm flipH="1">
            <a:off x="9079068" y="6347267"/>
            <a:ext cx="138300" cy="45585"/>
          </a:xfrm>
          <a:custGeom>
            <a:rect b="b" l="l" r="r" t="t"/>
            <a:pathLst>
              <a:path extrusionOk="0" h="2361" w="716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82" y="1832"/>
                  <a:pt x="0" y="1995"/>
                  <a:pt x="82" y="2117"/>
                </a:cubicBezTo>
                <a:cubicBezTo>
                  <a:pt x="122" y="2280"/>
                  <a:pt x="244" y="2361"/>
                  <a:pt x="407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122" y="489"/>
                  <a:pt x="7163" y="367"/>
                  <a:pt x="7082" y="204"/>
                </a:cubicBezTo>
                <a:cubicBezTo>
                  <a:pt x="7041" y="82"/>
                  <a:pt x="6919" y="1"/>
                  <a:pt x="67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48"/>
          <p:cNvSpPr/>
          <p:nvPr/>
        </p:nvSpPr>
        <p:spPr>
          <a:xfrm flipH="1">
            <a:off x="8996553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48"/>
          <p:cNvSpPr/>
          <p:nvPr/>
        </p:nvSpPr>
        <p:spPr>
          <a:xfrm flipH="1">
            <a:off x="9162337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42" y="1"/>
                </a:moveTo>
                <a:cubicBezTo>
                  <a:pt x="2360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80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48"/>
          <p:cNvSpPr/>
          <p:nvPr/>
        </p:nvSpPr>
        <p:spPr>
          <a:xfrm flipH="1">
            <a:off x="9164712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6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48"/>
          <p:cNvSpPr/>
          <p:nvPr/>
        </p:nvSpPr>
        <p:spPr>
          <a:xfrm flipH="1">
            <a:off x="8585635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1" y="204"/>
                </a:cubicBezTo>
                <a:cubicBezTo>
                  <a:pt x="7001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48"/>
          <p:cNvSpPr/>
          <p:nvPr/>
        </p:nvSpPr>
        <p:spPr>
          <a:xfrm flipH="1">
            <a:off x="8503138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5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48"/>
          <p:cNvSpPr/>
          <p:nvPr/>
        </p:nvSpPr>
        <p:spPr>
          <a:xfrm flipH="1">
            <a:off x="8668923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321" y="41"/>
                  <a:pt x="2239" y="82"/>
                </a:cubicBezTo>
                <a:lnTo>
                  <a:pt x="164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48"/>
          <p:cNvSpPr/>
          <p:nvPr/>
        </p:nvSpPr>
        <p:spPr>
          <a:xfrm flipH="1">
            <a:off x="8752211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6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80" y="82"/>
                </a:cubicBezTo>
                <a:lnTo>
                  <a:pt x="164" y="1751"/>
                </a:lnTo>
                <a:cubicBezTo>
                  <a:pt x="42" y="1832"/>
                  <a:pt x="1" y="1995"/>
                  <a:pt x="8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48"/>
          <p:cNvSpPr/>
          <p:nvPr/>
        </p:nvSpPr>
        <p:spPr>
          <a:xfrm flipH="1">
            <a:off x="9204773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64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48"/>
          <p:cNvSpPr/>
          <p:nvPr/>
        </p:nvSpPr>
        <p:spPr>
          <a:xfrm flipH="1">
            <a:off x="9123839" y="6249055"/>
            <a:ext cx="138319" cy="46377"/>
          </a:xfrm>
          <a:custGeom>
            <a:rect b="b" l="l" r="r" t="t"/>
            <a:pathLst>
              <a:path extrusionOk="0" h="2402" w="7164">
                <a:moveTo>
                  <a:pt x="5805" y="692"/>
                </a:moveTo>
                <a:lnTo>
                  <a:pt x="4559" y="1710"/>
                </a:lnTo>
                <a:lnTo>
                  <a:pt x="134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82" y="1872"/>
                  <a:pt x="0" y="2035"/>
                  <a:pt x="82" y="2157"/>
                </a:cubicBezTo>
                <a:cubicBezTo>
                  <a:pt x="123" y="2279"/>
                  <a:pt x="245" y="2402"/>
                  <a:pt x="40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63" y="367"/>
                  <a:pt x="7082" y="245"/>
                </a:cubicBezTo>
                <a:cubicBezTo>
                  <a:pt x="7041" y="122"/>
                  <a:pt x="6919" y="0"/>
                  <a:pt x="67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48"/>
          <p:cNvSpPr/>
          <p:nvPr/>
        </p:nvSpPr>
        <p:spPr>
          <a:xfrm flipH="1">
            <a:off x="9245626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48"/>
          <p:cNvSpPr/>
          <p:nvPr/>
        </p:nvSpPr>
        <p:spPr>
          <a:xfrm flipH="1">
            <a:off x="9083780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6" y="693"/>
                </a:moveTo>
                <a:lnTo>
                  <a:pt x="4559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320" y="41"/>
                  <a:pt x="2239" y="82"/>
                </a:cubicBezTo>
                <a:lnTo>
                  <a:pt x="164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87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48"/>
          <p:cNvSpPr/>
          <p:nvPr/>
        </p:nvSpPr>
        <p:spPr>
          <a:xfrm flipH="1">
            <a:off x="8917995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48"/>
          <p:cNvSpPr/>
          <p:nvPr/>
        </p:nvSpPr>
        <p:spPr>
          <a:xfrm flipH="1">
            <a:off x="9000491" y="6216833"/>
            <a:ext cx="138319" cy="45604"/>
          </a:xfrm>
          <a:custGeom>
            <a:rect b="b" l="l" r="r" t="t"/>
            <a:pathLst>
              <a:path extrusionOk="0" h="2362" w="7164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6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80" y="82"/>
                </a:cubicBezTo>
                <a:lnTo>
                  <a:pt x="164" y="1751"/>
                </a:lnTo>
                <a:cubicBezTo>
                  <a:pt x="82" y="1832"/>
                  <a:pt x="1" y="1995"/>
                  <a:pt x="82" y="2117"/>
                </a:cubicBezTo>
                <a:cubicBezTo>
                  <a:pt x="123" y="2280"/>
                  <a:pt x="245" y="2361"/>
                  <a:pt x="408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123" y="489"/>
                  <a:pt x="7164" y="367"/>
                  <a:pt x="7082" y="204"/>
                </a:cubicBezTo>
                <a:cubicBezTo>
                  <a:pt x="7042" y="82"/>
                  <a:pt x="6919" y="1"/>
                  <a:pt x="67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48"/>
          <p:cNvSpPr/>
          <p:nvPr/>
        </p:nvSpPr>
        <p:spPr>
          <a:xfrm flipH="1">
            <a:off x="8834707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48"/>
          <p:cNvSpPr/>
          <p:nvPr/>
        </p:nvSpPr>
        <p:spPr>
          <a:xfrm flipH="1">
            <a:off x="7420349" y="4814335"/>
            <a:ext cx="1318528" cy="1031716"/>
          </a:xfrm>
          <a:custGeom>
            <a:rect b="b" l="l" r="r" t="t"/>
            <a:pathLst>
              <a:path extrusionOk="0" h="53436" w="68291">
                <a:moveTo>
                  <a:pt x="1" y="0"/>
                </a:moveTo>
                <a:lnTo>
                  <a:pt x="1" y="53436"/>
                </a:lnTo>
                <a:lnTo>
                  <a:pt x="68290" y="53436"/>
                </a:lnTo>
                <a:lnTo>
                  <a:pt x="682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48"/>
          <p:cNvSpPr/>
          <p:nvPr/>
        </p:nvSpPr>
        <p:spPr>
          <a:xfrm flipH="1">
            <a:off x="7414073" y="4808041"/>
            <a:ext cx="1331870" cy="1044304"/>
          </a:xfrm>
          <a:custGeom>
            <a:rect b="b" l="l" r="r" t="t"/>
            <a:pathLst>
              <a:path extrusionOk="0" h="54088" w="68982">
                <a:moveTo>
                  <a:pt x="68290" y="693"/>
                </a:moveTo>
                <a:lnTo>
                  <a:pt x="68290" y="53395"/>
                </a:lnTo>
                <a:lnTo>
                  <a:pt x="692" y="53395"/>
                </a:lnTo>
                <a:lnTo>
                  <a:pt x="692" y="693"/>
                </a:lnTo>
                <a:close/>
                <a:moveTo>
                  <a:pt x="367" y="1"/>
                </a:moveTo>
                <a:cubicBezTo>
                  <a:pt x="245" y="1"/>
                  <a:pt x="163" y="41"/>
                  <a:pt x="123" y="82"/>
                </a:cubicBezTo>
                <a:cubicBezTo>
                  <a:pt x="41" y="163"/>
                  <a:pt x="0" y="245"/>
                  <a:pt x="0" y="326"/>
                </a:cubicBezTo>
                <a:lnTo>
                  <a:pt x="0" y="53762"/>
                </a:lnTo>
                <a:cubicBezTo>
                  <a:pt x="0" y="53843"/>
                  <a:pt x="41" y="53924"/>
                  <a:pt x="123" y="54006"/>
                </a:cubicBezTo>
                <a:cubicBezTo>
                  <a:pt x="163" y="54047"/>
                  <a:pt x="245" y="54087"/>
                  <a:pt x="367" y="54087"/>
                </a:cubicBezTo>
                <a:lnTo>
                  <a:pt x="68656" y="54087"/>
                </a:lnTo>
                <a:cubicBezTo>
                  <a:pt x="68738" y="54087"/>
                  <a:pt x="68819" y="54047"/>
                  <a:pt x="68901" y="54006"/>
                </a:cubicBezTo>
                <a:cubicBezTo>
                  <a:pt x="68941" y="53924"/>
                  <a:pt x="68982" y="53843"/>
                  <a:pt x="68982" y="53762"/>
                </a:cubicBezTo>
                <a:lnTo>
                  <a:pt x="68982" y="326"/>
                </a:lnTo>
                <a:cubicBezTo>
                  <a:pt x="68982" y="245"/>
                  <a:pt x="68941" y="163"/>
                  <a:pt x="68901" y="82"/>
                </a:cubicBezTo>
                <a:cubicBezTo>
                  <a:pt x="68819" y="41"/>
                  <a:pt x="68738" y="1"/>
                  <a:pt x="686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48"/>
          <p:cNvSpPr/>
          <p:nvPr/>
        </p:nvSpPr>
        <p:spPr>
          <a:xfrm flipH="1">
            <a:off x="7491076" y="4869339"/>
            <a:ext cx="1177873" cy="921701"/>
          </a:xfrm>
          <a:custGeom>
            <a:rect b="b" l="l" r="r" t="t"/>
            <a:pathLst>
              <a:path extrusionOk="0" h="47738" w="61006">
                <a:moveTo>
                  <a:pt x="1" y="0"/>
                </a:moveTo>
                <a:lnTo>
                  <a:pt x="1" y="47738"/>
                </a:lnTo>
                <a:lnTo>
                  <a:pt x="61006" y="47738"/>
                </a:lnTo>
                <a:lnTo>
                  <a:pt x="6100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48"/>
          <p:cNvSpPr/>
          <p:nvPr/>
        </p:nvSpPr>
        <p:spPr>
          <a:xfrm flipH="1">
            <a:off x="7484781" y="4863045"/>
            <a:ext cx="1190443" cy="934290"/>
          </a:xfrm>
          <a:custGeom>
            <a:rect b="b" l="l" r="r" t="t"/>
            <a:pathLst>
              <a:path extrusionOk="0" h="48390" w="61657">
                <a:moveTo>
                  <a:pt x="61005" y="692"/>
                </a:moveTo>
                <a:lnTo>
                  <a:pt x="61005" y="47698"/>
                </a:lnTo>
                <a:lnTo>
                  <a:pt x="692" y="47698"/>
                </a:lnTo>
                <a:lnTo>
                  <a:pt x="692" y="692"/>
                </a:lnTo>
                <a:close/>
                <a:moveTo>
                  <a:pt x="326" y="0"/>
                </a:moveTo>
                <a:cubicBezTo>
                  <a:pt x="244" y="0"/>
                  <a:pt x="163" y="41"/>
                  <a:pt x="122" y="123"/>
                </a:cubicBezTo>
                <a:cubicBezTo>
                  <a:pt x="41" y="163"/>
                  <a:pt x="0" y="245"/>
                  <a:pt x="0" y="326"/>
                </a:cubicBezTo>
                <a:lnTo>
                  <a:pt x="0" y="48064"/>
                </a:lnTo>
                <a:cubicBezTo>
                  <a:pt x="0" y="48145"/>
                  <a:pt x="41" y="48227"/>
                  <a:pt x="122" y="48267"/>
                </a:cubicBezTo>
                <a:cubicBezTo>
                  <a:pt x="163" y="48349"/>
                  <a:pt x="244" y="48389"/>
                  <a:pt x="326" y="48389"/>
                </a:cubicBezTo>
                <a:lnTo>
                  <a:pt x="61331" y="48389"/>
                </a:lnTo>
                <a:cubicBezTo>
                  <a:pt x="61412" y="48389"/>
                  <a:pt x="61493" y="48349"/>
                  <a:pt x="61575" y="48267"/>
                </a:cubicBezTo>
                <a:cubicBezTo>
                  <a:pt x="61616" y="48227"/>
                  <a:pt x="61656" y="48145"/>
                  <a:pt x="61656" y="48064"/>
                </a:cubicBezTo>
                <a:lnTo>
                  <a:pt x="61656" y="326"/>
                </a:lnTo>
                <a:cubicBezTo>
                  <a:pt x="61656" y="245"/>
                  <a:pt x="61616" y="163"/>
                  <a:pt x="61575" y="123"/>
                </a:cubicBezTo>
                <a:cubicBezTo>
                  <a:pt x="61493" y="41"/>
                  <a:pt x="61412" y="0"/>
                  <a:pt x="613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48"/>
          <p:cNvSpPr/>
          <p:nvPr/>
        </p:nvSpPr>
        <p:spPr>
          <a:xfrm flipH="1">
            <a:off x="8181767" y="4916466"/>
            <a:ext cx="412524" cy="259319"/>
          </a:xfrm>
          <a:custGeom>
            <a:rect b="b" l="l" r="r" t="t"/>
            <a:pathLst>
              <a:path extrusionOk="0" h="13431" w="21366">
                <a:moveTo>
                  <a:pt x="366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3"/>
                  <a:pt x="163" y="856"/>
                  <a:pt x="366" y="856"/>
                </a:cubicBezTo>
                <a:lnTo>
                  <a:pt x="1953" y="856"/>
                </a:lnTo>
                <a:cubicBezTo>
                  <a:pt x="2157" y="856"/>
                  <a:pt x="2320" y="693"/>
                  <a:pt x="2320" y="489"/>
                </a:cubicBezTo>
                <a:cubicBezTo>
                  <a:pt x="2320" y="245"/>
                  <a:pt x="2157" y="82"/>
                  <a:pt x="1953" y="82"/>
                </a:cubicBezTo>
                <a:close/>
                <a:moveTo>
                  <a:pt x="3703" y="82"/>
                </a:moveTo>
                <a:cubicBezTo>
                  <a:pt x="3500" y="82"/>
                  <a:pt x="3337" y="245"/>
                  <a:pt x="3337" y="489"/>
                </a:cubicBezTo>
                <a:cubicBezTo>
                  <a:pt x="3337" y="693"/>
                  <a:pt x="3500" y="856"/>
                  <a:pt x="3703" y="856"/>
                </a:cubicBezTo>
                <a:lnTo>
                  <a:pt x="7814" y="856"/>
                </a:lnTo>
                <a:cubicBezTo>
                  <a:pt x="8058" y="856"/>
                  <a:pt x="8221" y="693"/>
                  <a:pt x="8221" y="489"/>
                </a:cubicBezTo>
                <a:cubicBezTo>
                  <a:pt x="8221" y="245"/>
                  <a:pt x="8058" y="82"/>
                  <a:pt x="7814" y="82"/>
                </a:cubicBezTo>
                <a:close/>
                <a:moveTo>
                  <a:pt x="9605" y="1"/>
                </a:moveTo>
                <a:cubicBezTo>
                  <a:pt x="9320" y="1"/>
                  <a:pt x="9157" y="204"/>
                  <a:pt x="9157" y="489"/>
                </a:cubicBezTo>
                <a:cubicBezTo>
                  <a:pt x="9157" y="733"/>
                  <a:pt x="9320" y="937"/>
                  <a:pt x="9605" y="937"/>
                </a:cubicBezTo>
                <a:cubicBezTo>
                  <a:pt x="9849" y="937"/>
                  <a:pt x="10052" y="733"/>
                  <a:pt x="10052" y="489"/>
                </a:cubicBezTo>
                <a:cubicBezTo>
                  <a:pt x="10052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3" y="1"/>
                  <a:pt x="10500" y="204"/>
                  <a:pt x="10500" y="489"/>
                </a:cubicBezTo>
                <a:cubicBezTo>
                  <a:pt x="10500" y="733"/>
                  <a:pt x="10703" y="937"/>
                  <a:pt x="10948" y="937"/>
                </a:cubicBezTo>
                <a:cubicBezTo>
                  <a:pt x="11192" y="937"/>
                  <a:pt x="11395" y="733"/>
                  <a:pt x="11395" y="489"/>
                </a:cubicBezTo>
                <a:cubicBezTo>
                  <a:pt x="11395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6" y="1"/>
                  <a:pt x="11843" y="204"/>
                  <a:pt x="11843" y="489"/>
                </a:cubicBezTo>
                <a:cubicBezTo>
                  <a:pt x="11843" y="733"/>
                  <a:pt x="12046" y="937"/>
                  <a:pt x="12291" y="937"/>
                </a:cubicBezTo>
                <a:cubicBezTo>
                  <a:pt x="12535" y="937"/>
                  <a:pt x="12738" y="733"/>
                  <a:pt x="12738" y="489"/>
                </a:cubicBezTo>
                <a:cubicBezTo>
                  <a:pt x="12738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89" y="1"/>
                  <a:pt x="13186" y="204"/>
                  <a:pt x="13186" y="489"/>
                </a:cubicBezTo>
                <a:cubicBezTo>
                  <a:pt x="13186" y="733"/>
                  <a:pt x="13389" y="937"/>
                  <a:pt x="13634" y="937"/>
                </a:cubicBezTo>
                <a:cubicBezTo>
                  <a:pt x="13878" y="937"/>
                  <a:pt x="14081" y="733"/>
                  <a:pt x="14081" y="489"/>
                </a:cubicBezTo>
                <a:cubicBezTo>
                  <a:pt x="14081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2" y="1"/>
                  <a:pt x="14529" y="204"/>
                  <a:pt x="14529" y="489"/>
                </a:cubicBezTo>
                <a:cubicBezTo>
                  <a:pt x="14529" y="733"/>
                  <a:pt x="14732" y="937"/>
                  <a:pt x="14977" y="937"/>
                </a:cubicBezTo>
                <a:cubicBezTo>
                  <a:pt x="15221" y="937"/>
                  <a:pt x="15424" y="733"/>
                  <a:pt x="15424" y="489"/>
                </a:cubicBezTo>
                <a:cubicBezTo>
                  <a:pt x="15424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5" y="1"/>
                  <a:pt x="15872" y="204"/>
                  <a:pt x="15872" y="489"/>
                </a:cubicBezTo>
                <a:cubicBezTo>
                  <a:pt x="15872" y="733"/>
                  <a:pt x="16075" y="937"/>
                  <a:pt x="16320" y="937"/>
                </a:cubicBezTo>
                <a:cubicBezTo>
                  <a:pt x="16564" y="937"/>
                  <a:pt x="16767" y="733"/>
                  <a:pt x="16767" y="489"/>
                </a:cubicBezTo>
                <a:cubicBezTo>
                  <a:pt x="16767" y="204"/>
                  <a:pt x="16564" y="1"/>
                  <a:pt x="16320" y="1"/>
                </a:cubicBezTo>
                <a:close/>
                <a:moveTo>
                  <a:pt x="366" y="1873"/>
                </a:moveTo>
                <a:cubicBezTo>
                  <a:pt x="163" y="1873"/>
                  <a:pt x="0" y="2036"/>
                  <a:pt x="0" y="2280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3" y="2646"/>
                </a:lnTo>
                <a:cubicBezTo>
                  <a:pt x="2157" y="2646"/>
                  <a:pt x="2320" y="2483"/>
                  <a:pt x="2320" y="2280"/>
                </a:cubicBezTo>
                <a:cubicBezTo>
                  <a:pt x="2320" y="2036"/>
                  <a:pt x="2157" y="1873"/>
                  <a:pt x="1953" y="1873"/>
                </a:cubicBezTo>
                <a:close/>
                <a:moveTo>
                  <a:pt x="3703" y="1873"/>
                </a:moveTo>
                <a:cubicBezTo>
                  <a:pt x="3500" y="1873"/>
                  <a:pt x="3337" y="2036"/>
                  <a:pt x="3337" y="2280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80"/>
                </a:cubicBezTo>
                <a:cubicBezTo>
                  <a:pt x="8221" y="2036"/>
                  <a:pt x="8058" y="1873"/>
                  <a:pt x="7814" y="1873"/>
                </a:cubicBezTo>
                <a:close/>
                <a:moveTo>
                  <a:pt x="366" y="3664"/>
                </a:moveTo>
                <a:cubicBezTo>
                  <a:pt x="163" y="3664"/>
                  <a:pt x="0" y="3867"/>
                  <a:pt x="0" y="4071"/>
                </a:cubicBezTo>
                <a:cubicBezTo>
                  <a:pt x="0" y="4274"/>
                  <a:pt x="163" y="4437"/>
                  <a:pt x="366" y="4437"/>
                </a:cubicBezTo>
                <a:lnTo>
                  <a:pt x="1953" y="4437"/>
                </a:lnTo>
                <a:cubicBezTo>
                  <a:pt x="2157" y="4437"/>
                  <a:pt x="2320" y="4274"/>
                  <a:pt x="2320" y="4071"/>
                </a:cubicBezTo>
                <a:cubicBezTo>
                  <a:pt x="2320" y="3867"/>
                  <a:pt x="2157" y="3664"/>
                  <a:pt x="1953" y="3664"/>
                </a:cubicBezTo>
                <a:close/>
                <a:moveTo>
                  <a:pt x="3703" y="3664"/>
                </a:moveTo>
                <a:cubicBezTo>
                  <a:pt x="3500" y="3664"/>
                  <a:pt x="3337" y="3867"/>
                  <a:pt x="3337" y="4071"/>
                </a:cubicBezTo>
                <a:cubicBezTo>
                  <a:pt x="3337" y="4274"/>
                  <a:pt x="3500" y="4437"/>
                  <a:pt x="3703" y="4437"/>
                </a:cubicBezTo>
                <a:lnTo>
                  <a:pt x="7814" y="4437"/>
                </a:lnTo>
                <a:cubicBezTo>
                  <a:pt x="8058" y="4437"/>
                  <a:pt x="8221" y="4274"/>
                  <a:pt x="8221" y="4071"/>
                </a:cubicBezTo>
                <a:cubicBezTo>
                  <a:pt x="8221" y="3867"/>
                  <a:pt x="8058" y="3664"/>
                  <a:pt x="7814" y="3664"/>
                </a:cubicBezTo>
                <a:close/>
                <a:moveTo>
                  <a:pt x="9605" y="3623"/>
                </a:moveTo>
                <a:cubicBezTo>
                  <a:pt x="9320" y="3623"/>
                  <a:pt x="9157" y="3826"/>
                  <a:pt x="9157" y="4071"/>
                </a:cubicBezTo>
                <a:cubicBezTo>
                  <a:pt x="9157" y="4315"/>
                  <a:pt x="9320" y="4518"/>
                  <a:pt x="9605" y="4518"/>
                </a:cubicBezTo>
                <a:cubicBezTo>
                  <a:pt x="9849" y="4518"/>
                  <a:pt x="10052" y="4315"/>
                  <a:pt x="10052" y="4071"/>
                </a:cubicBezTo>
                <a:cubicBezTo>
                  <a:pt x="10052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3" y="3623"/>
                  <a:pt x="10500" y="3826"/>
                  <a:pt x="10500" y="4071"/>
                </a:cubicBezTo>
                <a:cubicBezTo>
                  <a:pt x="10500" y="4315"/>
                  <a:pt x="10703" y="4518"/>
                  <a:pt x="10948" y="4518"/>
                </a:cubicBezTo>
                <a:cubicBezTo>
                  <a:pt x="11192" y="4518"/>
                  <a:pt x="11395" y="4315"/>
                  <a:pt x="11395" y="4071"/>
                </a:cubicBezTo>
                <a:cubicBezTo>
                  <a:pt x="11395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6" y="3623"/>
                  <a:pt x="11843" y="3826"/>
                  <a:pt x="11843" y="4071"/>
                </a:cubicBezTo>
                <a:cubicBezTo>
                  <a:pt x="11843" y="4315"/>
                  <a:pt x="12046" y="4518"/>
                  <a:pt x="12291" y="4518"/>
                </a:cubicBezTo>
                <a:cubicBezTo>
                  <a:pt x="12535" y="4518"/>
                  <a:pt x="12738" y="4315"/>
                  <a:pt x="12738" y="4071"/>
                </a:cubicBezTo>
                <a:cubicBezTo>
                  <a:pt x="12738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89" y="3623"/>
                  <a:pt x="13186" y="3826"/>
                  <a:pt x="13186" y="4071"/>
                </a:cubicBezTo>
                <a:cubicBezTo>
                  <a:pt x="13186" y="4315"/>
                  <a:pt x="13389" y="4518"/>
                  <a:pt x="13634" y="4518"/>
                </a:cubicBezTo>
                <a:cubicBezTo>
                  <a:pt x="13878" y="4518"/>
                  <a:pt x="14081" y="4315"/>
                  <a:pt x="14081" y="4071"/>
                </a:cubicBezTo>
                <a:cubicBezTo>
                  <a:pt x="14081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2" y="3623"/>
                  <a:pt x="14529" y="3826"/>
                  <a:pt x="14529" y="4071"/>
                </a:cubicBezTo>
                <a:cubicBezTo>
                  <a:pt x="14529" y="4315"/>
                  <a:pt x="14732" y="4518"/>
                  <a:pt x="14977" y="4518"/>
                </a:cubicBezTo>
                <a:cubicBezTo>
                  <a:pt x="15221" y="4518"/>
                  <a:pt x="15424" y="4315"/>
                  <a:pt x="15424" y="4071"/>
                </a:cubicBezTo>
                <a:cubicBezTo>
                  <a:pt x="15424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5" y="3623"/>
                  <a:pt x="15872" y="3826"/>
                  <a:pt x="15872" y="4071"/>
                </a:cubicBezTo>
                <a:cubicBezTo>
                  <a:pt x="15872" y="4315"/>
                  <a:pt x="16075" y="4518"/>
                  <a:pt x="16320" y="4518"/>
                </a:cubicBezTo>
                <a:cubicBezTo>
                  <a:pt x="16564" y="4518"/>
                  <a:pt x="16767" y="4315"/>
                  <a:pt x="16767" y="4071"/>
                </a:cubicBezTo>
                <a:cubicBezTo>
                  <a:pt x="16767" y="3826"/>
                  <a:pt x="16564" y="3623"/>
                  <a:pt x="16320" y="3623"/>
                </a:cubicBezTo>
                <a:close/>
                <a:moveTo>
                  <a:pt x="366" y="5454"/>
                </a:moveTo>
                <a:cubicBezTo>
                  <a:pt x="163" y="5454"/>
                  <a:pt x="0" y="5658"/>
                  <a:pt x="0" y="5861"/>
                </a:cubicBezTo>
                <a:cubicBezTo>
                  <a:pt x="0" y="6065"/>
                  <a:pt x="163" y="6228"/>
                  <a:pt x="366" y="6228"/>
                </a:cubicBezTo>
                <a:lnTo>
                  <a:pt x="1953" y="6228"/>
                </a:lnTo>
                <a:cubicBezTo>
                  <a:pt x="2157" y="6228"/>
                  <a:pt x="2320" y="6065"/>
                  <a:pt x="2320" y="5861"/>
                </a:cubicBezTo>
                <a:cubicBezTo>
                  <a:pt x="2320" y="5658"/>
                  <a:pt x="2157" y="5454"/>
                  <a:pt x="1953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58"/>
                  <a:pt x="3337" y="5861"/>
                </a:cubicBezTo>
                <a:cubicBezTo>
                  <a:pt x="3337" y="6065"/>
                  <a:pt x="3500" y="6228"/>
                  <a:pt x="3703" y="6228"/>
                </a:cubicBezTo>
                <a:lnTo>
                  <a:pt x="7814" y="6228"/>
                </a:lnTo>
                <a:cubicBezTo>
                  <a:pt x="8058" y="6228"/>
                  <a:pt x="8221" y="6065"/>
                  <a:pt x="8221" y="5861"/>
                </a:cubicBezTo>
                <a:cubicBezTo>
                  <a:pt x="8221" y="5658"/>
                  <a:pt x="8058" y="5454"/>
                  <a:pt x="7814" y="5454"/>
                </a:cubicBezTo>
                <a:close/>
                <a:moveTo>
                  <a:pt x="366" y="7286"/>
                </a:moveTo>
                <a:cubicBezTo>
                  <a:pt x="163" y="7286"/>
                  <a:pt x="0" y="7448"/>
                  <a:pt x="0" y="7652"/>
                </a:cubicBezTo>
                <a:cubicBezTo>
                  <a:pt x="0" y="7855"/>
                  <a:pt x="163" y="8059"/>
                  <a:pt x="366" y="8059"/>
                </a:cubicBezTo>
                <a:lnTo>
                  <a:pt x="1953" y="8059"/>
                </a:lnTo>
                <a:cubicBezTo>
                  <a:pt x="2157" y="8059"/>
                  <a:pt x="2320" y="7855"/>
                  <a:pt x="2320" y="7652"/>
                </a:cubicBezTo>
                <a:cubicBezTo>
                  <a:pt x="2320" y="7448"/>
                  <a:pt x="2157" y="7286"/>
                  <a:pt x="1953" y="7286"/>
                </a:cubicBezTo>
                <a:close/>
                <a:moveTo>
                  <a:pt x="3703" y="7286"/>
                </a:moveTo>
                <a:cubicBezTo>
                  <a:pt x="3500" y="7286"/>
                  <a:pt x="3337" y="7448"/>
                  <a:pt x="3337" y="7652"/>
                </a:cubicBezTo>
                <a:cubicBezTo>
                  <a:pt x="3337" y="7855"/>
                  <a:pt x="3500" y="8059"/>
                  <a:pt x="3703" y="8059"/>
                </a:cubicBezTo>
                <a:lnTo>
                  <a:pt x="7814" y="8059"/>
                </a:lnTo>
                <a:cubicBezTo>
                  <a:pt x="8058" y="8059"/>
                  <a:pt x="8221" y="7855"/>
                  <a:pt x="8221" y="7652"/>
                </a:cubicBezTo>
                <a:cubicBezTo>
                  <a:pt x="8221" y="7448"/>
                  <a:pt x="8058" y="7286"/>
                  <a:pt x="7814" y="7286"/>
                </a:cubicBezTo>
                <a:close/>
                <a:moveTo>
                  <a:pt x="14203" y="8791"/>
                </a:moveTo>
                <a:cubicBezTo>
                  <a:pt x="13959" y="8791"/>
                  <a:pt x="13756" y="8995"/>
                  <a:pt x="13756" y="9239"/>
                </a:cubicBezTo>
                <a:cubicBezTo>
                  <a:pt x="13756" y="9483"/>
                  <a:pt x="13959" y="9687"/>
                  <a:pt x="14203" y="9687"/>
                </a:cubicBezTo>
                <a:cubicBezTo>
                  <a:pt x="14447" y="9687"/>
                  <a:pt x="14651" y="9483"/>
                  <a:pt x="14651" y="9239"/>
                </a:cubicBezTo>
                <a:cubicBezTo>
                  <a:pt x="14651" y="8995"/>
                  <a:pt x="14447" y="8791"/>
                  <a:pt x="14203" y="8791"/>
                </a:cubicBezTo>
                <a:close/>
                <a:moveTo>
                  <a:pt x="15546" y="8791"/>
                </a:moveTo>
                <a:cubicBezTo>
                  <a:pt x="15302" y="8791"/>
                  <a:pt x="15099" y="8995"/>
                  <a:pt x="15099" y="9239"/>
                </a:cubicBezTo>
                <a:cubicBezTo>
                  <a:pt x="15099" y="9483"/>
                  <a:pt x="15302" y="9687"/>
                  <a:pt x="15546" y="9687"/>
                </a:cubicBezTo>
                <a:cubicBezTo>
                  <a:pt x="15790" y="9687"/>
                  <a:pt x="15994" y="9483"/>
                  <a:pt x="15994" y="9239"/>
                </a:cubicBezTo>
                <a:cubicBezTo>
                  <a:pt x="15994" y="8995"/>
                  <a:pt x="15790" y="8791"/>
                  <a:pt x="15546" y="8791"/>
                </a:cubicBezTo>
                <a:close/>
                <a:moveTo>
                  <a:pt x="16889" y="8791"/>
                </a:moveTo>
                <a:cubicBezTo>
                  <a:pt x="16645" y="8791"/>
                  <a:pt x="16442" y="8995"/>
                  <a:pt x="16442" y="9239"/>
                </a:cubicBezTo>
                <a:cubicBezTo>
                  <a:pt x="16442" y="9483"/>
                  <a:pt x="16645" y="9687"/>
                  <a:pt x="16889" y="9687"/>
                </a:cubicBezTo>
                <a:cubicBezTo>
                  <a:pt x="17133" y="9687"/>
                  <a:pt x="17337" y="9483"/>
                  <a:pt x="17337" y="9239"/>
                </a:cubicBezTo>
                <a:cubicBezTo>
                  <a:pt x="17337" y="8995"/>
                  <a:pt x="17133" y="8791"/>
                  <a:pt x="16889" y="8791"/>
                </a:cubicBezTo>
                <a:close/>
                <a:moveTo>
                  <a:pt x="18232" y="8791"/>
                </a:moveTo>
                <a:cubicBezTo>
                  <a:pt x="17988" y="8791"/>
                  <a:pt x="17785" y="8995"/>
                  <a:pt x="17785" y="9239"/>
                </a:cubicBezTo>
                <a:cubicBezTo>
                  <a:pt x="17785" y="9483"/>
                  <a:pt x="17988" y="9687"/>
                  <a:pt x="18232" y="9687"/>
                </a:cubicBezTo>
                <a:cubicBezTo>
                  <a:pt x="18476" y="9687"/>
                  <a:pt x="18680" y="9483"/>
                  <a:pt x="18680" y="9239"/>
                </a:cubicBezTo>
                <a:cubicBezTo>
                  <a:pt x="18680" y="8995"/>
                  <a:pt x="18476" y="8791"/>
                  <a:pt x="18232" y="8791"/>
                </a:cubicBezTo>
                <a:close/>
                <a:moveTo>
                  <a:pt x="19575" y="8791"/>
                </a:moveTo>
                <a:cubicBezTo>
                  <a:pt x="19331" y="8791"/>
                  <a:pt x="19128" y="8995"/>
                  <a:pt x="19128" y="9239"/>
                </a:cubicBezTo>
                <a:cubicBezTo>
                  <a:pt x="19128" y="9483"/>
                  <a:pt x="19331" y="9687"/>
                  <a:pt x="19575" y="9687"/>
                </a:cubicBezTo>
                <a:cubicBezTo>
                  <a:pt x="19819" y="9687"/>
                  <a:pt x="20023" y="9483"/>
                  <a:pt x="20023" y="9239"/>
                </a:cubicBezTo>
                <a:cubicBezTo>
                  <a:pt x="20023" y="8995"/>
                  <a:pt x="19819" y="8791"/>
                  <a:pt x="19575" y="8791"/>
                </a:cubicBezTo>
                <a:close/>
                <a:moveTo>
                  <a:pt x="20918" y="8791"/>
                </a:moveTo>
                <a:cubicBezTo>
                  <a:pt x="20674" y="8791"/>
                  <a:pt x="20471" y="8995"/>
                  <a:pt x="20471" y="9239"/>
                </a:cubicBezTo>
                <a:cubicBezTo>
                  <a:pt x="20471" y="9483"/>
                  <a:pt x="20674" y="9687"/>
                  <a:pt x="20918" y="9687"/>
                </a:cubicBezTo>
                <a:cubicBezTo>
                  <a:pt x="21162" y="9687"/>
                  <a:pt x="21366" y="9483"/>
                  <a:pt x="21366" y="9239"/>
                </a:cubicBezTo>
                <a:cubicBezTo>
                  <a:pt x="21366" y="8995"/>
                  <a:pt x="21162" y="8791"/>
                  <a:pt x="20918" y="8791"/>
                </a:cubicBezTo>
                <a:close/>
                <a:moveTo>
                  <a:pt x="366" y="9076"/>
                </a:moveTo>
                <a:cubicBezTo>
                  <a:pt x="163" y="9076"/>
                  <a:pt x="0" y="9239"/>
                  <a:pt x="0" y="9443"/>
                </a:cubicBezTo>
                <a:cubicBezTo>
                  <a:pt x="0" y="9646"/>
                  <a:pt x="163" y="9850"/>
                  <a:pt x="366" y="9850"/>
                </a:cubicBezTo>
                <a:lnTo>
                  <a:pt x="1953" y="9850"/>
                </a:lnTo>
                <a:cubicBezTo>
                  <a:pt x="2157" y="9850"/>
                  <a:pt x="2320" y="9646"/>
                  <a:pt x="2320" y="9443"/>
                </a:cubicBezTo>
                <a:cubicBezTo>
                  <a:pt x="2320" y="9239"/>
                  <a:pt x="2157" y="9076"/>
                  <a:pt x="1953" y="9076"/>
                </a:cubicBezTo>
                <a:close/>
                <a:moveTo>
                  <a:pt x="8628" y="9076"/>
                </a:moveTo>
                <a:cubicBezTo>
                  <a:pt x="8424" y="9076"/>
                  <a:pt x="8262" y="9239"/>
                  <a:pt x="8262" y="9443"/>
                </a:cubicBezTo>
                <a:cubicBezTo>
                  <a:pt x="8262" y="9646"/>
                  <a:pt x="8424" y="9850"/>
                  <a:pt x="8628" y="9850"/>
                </a:cubicBezTo>
                <a:lnTo>
                  <a:pt x="12779" y="9850"/>
                </a:lnTo>
                <a:cubicBezTo>
                  <a:pt x="12982" y="9850"/>
                  <a:pt x="13145" y="9646"/>
                  <a:pt x="13145" y="9443"/>
                </a:cubicBezTo>
                <a:cubicBezTo>
                  <a:pt x="13145" y="9239"/>
                  <a:pt x="12982" y="9076"/>
                  <a:pt x="12779" y="9076"/>
                </a:cubicBezTo>
                <a:close/>
                <a:moveTo>
                  <a:pt x="366" y="10867"/>
                </a:moveTo>
                <a:cubicBezTo>
                  <a:pt x="163" y="10867"/>
                  <a:pt x="0" y="11030"/>
                  <a:pt x="0" y="11233"/>
                </a:cubicBezTo>
                <a:cubicBezTo>
                  <a:pt x="0" y="11478"/>
                  <a:pt x="163" y="11640"/>
                  <a:pt x="366" y="11640"/>
                </a:cubicBezTo>
                <a:lnTo>
                  <a:pt x="1953" y="11640"/>
                </a:lnTo>
                <a:cubicBezTo>
                  <a:pt x="2157" y="11640"/>
                  <a:pt x="2320" y="11478"/>
                  <a:pt x="2320" y="11233"/>
                </a:cubicBezTo>
                <a:cubicBezTo>
                  <a:pt x="2320" y="11030"/>
                  <a:pt x="2157" y="10867"/>
                  <a:pt x="1953" y="10867"/>
                </a:cubicBezTo>
                <a:close/>
                <a:moveTo>
                  <a:pt x="8628" y="10867"/>
                </a:moveTo>
                <a:cubicBezTo>
                  <a:pt x="8424" y="10867"/>
                  <a:pt x="8262" y="11030"/>
                  <a:pt x="8262" y="11233"/>
                </a:cubicBezTo>
                <a:cubicBezTo>
                  <a:pt x="8262" y="11478"/>
                  <a:pt x="8424" y="11640"/>
                  <a:pt x="8628" y="11640"/>
                </a:cubicBezTo>
                <a:lnTo>
                  <a:pt x="12779" y="11640"/>
                </a:lnTo>
                <a:cubicBezTo>
                  <a:pt x="12982" y="11640"/>
                  <a:pt x="13145" y="11478"/>
                  <a:pt x="13145" y="11233"/>
                </a:cubicBezTo>
                <a:cubicBezTo>
                  <a:pt x="13145" y="11030"/>
                  <a:pt x="12982" y="10867"/>
                  <a:pt x="12779" y="10867"/>
                </a:cubicBezTo>
                <a:close/>
                <a:moveTo>
                  <a:pt x="14203" y="12495"/>
                </a:moveTo>
                <a:cubicBezTo>
                  <a:pt x="13959" y="12495"/>
                  <a:pt x="13756" y="12698"/>
                  <a:pt x="13756" y="12943"/>
                </a:cubicBezTo>
                <a:cubicBezTo>
                  <a:pt x="13756" y="13187"/>
                  <a:pt x="13959" y="13390"/>
                  <a:pt x="14203" y="13390"/>
                </a:cubicBezTo>
                <a:cubicBezTo>
                  <a:pt x="14447" y="13390"/>
                  <a:pt x="14651" y="13187"/>
                  <a:pt x="14651" y="12943"/>
                </a:cubicBezTo>
                <a:cubicBezTo>
                  <a:pt x="14651" y="12698"/>
                  <a:pt x="14447" y="12495"/>
                  <a:pt x="14203" y="12495"/>
                </a:cubicBezTo>
                <a:close/>
                <a:moveTo>
                  <a:pt x="15546" y="12495"/>
                </a:moveTo>
                <a:cubicBezTo>
                  <a:pt x="15302" y="12495"/>
                  <a:pt x="15099" y="12698"/>
                  <a:pt x="15099" y="12943"/>
                </a:cubicBezTo>
                <a:cubicBezTo>
                  <a:pt x="15099" y="13187"/>
                  <a:pt x="15302" y="13390"/>
                  <a:pt x="15546" y="13390"/>
                </a:cubicBezTo>
                <a:cubicBezTo>
                  <a:pt x="15790" y="13390"/>
                  <a:pt x="15994" y="13187"/>
                  <a:pt x="15994" y="12943"/>
                </a:cubicBezTo>
                <a:cubicBezTo>
                  <a:pt x="15994" y="12698"/>
                  <a:pt x="15790" y="12495"/>
                  <a:pt x="15546" y="12495"/>
                </a:cubicBezTo>
                <a:close/>
                <a:moveTo>
                  <a:pt x="16889" y="12495"/>
                </a:moveTo>
                <a:cubicBezTo>
                  <a:pt x="16645" y="12495"/>
                  <a:pt x="16442" y="12698"/>
                  <a:pt x="16442" y="12943"/>
                </a:cubicBezTo>
                <a:cubicBezTo>
                  <a:pt x="16442" y="13187"/>
                  <a:pt x="16645" y="13390"/>
                  <a:pt x="16889" y="13390"/>
                </a:cubicBezTo>
                <a:cubicBezTo>
                  <a:pt x="17133" y="13390"/>
                  <a:pt x="17337" y="13187"/>
                  <a:pt x="17337" y="12943"/>
                </a:cubicBezTo>
                <a:cubicBezTo>
                  <a:pt x="17337" y="12698"/>
                  <a:pt x="17133" y="12495"/>
                  <a:pt x="16889" y="12495"/>
                </a:cubicBezTo>
                <a:close/>
                <a:moveTo>
                  <a:pt x="18232" y="12495"/>
                </a:moveTo>
                <a:cubicBezTo>
                  <a:pt x="17988" y="12495"/>
                  <a:pt x="17785" y="12698"/>
                  <a:pt x="17785" y="12943"/>
                </a:cubicBezTo>
                <a:cubicBezTo>
                  <a:pt x="17785" y="13187"/>
                  <a:pt x="17988" y="13390"/>
                  <a:pt x="18232" y="13390"/>
                </a:cubicBezTo>
                <a:cubicBezTo>
                  <a:pt x="18476" y="13390"/>
                  <a:pt x="18680" y="13187"/>
                  <a:pt x="18680" y="12943"/>
                </a:cubicBezTo>
                <a:cubicBezTo>
                  <a:pt x="18680" y="12698"/>
                  <a:pt x="18476" y="12495"/>
                  <a:pt x="18232" y="12495"/>
                </a:cubicBezTo>
                <a:close/>
                <a:moveTo>
                  <a:pt x="19575" y="12495"/>
                </a:moveTo>
                <a:cubicBezTo>
                  <a:pt x="19331" y="12495"/>
                  <a:pt x="19128" y="12698"/>
                  <a:pt x="19128" y="12943"/>
                </a:cubicBezTo>
                <a:cubicBezTo>
                  <a:pt x="19128" y="13187"/>
                  <a:pt x="19331" y="13390"/>
                  <a:pt x="19575" y="13390"/>
                </a:cubicBezTo>
                <a:cubicBezTo>
                  <a:pt x="19819" y="13390"/>
                  <a:pt x="20023" y="13187"/>
                  <a:pt x="20023" y="12943"/>
                </a:cubicBezTo>
                <a:cubicBezTo>
                  <a:pt x="20023" y="12698"/>
                  <a:pt x="19819" y="12495"/>
                  <a:pt x="19575" y="12495"/>
                </a:cubicBezTo>
                <a:close/>
                <a:moveTo>
                  <a:pt x="20918" y="12495"/>
                </a:moveTo>
                <a:cubicBezTo>
                  <a:pt x="20674" y="12495"/>
                  <a:pt x="20471" y="12698"/>
                  <a:pt x="20471" y="12943"/>
                </a:cubicBezTo>
                <a:cubicBezTo>
                  <a:pt x="20471" y="13187"/>
                  <a:pt x="20674" y="13390"/>
                  <a:pt x="20918" y="13390"/>
                </a:cubicBezTo>
                <a:cubicBezTo>
                  <a:pt x="21162" y="13390"/>
                  <a:pt x="21366" y="13187"/>
                  <a:pt x="21366" y="12943"/>
                </a:cubicBezTo>
                <a:cubicBezTo>
                  <a:pt x="21366" y="12698"/>
                  <a:pt x="21162" y="12495"/>
                  <a:pt x="20918" y="12495"/>
                </a:cubicBezTo>
                <a:close/>
                <a:moveTo>
                  <a:pt x="366" y="12658"/>
                </a:moveTo>
                <a:cubicBezTo>
                  <a:pt x="163" y="12658"/>
                  <a:pt x="0" y="12821"/>
                  <a:pt x="0" y="13065"/>
                </a:cubicBezTo>
                <a:cubicBezTo>
                  <a:pt x="0" y="13268"/>
                  <a:pt x="163" y="13431"/>
                  <a:pt x="366" y="13431"/>
                </a:cubicBezTo>
                <a:lnTo>
                  <a:pt x="1953" y="13431"/>
                </a:lnTo>
                <a:cubicBezTo>
                  <a:pt x="2157" y="13431"/>
                  <a:pt x="2320" y="13268"/>
                  <a:pt x="2320" y="13065"/>
                </a:cubicBezTo>
                <a:cubicBezTo>
                  <a:pt x="2320" y="12821"/>
                  <a:pt x="2157" y="12658"/>
                  <a:pt x="1953" y="12658"/>
                </a:cubicBezTo>
                <a:close/>
                <a:moveTo>
                  <a:pt x="8628" y="12658"/>
                </a:moveTo>
                <a:cubicBezTo>
                  <a:pt x="8424" y="12658"/>
                  <a:pt x="8262" y="12821"/>
                  <a:pt x="8262" y="13065"/>
                </a:cubicBezTo>
                <a:cubicBezTo>
                  <a:pt x="8262" y="13268"/>
                  <a:pt x="8424" y="13431"/>
                  <a:pt x="8628" y="13431"/>
                </a:cubicBezTo>
                <a:lnTo>
                  <a:pt x="12779" y="13431"/>
                </a:lnTo>
                <a:cubicBezTo>
                  <a:pt x="12982" y="13431"/>
                  <a:pt x="13145" y="13268"/>
                  <a:pt x="13145" y="13065"/>
                </a:cubicBezTo>
                <a:cubicBezTo>
                  <a:pt x="13145" y="12821"/>
                  <a:pt x="12982" y="12658"/>
                  <a:pt x="12779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48"/>
          <p:cNvSpPr/>
          <p:nvPr/>
        </p:nvSpPr>
        <p:spPr>
          <a:xfrm flipH="1">
            <a:off x="8181767" y="5194614"/>
            <a:ext cx="412524" cy="258547"/>
          </a:xfrm>
          <a:custGeom>
            <a:rect b="b" l="l" r="r" t="t"/>
            <a:pathLst>
              <a:path extrusionOk="0" h="13391" w="21366">
                <a:moveTo>
                  <a:pt x="366" y="41"/>
                </a:moveTo>
                <a:cubicBezTo>
                  <a:pt x="163" y="41"/>
                  <a:pt x="0" y="204"/>
                  <a:pt x="0" y="448"/>
                </a:cubicBezTo>
                <a:cubicBezTo>
                  <a:pt x="0" y="652"/>
                  <a:pt x="163" y="815"/>
                  <a:pt x="366" y="815"/>
                </a:cubicBezTo>
                <a:lnTo>
                  <a:pt x="1953" y="815"/>
                </a:lnTo>
                <a:cubicBezTo>
                  <a:pt x="2157" y="815"/>
                  <a:pt x="2320" y="652"/>
                  <a:pt x="2320" y="448"/>
                </a:cubicBezTo>
                <a:cubicBezTo>
                  <a:pt x="2320" y="204"/>
                  <a:pt x="2157" y="41"/>
                  <a:pt x="1953" y="41"/>
                </a:cubicBezTo>
                <a:close/>
                <a:moveTo>
                  <a:pt x="3703" y="41"/>
                </a:moveTo>
                <a:cubicBezTo>
                  <a:pt x="3500" y="41"/>
                  <a:pt x="3337" y="204"/>
                  <a:pt x="3337" y="448"/>
                </a:cubicBezTo>
                <a:cubicBezTo>
                  <a:pt x="3337" y="652"/>
                  <a:pt x="3500" y="815"/>
                  <a:pt x="3703" y="815"/>
                </a:cubicBezTo>
                <a:lnTo>
                  <a:pt x="7814" y="815"/>
                </a:lnTo>
                <a:cubicBezTo>
                  <a:pt x="8058" y="815"/>
                  <a:pt x="8221" y="652"/>
                  <a:pt x="8221" y="448"/>
                </a:cubicBezTo>
                <a:cubicBezTo>
                  <a:pt x="8221" y="204"/>
                  <a:pt x="8058" y="41"/>
                  <a:pt x="7814" y="41"/>
                </a:cubicBezTo>
                <a:close/>
                <a:moveTo>
                  <a:pt x="9605" y="1"/>
                </a:moveTo>
                <a:cubicBezTo>
                  <a:pt x="9320" y="1"/>
                  <a:pt x="9157" y="204"/>
                  <a:pt x="9157" y="448"/>
                </a:cubicBezTo>
                <a:cubicBezTo>
                  <a:pt x="9157" y="693"/>
                  <a:pt x="9320" y="896"/>
                  <a:pt x="9605" y="896"/>
                </a:cubicBezTo>
                <a:cubicBezTo>
                  <a:pt x="9849" y="896"/>
                  <a:pt x="10052" y="693"/>
                  <a:pt x="10052" y="448"/>
                </a:cubicBezTo>
                <a:cubicBezTo>
                  <a:pt x="10052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3" y="1"/>
                  <a:pt x="10500" y="204"/>
                  <a:pt x="10500" y="448"/>
                </a:cubicBezTo>
                <a:cubicBezTo>
                  <a:pt x="10500" y="693"/>
                  <a:pt x="10703" y="896"/>
                  <a:pt x="10948" y="896"/>
                </a:cubicBezTo>
                <a:cubicBezTo>
                  <a:pt x="11192" y="896"/>
                  <a:pt x="11395" y="693"/>
                  <a:pt x="11395" y="448"/>
                </a:cubicBezTo>
                <a:cubicBezTo>
                  <a:pt x="11395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6" y="1"/>
                  <a:pt x="11843" y="204"/>
                  <a:pt x="11843" y="448"/>
                </a:cubicBezTo>
                <a:cubicBezTo>
                  <a:pt x="11843" y="693"/>
                  <a:pt x="12046" y="896"/>
                  <a:pt x="12291" y="896"/>
                </a:cubicBezTo>
                <a:cubicBezTo>
                  <a:pt x="12535" y="896"/>
                  <a:pt x="12738" y="693"/>
                  <a:pt x="12738" y="448"/>
                </a:cubicBezTo>
                <a:cubicBezTo>
                  <a:pt x="12738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89" y="1"/>
                  <a:pt x="13186" y="204"/>
                  <a:pt x="13186" y="448"/>
                </a:cubicBezTo>
                <a:cubicBezTo>
                  <a:pt x="13186" y="693"/>
                  <a:pt x="13389" y="896"/>
                  <a:pt x="13634" y="896"/>
                </a:cubicBezTo>
                <a:cubicBezTo>
                  <a:pt x="13878" y="896"/>
                  <a:pt x="14081" y="693"/>
                  <a:pt x="14081" y="448"/>
                </a:cubicBezTo>
                <a:cubicBezTo>
                  <a:pt x="14081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2" y="1"/>
                  <a:pt x="14529" y="204"/>
                  <a:pt x="14529" y="448"/>
                </a:cubicBezTo>
                <a:cubicBezTo>
                  <a:pt x="14529" y="693"/>
                  <a:pt x="14732" y="896"/>
                  <a:pt x="14977" y="896"/>
                </a:cubicBezTo>
                <a:cubicBezTo>
                  <a:pt x="15221" y="896"/>
                  <a:pt x="15424" y="693"/>
                  <a:pt x="15424" y="448"/>
                </a:cubicBezTo>
                <a:cubicBezTo>
                  <a:pt x="15424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5" y="1"/>
                  <a:pt x="15872" y="204"/>
                  <a:pt x="15872" y="448"/>
                </a:cubicBezTo>
                <a:cubicBezTo>
                  <a:pt x="15872" y="693"/>
                  <a:pt x="16075" y="896"/>
                  <a:pt x="16320" y="896"/>
                </a:cubicBezTo>
                <a:cubicBezTo>
                  <a:pt x="16564" y="896"/>
                  <a:pt x="16767" y="693"/>
                  <a:pt x="16767" y="448"/>
                </a:cubicBezTo>
                <a:cubicBezTo>
                  <a:pt x="16767" y="204"/>
                  <a:pt x="16564" y="1"/>
                  <a:pt x="16320" y="1"/>
                </a:cubicBezTo>
                <a:close/>
                <a:moveTo>
                  <a:pt x="366" y="1832"/>
                </a:moveTo>
                <a:cubicBezTo>
                  <a:pt x="163" y="1832"/>
                  <a:pt x="0" y="2036"/>
                  <a:pt x="0" y="2239"/>
                </a:cubicBezTo>
                <a:cubicBezTo>
                  <a:pt x="0" y="2443"/>
                  <a:pt x="163" y="2605"/>
                  <a:pt x="366" y="2605"/>
                </a:cubicBezTo>
                <a:lnTo>
                  <a:pt x="1953" y="2605"/>
                </a:lnTo>
                <a:cubicBezTo>
                  <a:pt x="2157" y="2605"/>
                  <a:pt x="2320" y="2443"/>
                  <a:pt x="2320" y="2239"/>
                </a:cubicBezTo>
                <a:cubicBezTo>
                  <a:pt x="2320" y="2036"/>
                  <a:pt x="2157" y="1832"/>
                  <a:pt x="1953" y="1832"/>
                </a:cubicBezTo>
                <a:close/>
                <a:moveTo>
                  <a:pt x="3703" y="1832"/>
                </a:moveTo>
                <a:cubicBezTo>
                  <a:pt x="3500" y="1832"/>
                  <a:pt x="3337" y="2036"/>
                  <a:pt x="3337" y="2239"/>
                </a:cubicBezTo>
                <a:cubicBezTo>
                  <a:pt x="3337" y="2443"/>
                  <a:pt x="3500" y="2605"/>
                  <a:pt x="3703" y="2605"/>
                </a:cubicBezTo>
                <a:lnTo>
                  <a:pt x="7814" y="2605"/>
                </a:lnTo>
                <a:cubicBezTo>
                  <a:pt x="8058" y="2605"/>
                  <a:pt x="8221" y="2443"/>
                  <a:pt x="8221" y="2239"/>
                </a:cubicBezTo>
                <a:cubicBezTo>
                  <a:pt x="8221" y="2036"/>
                  <a:pt x="8058" y="1832"/>
                  <a:pt x="7814" y="1832"/>
                </a:cubicBezTo>
                <a:close/>
                <a:moveTo>
                  <a:pt x="366" y="3663"/>
                </a:moveTo>
                <a:cubicBezTo>
                  <a:pt x="163" y="3663"/>
                  <a:pt x="0" y="3826"/>
                  <a:pt x="0" y="4030"/>
                </a:cubicBezTo>
                <a:cubicBezTo>
                  <a:pt x="0" y="4233"/>
                  <a:pt x="163" y="4437"/>
                  <a:pt x="366" y="4437"/>
                </a:cubicBezTo>
                <a:lnTo>
                  <a:pt x="1953" y="4437"/>
                </a:lnTo>
                <a:cubicBezTo>
                  <a:pt x="2157" y="4437"/>
                  <a:pt x="2320" y="4233"/>
                  <a:pt x="2320" y="4030"/>
                </a:cubicBezTo>
                <a:cubicBezTo>
                  <a:pt x="2320" y="3826"/>
                  <a:pt x="2157" y="3663"/>
                  <a:pt x="1953" y="3663"/>
                </a:cubicBezTo>
                <a:close/>
                <a:moveTo>
                  <a:pt x="3703" y="3663"/>
                </a:moveTo>
                <a:cubicBezTo>
                  <a:pt x="3500" y="3663"/>
                  <a:pt x="3337" y="3826"/>
                  <a:pt x="3337" y="4030"/>
                </a:cubicBezTo>
                <a:cubicBezTo>
                  <a:pt x="3337" y="4233"/>
                  <a:pt x="3500" y="4437"/>
                  <a:pt x="3703" y="4437"/>
                </a:cubicBezTo>
                <a:lnTo>
                  <a:pt x="7814" y="4437"/>
                </a:lnTo>
                <a:cubicBezTo>
                  <a:pt x="8058" y="4437"/>
                  <a:pt x="8221" y="4233"/>
                  <a:pt x="8221" y="4030"/>
                </a:cubicBezTo>
                <a:cubicBezTo>
                  <a:pt x="8221" y="3826"/>
                  <a:pt x="8058" y="3663"/>
                  <a:pt x="7814" y="3663"/>
                </a:cubicBezTo>
                <a:close/>
                <a:moveTo>
                  <a:pt x="9605" y="3582"/>
                </a:moveTo>
                <a:cubicBezTo>
                  <a:pt x="9320" y="3582"/>
                  <a:pt x="9157" y="3786"/>
                  <a:pt x="9157" y="4030"/>
                </a:cubicBezTo>
                <a:cubicBezTo>
                  <a:pt x="9157" y="4274"/>
                  <a:pt x="9320" y="4477"/>
                  <a:pt x="9605" y="4477"/>
                </a:cubicBezTo>
                <a:cubicBezTo>
                  <a:pt x="9849" y="4477"/>
                  <a:pt x="10052" y="4274"/>
                  <a:pt x="10052" y="4030"/>
                </a:cubicBezTo>
                <a:cubicBezTo>
                  <a:pt x="10052" y="3786"/>
                  <a:pt x="9849" y="3582"/>
                  <a:pt x="9605" y="3582"/>
                </a:cubicBezTo>
                <a:close/>
                <a:moveTo>
                  <a:pt x="10948" y="3582"/>
                </a:moveTo>
                <a:cubicBezTo>
                  <a:pt x="10703" y="3582"/>
                  <a:pt x="10500" y="3786"/>
                  <a:pt x="10500" y="4030"/>
                </a:cubicBezTo>
                <a:cubicBezTo>
                  <a:pt x="10500" y="4274"/>
                  <a:pt x="10703" y="4477"/>
                  <a:pt x="10948" y="4477"/>
                </a:cubicBezTo>
                <a:cubicBezTo>
                  <a:pt x="11192" y="4477"/>
                  <a:pt x="11395" y="4274"/>
                  <a:pt x="11395" y="4030"/>
                </a:cubicBezTo>
                <a:cubicBezTo>
                  <a:pt x="11395" y="3786"/>
                  <a:pt x="11192" y="3582"/>
                  <a:pt x="10948" y="3582"/>
                </a:cubicBezTo>
                <a:close/>
                <a:moveTo>
                  <a:pt x="12291" y="3582"/>
                </a:moveTo>
                <a:cubicBezTo>
                  <a:pt x="12046" y="3582"/>
                  <a:pt x="11843" y="3786"/>
                  <a:pt x="11843" y="4030"/>
                </a:cubicBezTo>
                <a:cubicBezTo>
                  <a:pt x="11843" y="4274"/>
                  <a:pt x="12046" y="4477"/>
                  <a:pt x="12291" y="4477"/>
                </a:cubicBezTo>
                <a:cubicBezTo>
                  <a:pt x="12535" y="4477"/>
                  <a:pt x="12738" y="4274"/>
                  <a:pt x="12738" y="4030"/>
                </a:cubicBezTo>
                <a:cubicBezTo>
                  <a:pt x="12738" y="3786"/>
                  <a:pt x="12535" y="3582"/>
                  <a:pt x="12291" y="3582"/>
                </a:cubicBezTo>
                <a:close/>
                <a:moveTo>
                  <a:pt x="13634" y="3582"/>
                </a:moveTo>
                <a:cubicBezTo>
                  <a:pt x="13389" y="3582"/>
                  <a:pt x="13186" y="3786"/>
                  <a:pt x="13186" y="4030"/>
                </a:cubicBezTo>
                <a:cubicBezTo>
                  <a:pt x="13186" y="4274"/>
                  <a:pt x="13389" y="4477"/>
                  <a:pt x="13634" y="4477"/>
                </a:cubicBezTo>
                <a:cubicBezTo>
                  <a:pt x="13878" y="4477"/>
                  <a:pt x="14081" y="4274"/>
                  <a:pt x="14081" y="4030"/>
                </a:cubicBezTo>
                <a:cubicBezTo>
                  <a:pt x="14081" y="3786"/>
                  <a:pt x="13878" y="3582"/>
                  <a:pt x="13634" y="3582"/>
                </a:cubicBezTo>
                <a:close/>
                <a:moveTo>
                  <a:pt x="14977" y="3582"/>
                </a:moveTo>
                <a:cubicBezTo>
                  <a:pt x="14732" y="3582"/>
                  <a:pt x="14529" y="3786"/>
                  <a:pt x="14529" y="4030"/>
                </a:cubicBezTo>
                <a:cubicBezTo>
                  <a:pt x="14529" y="4274"/>
                  <a:pt x="14732" y="4477"/>
                  <a:pt x="14977" y="4477"/>
                </a:cubicBezTo>
                <a:cubicBezTo>
                  <a:pt x="15221" y="4477"/>
                  <a:pt x="15424" y="4274"/>
                  <a:pt x="15424" y="4030"/>
                </a:cubicBezTo>
                <a:cubicBezTo>
                  <a:pt x="15424" y="3786"/>
                  <a:pt x="15221" y="3582"/>
                  <a:pt x="14977" y="3582"/>
                </a:cubicBezTo>
                <a:close/>
                <a:moveTo>
                  <a:pt x="16320" y="3582"/>
                </a:moveTo>
                <a:cubicBezTo>
                  <a:pt x="16075" y="3582"/>
                  <a:pt x="15872" y="3786"/>
                  <a:pt x="15872" y="4030"/>
                </a:cubicBezTo>
                <a:cubicBezTo>
                  <a:pt x="15872" y="4274"/>
                  <a:pt x="16075" y="4477"/>
                  <a:pt x="16320" y="4477"/>
                </a:cubicBezTo>
                <a:cubicBezTo>
                  <a:pt x="16564" y="4477"/>
                  <a:pt x="16767" y="4274"/>
                  <a:pt x="16767" y="4030"/>
                </a:cubicBezTo>
                <a:cubicBezTo>
                  <a:pt x="16767" y="3786"/>
                  <a:pt x="16564" y="3582"/>
                  <a:pt x="16320" y="3582"/>
                </a:cubicBezTo>
                <a:close/>
                <a:moveTo>
                  <a:pt x="366" y="5454"/>
                </a:moveTo>
                <a:cubicBezTo>
                  <a:pt x="163" y="5454"/>
                  <a:pt x="0" y="5617"/>
                  <a:pt x="0" y="5820"/>
                </a:cubicBezTo>
                <a:cubicBezTo>
                  <a:pt x="0" y="6024"/>
                  <a:pt x="163" y="6227"/>
                  <a:pt x="366" y="6227"/>
                </a:cubicBezTo>
                <a:lnTo>
                  <a:pt x="1953" y="6227"/>
                </a:lnTo>
                <a:cubicBezTo>
                  <a:pt x="2157" y="6227"/>
                  <a:pt x="2320" y="6024"/>
                  <a:pt x="2320" y="5820"/>
                </a:cubicBezTo>
                <a:cubicBezTo>
                  <a:pt x="2320" y="5617"/>
                  <a:pt x="2157" y="5454"/>
                  <a:pt x="1953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17"/>
                  <a:pt x="3337" y="5820"/>
                </a:cubicBezTo>
                <a:cubicBezTo>
                  <a:pt x="3337" y="6024"/>
                  <a:pt x="3500" y="6227"/>
                  <a:pt x="3703" y="6227"/>
                </a:cubicBezTo>
                <a:lnTo>
                  <a:pt x="7814" y="6227"/>
                </a:lnTo>
                <a:cubicBezTo>
                  <a:pt x="8058" y="6227"/>
                  <a:pt x="8221" y="6024"/>
                  <a:pt x="8221" y="5820"/>
                </a:cubicBezTo>
                <a:cubicBezTo>
                  <a:pt x="8221" y="5617"/>
                  <a:pt x="8058" y="5454"/>
                  <a:pt x="7814" y="5454"/>
                </a:cubicBezTo>
                <a:close/>
                <a:moveTo>
                  <a:pt x="366" y="7245"/>
                </a:moveTo>
                <a:cubicBezTo>
                  <a:pt x="163" y="7245"/>
                  <a:pt x="0" y="7408"/>
                  <a:pt x="0" y="7611"/>
                </a:cubicBezTo>
                <a:cubicBezTo>
                  <a:pt x="0" y="7855"/>
                  <a:pt x="163" y="8018"/>
                  <a:pt x="366" y="8018"/>
                </a:cubicBezTo>
                <a:lnTo>
                  <a:pt x="1953" y="8018"/>
                </a:lnTo>
                <a:cubicBezTo>
                  <a:pt x="2157" y="8018"/>
                  <a:pt x="2320" y="7855"/>
                  <a:pt x="2320" y="7611"/>
                </a:cubicBezTo>
                <a:cubicBezTo>
                  <a:pt x="2320" y="7408"/>
                  <a:pt x="2157" y="7245"/>
                  <a:pt x="1953" y="7245"/>
                </a:cubicBezTo>
                <a:close/>
                <a:moveTo>
                  <a:pt x="3703" y="7245"/>
                </a:moveTo>
                <a:cubicBezTo>
                  <a:pt x="3500" y="7245"/>
                  <a:pt x="3337" y="7408"/>
                  <a:pt x="3337" y="7611"/>
                </a:cubicBezTo>
                <a:cubicBezTo>
                  <a:pt x="3337" y="7855"/>
                  <a:pt x="3500" y="8018"/>
                  <a:pt x="3703" y="8018"/>
                </a:cubicBezTo>
                <a:lnTo>
                  <a:pt x="7814" y="8018"/>
                </a:lnTo>
                <a:cubicBezTo>
                  <a:pt x="8058" y="8018"/>
                  <a:pt x="8221" y="7855"/>
                  <a:pt x="8221" y="7611"/>
                </a:cubicBezTo>
                <a:cubicBezTo>
                  <a:pt x="8221" y="7408"/>
                  <a:pt x="8058" y="7245"/>
                  <a:pt x="7814" y="7245"/>
                </a:cubicBezTo>
                <a:close/>
                <a:moveTo>
                  <a:pt x="14203" y="8751"/>
                </a:moveTo>
                <a:cubicBezTo>
                  <a:pt x="13959" y="8751"/>
                  <a:pt x="13756" y="8954"/>
                  <a:pt x="13756" y="9198"/>
                </a:cubicBezTo>
                <a:cubicBezTo>
                  <a:pt x="13756" y="9442"/>
                  <a:pt x="13959" y="9646"/>
                  <a:pt x="14203" y="9646"/>
                </a:cubicBezTo>
                <a:cubicBezTo>
                  <a:pt x="14447" y="9646"/>
                  <a:pt x="14651" y="9442"/>
                  <a:pt x="14651" y="9198"/>
                </a:cubicBezTo>
                <a:cubicBezTo>
                  <a:pt x="14651" y="8954"/>
                  <a:pt x="14447" y="8751"/>
                  <a:pt x="14203" y="8751"/>
                </a:cubicBezTo>
                <a:close/>
                <a:moveTo>
                  <a:pt x="15546" y="8751"/>
                </a:moveTo>
                <a:cubicBezTo>
                  <a:pt x="15302" y="8751"/>
                  <a:pt x="15099" y="8954"/>
                  <a:pt x="15099" y="9198"/>
                </a:cubicBezTo>
                <a:cubicBezTo>
                  <a:pt x="15099" y="9442"/>
                  <a:pt x="15302" y="9646"/>
                  <a:pt x="15546" y="9646"/>
                </a:cubicBezTo>
                <a:cubicBezTo>
                  <a:pt x="15790" y="9646"/>
                  <a:pt x="15994" y="9442"/>
                  <a:pt x="15994" y="9198"/>
                </a:cubicBezTo>
                <a:cubicBezTo>
                  <a:pt x="15994" y="8954"/>
                  <a:pt x="15790" y="8751"/>
                  <a:pt x="15546" y="8751"/>
                </a:cubicBezTo>
                <a:close/>
                <a:moveTo>
                  <a:pt x="16889" y="8751"/>
                </a:moveTo>
                <a:cubicBezTo>
                  <a:pt x="16645" y="8751"/>
                  <a:pt x="16442" y="8954"/>
                  <a:pt x="16442" y="9198"/>
                </a:cubicBezTo>
                <a:cubicBezTo>
                  <a:pt x="16442" y="9442"/>
                  <a:pt x="16645" y="9646"/>
                  <a:pt x="16889" y="9646"/>
                </a:cubicBezTo>
                <a:cubicBezTo>
                  <a:pt x="17133" y="9646"/>
                  <a:pt x="17337" y="9442"/>
                  <a:pt x="17337" y="9198"/>
                </a:cubicBezTo>
                <a:cubicBezTo>
                  <a:pt x="17337" y="8954"/>
                  <a:pt x="17133" y="8751"/>
                  <a:pt x="16889" y="8751"/>
                </a:cubicBezTo>
                <a:close/>
                <a:moveTo>
                  <a:pt x="18232" y="8751"/>
                </a:moveTo>
                <a:cubicBezTo>
                  <a:pt x="17988" y="8751"/>
                  <a:pt x="17785" y="8954"/>
                  <a:pt x="17785" y="9198"/>
                </a:cubicBezTo>
                <a:cubicBezTo>
                  <a:pt x="17785" y="9442"/>
                  <a:pt x="17988" y="9646"/>
                  <a:pt x="18232" y="9646"/>
                </a:cubicBezTo>
                <a:cubicBezTo>
                  <a:pt x="18476" y="9646"/>
                  <a:pt x="18680" y="9442"/>
                  <a:pt x="18680" y="9198"/>
                </a:cubicBezTo>
                <a:cubicBezTo>
                  <a:pt x="18680" y="8954"/>
                  <a:pt x="18476" y="8751"/>
                  <a:pt x="18232" y="8751"/>
                </a:cubicBezTo>
                <a:close/>
                <a:moveTo>
                  <a:pt x="19575" y="8751"/>
                </a:moveTo>
                <a:cubicBezTo>
                  <a:pt x="19331" y="8751"/>
                  <a:pt x="19128" y="8954"/>
                  <a:pt x="19128" y="9198"/>
                </a:cubicBezTo>
                <a:cubicBezTo>
                  <a:pt x="19128" y="9442"/>
                  <a:pt x="19331" y="9646"/>
                  <a:pt x="19575" y="9646"/>
                </a:cubicBezTo>
                <a:cubicBezTo>
                  <a:pt x="19819" y="9646"/>
                  <a:pt x="20023" y="9442"/>
                  <a:pt x="20023" y="9198"/>
                </a:cubicBezTo>
                <a:cubicBezTo>
                  <a:pt x="20023" y="8954"/>
                  <a:pt x="19819" y="8751"/>
                  <a:pt x="19575" y="8751"/>
                </a:cubicBezTo>
                <a:close/>
                <a:moveTo>
                  <a:pt x="20918" y="8751"/>
                </a:moveTo>
                <a:cubicBezTo>
                  <a:pt x="20674" y="8751"/>
                  <a:pt x="20471" y="8954"/>
                  <a:pt x="20471" y="9198"/>
                </a:cubicBezTo>
                <a:cubicBezTo>
                  <a:pt x="20471" y="9442"/>
                  <a:pt x="20674" y="9646"/>
                  <a:pt x="20918" y="9646"/>
                </a:cubicBezTo>
                <a:cubicBezTo>
                  <a:pt x="21162" y="9646"/>
                  <a:pt x="21366" y="9442"/>
                  <a:pt x="21366" y="9198"/>
                </a:cubicBezTo>
                <a:cubicBezTo>
                  <a:pt x="21366" y="8954"/>
                  <a:pt x="21162" y="8751"/>
                  <a:pt x="20918" y="8751"/>
                </a:cubicBezTo>
                <a:close/>
                <a:moveTo>
                  <a:pt x="366" y="9035"/>
                </a:moveTo>
                <a:cubicBezTo>
                  <a:pt x="163" y="9035"/>
                  <a:pt x="0" y="9198"/>
                  <a:pt x="0" y="9402"/>
                </a:cubicBezTo>
                <a:cubicBezTo>
                  <a:pt x="0" y="9646"/>
                  <a:pt x="163" y="9809"/>
                  <a:pt x="366" y="9809"/>
                </a:cubicBezTo>
                <a:lnTo>
                  <a:pt x="1953" y="9809"/>
                </a:lnTo>
                <a:cubicBezTo>
                  <a:pt x="2157" y="9809"/>
                  <a:pt x="2320" y="9646"/>
                  <a:pt x="2320" y="9402"/>
                </a:cubicBezTo>
                <a:cubicBezTo>
                  <a:pt x="2320" y="9198"/>
                  <a:pt x="2157" y="9035"/>
                  <a:pt x="1953" y="9035"/>
                </a:cubicBezTo>
                <a:close/>
                <a:moveTo>
                  <a:pt x="8628" y="9035"/>
                </a:moveTo>
                <a:cubicBezTo>
                  <a:pt x="8424" y="9035"/>
                  <a:pt x="8262" y="9198"/>
                  <a:pt x="8262" y="9402"/>
                </a:cubicBezTo>
                <a:cubicBezTo>
                  <a:pt x="8262" y="9646"/>
                  <a:pt x="8424" y="9809"/>
                  <a:pt x="8628" y="9809"/>
                </a:cubicBezTo>
                <a:lnTo>
                  <a:pt x="12779" y="9809"/>
                </a:lnTo>
                <a:cubicBezTo>
                  <a:pt x="12982" y="9809"/>
                  <a:pt x="13145" y="9646"/>
                  <a:pt x="13145" y="9402"/>
                </a:cubicBezTo>
                <a:cubicBezTo>
                  <a:pt x="13145" y="9198"/>
                  <a:pt x="12982" y="9035"/>
                  <a:pt x="12779" y="9035"/>
                </a:cubicBezTo>
                <a:close/>
                <a:moveTo>
                  <a:pt x="366" y="10826"/>
                </a:moveTo>
                <a:cubicBezTo>
                  <a:pt x="163" y="10826"/>
                  <a:pt x="0" y="10989"/>
                  <a:pt x="0" y="11233"/>
                </a:cubicBezTo>
                <a:cubicBezTo>
                  <a:pt x="0" y="11437"/>
                  <a:pt x="163" y="11599"/>
                  <a:pt x="366" y="11599"/>
                </a:cubicBezTo>
                <a:lnTo>
                  <a:pt x="1953" y="11599"/>
                </a:lnTo>
                <a:cubicBezTo>
                  <a:pt x="2157" y="11599"/>
                  <a:pt x="2320" y="11437"/>
                  <a:pt x="2320" y="11233"/>
                </a:cubicBezTo>
                <a:cubicBezTo>
                  <a:pt x="2320" y="10989"/>
                  <a:pt x="2157" y="10826"/>
                  <a:pt x="1953" y="10826"/>
                </a:cubicBezTo>
                <a:close/>
                <a:moveTo>
                  <a:pt x="8628" y="10826"/>
                </a:moveTo>
                <a:cubicBezTo>
                  <a:pt x="8424" y="10826"/>
                  <a:pt x="8262" y="10989"/>
                  <a:pt x="8262" y="11233"/>
                </a:cubicBezTo>
                <a:cubicBezTo>
                  <a:pt x="8262" y="11437"/>
                  <a:pt x="8424" y="11599"/>
                  <a:pt x="8628" y="11599"/>
                </a:cubicBezTo>
                <a:lnTo>
                  <a:pt x="12779" y="11599"/>
                </a:lnTo>
                <a:cubicBezTo>
                  <a:pt x="12982" y="11599"/>
                  <a:pt x="13145" y="11437"/>
                  <a:pt x="13145" y="11233"/>
                </a:cubicBezTo>
                <a:cubicBezTo>
                  <a:pt x="13145" y="10989"/>
                  <a:pt x="12982" y="10826"/>
                  <a:pt x="12779" y="10826"/>
                </a:cubicBezTo>
                <a:close/>
                <a:moveTo>
                  <a:pt x="14203" y="12454"/>
                </a:moveTo>
                <a:cubicBezTo>
                  <a:pt x="13959" y="12454"/>
                  <a:pt x="13756" y="12658"/>
                  <a:pt x="13756" y="12902"/>
                </a:cubicBezTo>
                <a:cubicBezTo>
                  <a:pt x="13756" y="13146"/>
                  <a:pt x="13959" y="13349"/>
                  <a:pt x="14203" y="13349"/>
                </a:cubicBezTo>
                <a:cubicBezTo>
                  <a:pt x="14447" y="13349"/>
                  <a:pt x="14651" y="13146"/>
                  <a:pt x="14651" y="12902"/>
                </a:cubicBezTo>
                <a:cubicBezTo>
                  <a:pt x="14651" y="12658"/>
                  <a:pt x="14447" y="12454"/>
                  <a:pt x="14203" y="12454"/>
                </a:cubicBezTo>
                <a:close/>
                <a:moveTo>
                  <a:pt x="15546" y="12454"/>
                </a:moveTo>
                <a:cubicBezTo>
                  <a:pt x="15302" y="12454"/>
                  <a:pt x="15099" y="12658"/>
                  <a:pt x="15099" y="12902"/>
                </a:cubicBezTo>
                <a:cubicBezTo>
                  <a:pt x="15099" y="13146"/>
                  <a:pt x="15302" y="13349"/>
                  <a:pt x="15546" y="13349"/>
                </a:cubicBezTo>
                <a:cubicBezTo>
                  <a:pt x="15790" y="13349"/>
                  <a:pt x="15994" y="13146"/>
                  <a:pt x="15994" y="12902"/>
                </a:cubicBezTo>
                <a:cubicBezTo>
                  <a:pt x="15994" y="12658"/>
                  <a:pt x="15790" y="12454"/>
                  <a:pt x="15546" y="12454"/>
                </a:cubicBezTo>
                <a:close/>
                <a:moveTo>
                  <a:pt x="16889" y="12454"/>
                </a:moveTo>
                <a:cubicBezTo>
                  <a:pt x="16645" y="12454"/>
                  <a:pt x="16442" y="12658"/>
                  <a:pt x="16442" y="12902"/>
                </a:cubicBezTo>
                <a:cubicBezTo>
                  <a:pt x="16442" y="13146"/>
                  <a:pt x="16645" y="13349"/>
                  <a:pt x="16889" y="13349"/>
                </a:cubicBezTo>
                <a:cubicBezTo>
                  <a:pt x="17133" y="13349"/>
                  <a:pt x="17337" y="13146"/>
                  <a:pt x="17337" y="12902"/>
                </a:cubicBezTo>
                <a:cubicBezTo>
                  <a:pt x="17337" y="12658"/>
                  <a:pt x="17133" y="12454"/>
                  <a:pt x="16889" y="12454"/>
                </a:cubicBezTo>
                <a:close/>
                <a:moveTo>
                  <a:pt x="18232" y="12454"/>
                </a:moveTo>
                <a:cubicBezTo>
                  <a:pt x="17988" y="12454"/>
                  <a:pt x="17785" y="12658"/>
                  <a:pt x="17785" y="12902"/>
                </a:cubicBezTo>
                <a:cubicBezTo>
                  <a:pt x="17785" y="13146"/>
                  <a:pt x="17988" y="13349"/>
                  <a:pt x="18232" y="13349"/>
                </a:cubicBezTo>
                <a:cubicBezTo>
                  <a:pt x="18476" y="13349"/>
                  <a:pt x="18680" y="13146"/>
                  <a:pt x="18680" y="12902"/>
                </a:cubicBezTo>
                <a:cubicBezTo>
                  <a:pt x="18680" y="12658"/>
                  <a:pt x="18476" y="12454"/>
                  <a:pt x="18232" y="12454"/>
                </a:cubicBezTo>
                <a:close/>
                <a:moveTo>
                  <a:pt x="19575" y="12454"/>
                </a:moveTo>
                <a:cubicBezTo>
                  <a:pt x="19331" y="12454"/>
                  <a:pt x="19128" y="12658"/>
                  <a:pt x="19128" y="12902"/>
                </a:cubicBezTo>
                <a:cubicBezTo>
                  <a:pt x="19128" y="13146"/>
                  <a:pt x="19331" y="13349"/>
                  <a:pt x="19575" y="13349"/>
                </a:cubicBezTo>
                <a:cubicBezTo>
                  <a:pt x="19819" y="13349"/>
                  <a:pt x="20023" y="13146"/>
                  <a:pt x="20023" y="12902"/>
                </a:cubicBezTo>
                <a:cubicBezTo>
                  <a:pt x="20023" y="12658"/>
                  <a:pt x="19819" y="12454"/>
                  <a:pt x="19575" y="12454"/>
                </a:cubicBezTo>
                <a:close/>
                <a:moveTo>
                  <a:pt x="20918" y="12454"/>
                </a:moveTo>
                <a:cubicBezTo>
                  <a:pt x="20674" y="12454"/>
                  <a:pt x="20471" y="12658"/>
                  <a:pt x="20471" y="12902"/>
                </a:cubicBezTo>
                <a:cubicBezTo>
                  <a:pt x="20471" y="13146"/>
                  <a:pt x="20674" y="13349"/>
                  <a:pt x="20918" y="13349"/>
                </a:cubicBezTo>
                <a:cubicBezTo>
                  <a:pt x="21162" y="13349"/>
                  <a:pt x="21366" y="13146"/>
                  <a:pt x="21366" y="12902"/>
                </a:cubicBezTo>
                <a:cubicBezTo>
                  <a:pt x="21366" y="12658"/>
                  <a:pt x="21162" y="12454"/>
                  <a:pt x="20918" y="12454"/>
                </a:cubicBezTo>
                <a:close/>
                <a:moveTo>
                  <a:pt x="366" y="12617"/>
                </a:moveTo>
                <a:cubicBezTo>
                  <a:pt x="163" y="12617"/>
                  <a:pt x="0" y="12780"/>
                  <a:pt x="0" y="13024"/>
                </a:cubicBezTo>
                <a:cubicBezTo>
                  <a:pt x="0" y="13227"/>
                  <a:pt x="163" y="13390"/>
                  <a:pt x="366" y="13390"/>
                </a:cubicBezTo>
                <a:lnTo>
                  <a:pt x="1953" y="13390"/>
                </a:lnTo>
                <a:cubicBezTo>
                  <a:pt x="2157" y="13390"/>
                  <a:pt x="2320" y="13227"/>
                  <a:pt x="2320" y="13024"/>
                </a:cubicBezTo>
                <a:cubicBezTo>
                  <a:pt x="2320" y="12780"/>
                  <a:pt x="2157" y="12617"/>
                  <a:pt x="1953" y="12617"/>
                </a:cubicBezTo>
                <a:close/>
                <a:moveTo>
                  <a:pt x="8628" y="12617"/>
                </a:moveTo>
                <a:cubicBezTo>
                  <a:pt x="8424" y="12617"/>
                  <a:pt x="8262" y="12780"/>
                  <a:pt x="8262" y="13024"/>
                </a:cubicBezTo>
                <a:cubicBezTo>
                  <a:pt x="8262" y="13227"/>
                  <a:pt x="8424" y="13390"/>
                  <a:pt x="8628" y="13390"/>
                </a:cubicBezTo>
                <a:lnTo>
                  <a:pt x="12779" y="13390"/>
                </a:lnTo>
                <a:cubicBezTo>
                  <a:pt x="12982" y="13390"/>
                  <a:pt x="13145" y="13227"/>
                  <a:pt x="13145" y="13024"/>
                </a:cubicBezTo>
                <a:cubicBezTo>
                  <a:pt x="13145" y="12780"/>
                  <a:pt x="12982" y="12617"/>
                  <a:pt x="12779" y="1261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48"/>
          <p:cNvSpPr/>
          <p:nvPr/>
        </p:nvSpPr>
        <p:spPr>
          <a:xfrm flipH="1">
            <a:off x="8181767" y="5478265"/>
            <a:ext cx="412524" cy="259319"/>
          </a:xfrm>
          <a:custGeom>
            <a:rect b="b" l="l" r="r" t="t"/>
            <a:pathLst>
              <a:path extrusionOk="0" h="13431" w="21366">
                <a:moveTo>
                  <a:pt x="366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2"/>
                  <a:pt x="163" y="855"/>
                  <a:pt x="366" y="855"/>
                </a:cubicBezTo>
                <a:lnTo>
                  <a:pt x="1953" y="855"/>
                </a:lnTo>
                <a:cubicBezTo>
                  <a:pt x="2157" y="855"/>
                  <a:pt x="2320" y="692"/>
                  <a:pt x="2320" y="489"/>
                </a:cubicBezTo>
                <a:cubicBezTo>
                  <a:pt x="2320" y="245"/>
                  <a:pt x="2157" y="82"/>
                  <a:pt x="1953" y="82"/>
                </a:cubicBezTo>
                <a:close/>
                <a:moveTo>
                  <a:pt x="3703" y="82"/>
                </a:moveTo>
                <a:cubicBezTo>
                  <a:pt x="3500" y="82"/>
                  <a:pt x="3337" y="245"/>
                  <a:pt x="3337" y="489"/>
                </a:cubicBezTo>
                <a:cubicBezTo>
                  <a:pt x="3337" y="692"/>
                  <a:pt x="3500" y="855"/>
                  <a:pt x="3703" y="855"/>
                </a:cubicBezTo>
                <a:lnTo>
                  <a:pt x="7814" y="855"/>
                </a:lnTo>
                <a:cubicBezTo>
                  <a:pt x="8058" y="855"/>
                  <a:pt x="8221" y="692"/>
                  <a:pt x="8221" y="489"/>
                </a:cubicBezTo>
                <a:cubicBezTo>
                  <a:pt x="8221" y="245"/>
                  <a:pt x="8058" y="82"/>
                  <a:pt x="7814" y="82"/>
                </a:cubicBezTo>
                <a:close/>
                <a:moveTo>
                  <a:pt x="9605" y="0"/>
                </a:moveTo>
                <a:cubicBezTo>
                  <a:pt x="9320" y="0"/>
                  <a:pt x="9157" y="204"/>
                  <a:pt x="9157" y="489"/>
                </a:cubicBezTo>
                <a:cubicBezTo>
                  <a:pt x="9157" y="733"/>
                  <a:pt x="9320" y="936"/>
                  <a:pt x="9605" y="936"/>
                </a:cubicBezTo>
                <a:cubicBezTo>
                  <a:pt x="9849" y="936"/>
                  <a:pt x="10052" y="733"/>
                  <a:pt x="10052" y="489"/>
                </a:cubicBezTo>
                <a:cubicBezTo>
                  <a:pt x="10052" y="204"/>
                  <a:pt x="9849" y="0"/>
                  <a:pt x="9605" y="0"/>
                </a:cubicBezTo>
                <a:close/>
                <a:moveTo>
                  <a:pt x="10948" y="0"/>
                </a:moveTo>
                <a:cubicBezTo>
                  <a:pt x="10703" y="0"/>
                  <a:pt x="10500" y="204"/>
                  <a:pt x="10500" y="489"/>
                </a:cubicBezTo>
                <a:cubicBezTo>
                  <a:pt x="10500" y="733"/>
                  <a:pt x="10703" y="936"/>
                  <a:pt x="10948" y="936"/>
                </a:cubicBezTo>
                <a:cubicBezTo>
                  <a:pt x="11192" y="936"/>
                  <a:pt x="11395" y="733"/>
                  <a:pt x="11395" y="489"/>
                </a:cubicBezTo>
                <a:cubicBezTo>
                  <a:pt x="11395" y="204"/>
                  <a:pt x="11192" y="0"/>
                  <a:pt x="10948" y="0"/>
                </a:cubicBezTo>
                <a:close/>
                <a:moveTo>
                  <a:pt x="12291" y="0"/>
                </a:moveTo>
                <a:cubicBezTo>
                  <a:pt x="12046" y="0"/>
                  <a:pt x="11843" y="204"/>
                  <a:pt x="11843" y="489"/>
                </a:cubicBezTo>
                <a:cubicBezTo>
                  <a:pt x="11843" y="733"/>
                  <a:pt x="12046" y="936"/>
                  <a:pt x="12291" y="936"/>
                </a:cubicBezTo>
                <a:cubicBezTo>
                  <a:pt x="12535" y="936"/>
                  <a:pt x="12738" y="733"/>
                  <a:pt x="12738" y="489"/>
                </a:cubicBezTo>
                <a:cubicBezTo>
                  <a:pt x="12738" y="204"/>
                  <a:pt x="12535" y="0"/>
                  <a:pt x="12291" y="0"/>
                </a:cubicBezTo>
                <a:close/>
                <a:moveTo>
                  <a:pt x="13634" y="0"/>
                </a:moveTo>
                <a:cubicBezTo>
                  <a:pt x="13389" y="0"/>
                  <a:pt x="13186" y="204"/>
                  <a:pt x="13186" y="489"/>
                </a:cubicBezTo>
                <a:cubicBezTo>
                  <a:pt x="13186" y="733"/>
                  <a:pt x="13389" y="936"/>
                  <a:pt x="13634" y="936"/>
                </a:cubicBezTo>
                <a:cubicBezTo>
                  <a:pt x="13878" y="936"/>
                  <a:pt x="14081" y="733"/>
                  <a:pt x="14081" y="489"/>
                </a:cubicBezTo>
                <a:cubicBezTo>
                  <a:pt x="14081" y="204"/>
                  <a:pt x="13878" y="0"/>
                  <a:pt x="13634" y="0"/>
                </a:cubicBezTo>
                <a:close/>
                <a:moveTo>
                  <a:pt x="14977" y="0"/>
                </a:moveTo>
                <a:cubicBezTo>
                  <a:pt x="14732" y="0"/>
                  <a:pt x="14529" y="204"/>
                  <a:pt x="14529" y="489"/>
                </a:cubicBezTo>
                <a:cubicBezTo>
                  <a:pt x="14529" y="733"/>
                  <a:pt x="14732" y="936"/>
                  <a:pt x="14977" y="936"/>
                </a:cubicBezTo>
                <a:cubicBezTo>
                  <a:pt x="15221" y="936"/>
                  <a:pt x="15424" y="733"/>
                  <a:pt x="15424" y="489"/>
                </a:cubicBezTo>
                <a:cubicBezTo>
                  <a:pt x="15424" y="204"/>
                  <a:pt x="15221" y="0"/>
                  <a:pt x="14977" y="0"/>
                </a:cubicBezTo>
                <a:close/>
                <a:moveTo>
                  <a:pt x="16320" y="0"/>
                </a:moveTo>
                <a:cubicBezTo>
                  <a:pt x="16075" y="0"/>
                  <a:pt x="15872" y="204"/>
                  <a:pt x="15872" y="489"/>
                </a:cubicBezTo>
                <a:cubicBezTo>
                  <a:pt x="15872" y="733"/>
                  <a:pt x="16075" y="936"/>
                  <a:pt x="16320" y="936"/>
                </a:cubicBezTo>
                <a:cubicBezTo>
                  <a:pt x="16564" y="936"/>
                  <a:pt x="16767" y="733"/>
                  <a:pt x="16767" y="489"/>
                </a:cubicBezTo>
                <a:cubicBezTo>
                  <a:pt x="16767" y="204"/>
                  <a:pt x="16564" y="0"/>
                  <a:pt x="16320" y="0"/>
                </a:cubicBezTo>
                <a:close/>
                <a:moveTo>
                  <a:pt x="366" y="1872"/>
                </a:moveTo>
                <a:cubicBezTo>
                  <a:pt x="163" y="1872"/>
                  <a:pt x="0" y="2035"/>
                  <a:pt x="0" y="2279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3" y="2646"/>
                </a:lnTo>
                <a:cubicBezTo>
                  <a:pt x="2157" y="2646"/>
                  <a:pt x="2320" y="2483"/>
                  <a:pt x="2320" y="2279"/>
                </a:cubicBezTo>
                <a:cubicBezTo>
                  <a:pt x="2320" y="2035"/>
                  <a:pt x="2157" y="1872"/>
                  <a:pt x="1953" y="1872"/>
                </a:cubicBezTo>
                <a:close/>
                <a:moveTo>
                  <a:pt x="3703" y="1872"/>
                </a:moveTo>
                <a:cubicBezTo>
                  <a:pt x="3500" y="1872"/>
                  <a:pt x="3337" y="2035"/>
                  <a:pt x="3337" y="2279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79"/>
                </a:cubicBezTo>
                <a:cubicBezTo>
                  <a:pt x="8221" y="2035"/>
                  <a:pt x="8058" y="1872"/>
                  <a:pt x="7814" y="1872"/>
                </a:cubicBezTo>
                <a:close/>
                <a:moveTo>
                  <a:pt x="366" y="3663"/>
                </a:moveTo>
                <a:cubicBezTo>
                  <a:pt x="163" y="3663"/>
                  <a:pt x="0" y="3867"/>
                  <a:pt x="0" y="4070"/>
                </a:cubicBezTo>
                <a:cubicBezTo>
                  <a:pt x="0" y="4274"/>
                  <a:pt x="163" y="4436"/>
                  <a:pt x="366" y="4436"/>
                </a:cubicBezTo>
                <a:lnTo>
                  <a:pt x="1953" y="4436"/>
                </a:lnTo>
                <a:cubicBezTo>
                  <a:pt x="2157" y="4436"/>
                  <a:pt x="2320" y="4274"/>
                  <a:pt x="2320" y="4070"/>
                </a:cubicBezTo>
                <a:cubicBezTo>
                  <a:pt x="2320" y="3867"/>
                  <a:pt x="2157" y="3663"/>
                  <a:pt x="1953" y="3663"/>
                </a:cubicBezTo>
                <a:close/>
                <a:moveTo>
                  <a:pt x="3703" y="3663"/>
                </a:moveTo>
                <a:cubicBezTo>
                  <a:pt x="3500" y="3663"/>
                  <a:pt x="3337" y="3867"/>
                  <a:pt x="3337" y="4070"/>
                </a:cubicBezTo>
                <a:cubicBezTo>
                  <a:pt x="3337" y="4274"/>
                  <a:pt x="3500" y="4436"/>
                  <a:pt x="3703" y="4436"/>
                </a:cubicBezTo>
                <a:lnTo>
                  <a:pt x="7814" y="4436"/>
                </a:lnTo>
                <a:cubicBezTo>
                  <a:pt x="8058" y="4436"/>
                  <a:pt x="8221" y="4274"/>
                  <a:pt x="8221" y="4070"/>
                </a:cubicBezTo>
                <a:cubicBezTo>
                  <a:pt x="8221" y="3867"/>
                  <a:pt x="8058" y="3663"/>
                  <a:pt x="7814" y="3663"/>
                </a:cubicBezTo>
                <a:close/>
                <a:moveTo>
                  <a:pt x="9605" y="3622"/>
                </a:moveTo>
                <a:cubicBezTo>
                  <a:pt x="9320" y="3622"/>
                  <a:pt x="9157" y="3826"/>
                  <a:pt x="9157" y="4070"/>
                </a:cubicBezTo>
                <a:cubicBezTo>
                  <a:pt x="9157" y="4314"/>
                  <a:pt x="9320" y="4518"/>
                  <a:pt x="9605" y="4518"/>
                </a:cubicBezTo>
                <a:cubicBezTo>
                  <a:pt x="9849" y="4518"/>
                  <a:pt x="10052" y="4314"/>
                  <a:pt x="10052" y="4070"/>
                </a:cubicBezTo>
                <a:cubicBezTo>
                  <a:pt x="10052" y="3826"/>
                  <a:pt x="9849" y="3622"/>
                  <a:pt x="9605" y="3622"/>
                </a:cubicBezTo>
                <a:close/>
                <a:moveTo>
                  <a:pt x="10948" y="3622"/>
                </a:moveTo>
                <a:cubicBezTo>
                  <a:pt x="10703" y="3622"/>
                  <a:pt x="10500" y="3826"/>
                  <a:pt x="10500" y="4070"/>
                </a:cubicBezTo>
                <a:cubicBezTo>
                  <a:pt x="10500" y="4314"/>
                  <a:pt x="10703" y="4518"/>
                  <a:pt x="10948" y="4518"/>
                </a:cubicBezTo>
                <a:cubicBezTo>
                  <a:pt x="11192" y="4518"/>
                  <a:pt x="11395" y="4314"/>
                  <a:pt x="11395" y="4070"/>
                </a:cubicBezTo>
                <a:cubicBezTo>
                  <a:pt x="11395" y="3826"/>
                  <a:pt x="11192" y="3622"/>
                  <a:pt x="10948" y="3622"/>
                </a:cubicBezTo>
                <a:close/>
                <a:moveTo>
                  <a:pt x="12291" y="3622"/>
                </a:moveTo>
                <a:cubicBezTo>
                  <a:pt x="12046" y="3622"/>
                  <a:pt x="11843" y="3826"/>
                  <a:pt x="11843" y="4070"/>
                </a:cubicBezTo>
                <a:cubicBezTo>
                  <a:pt x="11843" y="4314"/>
                  <a:pt x="12046" y="4518"/>
                  <a:pt x="12291" y="4518"/>
                </a:cubicBezTo>
                <a:cubicBezTo>
                  <a:pt x="12535" y="4518"/>
                  <a:pt x="12738" y="4314"/>
                  <a:pt x="12738" y="4070"/>
                </a:cubicBezTo>
                <a:cubicBezTo>
                  <a:pt x="12738" y="3826"/>
                  <a:pt x="12535" y="3622"/>
                  <a:pt x="12291" y="3622"/>
                </a:cubicBezTo>
                <a:close/>
                <a:moveTo>
                  <a:pt x="13634" y="3622"/>
                </a:moveTo>
                <a:cubicBezTo>
                  <a:pt x="13389" y="3622"/>
                  <a:pt x="13186" y="3826"/>
                  <a:pt x="13186" y="4070"/>
                </a:cubicBezTo>
                <a:cubicBezTo>
                  <a:pt x="13186" y="4314"/>
                  <a:pt x="13389" y="4518"/>
                  <a:pt x="13634" y="4518"/>
                </a:cubicBezTo>
                <a:cubicBezTo>
                  <a:pt x="13878" y="4518"/>
                  <a:pt x="14081" y="4314"/>
                  <a:pt x="14081" y="4070"/>
                </a:cubicBezTo>
                <a:cubicBezTo>
                  <a:pt x="14081" y="3826"/>
                  <a:pt x="13878" y="3622"/>
                  <a:pt x="13634" y="3622"/>
                </a:cubicBezTo>
                <a:close/>
                <a:moveTo>
                  <a:pt x="14977" y="3622"/>
                </a:moveTo>
                <a:cubicBezTo>
                  <a:pt x="14732" y="3622"/>
                  <a:pt x="14529" y="3826"/>
                  <a:pt x="14529" y="4070"/>
                </a:cubicBezTo>
                <a:cubicBezTo>
                  <a:pt x="14529" y="4314"/>
                  <a:pt x="14732" y="4518"/>
                  <a:pt x="14977" y="4518"/>
                </a:cubicBezTo>
                <a:cubicBezTo>
                  <a:pt x="15221" y="4518"/>
                  <a:pt x="15424" y="4314"/>
                  <a:pt x="15424" y="4070"/>
                </a:cubicBezTo>
                <a:cubicBezTo>
                  <a:pt x="15424" y="3826"/>
                  <a:pt x="15221" y="3622"/>
                  <a:pt x="14977" y="3622"/>
                </a:cubicBezTo>
                <a:close/>
                <a:moveTo>
                  <a:pt x="16320" y="3622"/>
                </a:moveTo>
                <a:cubicBezTo>
                  <a:pt x="16075" y="3622"/>
                  <a:pt x="15872" y="3826"/>
                  <a:pt x="15872" y="4070"/>
                </a:cubicBezTo>
                <a:cubicBezTo>
                  <a:pt x="15872" y="4314"/>
                  <a:pt x="16075" y="4518"/>
                  <a:pt x="16320" y="4518"/>
                </a:cubicBezTo>
                <a:cubicBezTo>
                  <a:pt x="16564" y="4518"/>
                  <a:pt x="16767" y="4314"/>
                  <a:pt x="16767" y="4070"/>
                </a:cubicBezTo>
                <a:cubicBezTo>
                  <a:pt x="16767" y="3826"/>
                  <a:pt x="16564" y="3622"/>
                  <a:pt x="16320" y="3622"/>
                </a:cubicBezTo>
                <a:close/>
                <a:moveTo>
                  <a:pt x="366" y="5454"/>
                </a:moveTo>
                <a:cubicBezTo>
                  <a:pt x="163" y="5454"/>
                  <a:pt x="0" y="5657"/>
                  <a:pt x="0" y="5861"/>
                </a:cubicBezTo>
                <a:cubicBezTo>
                  <a:pt x="0" y="6064"/>
                  <a:pt x="163" y="6227"/>
                  <a:pt x="366" y="6227"/>
                </a:cubicBezTo>
                <a:lnTo>
                  <a:pt x="1953" y="6227"/>
                </a:lnTo>
                <a:cubicBezTo>
                  <a:pt x="2157" y="6227"/>
                  <a:pt x="2320" y="6064"/>
                  <a:pt x="2320" y="5861"/>
                </a:cubicBezTo>
                <a:cubicBezTo>
                  <a:pt x="2320" y="5657"/>
                  <a:pt x="2157" y="5454"/>
                  <a:pt x="1953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57"/>
                  <a:pt x="3337" y="5861"/>
                </a:cubicBezTo>
                <a:cubicBezTo>
                  <a:pt x="3337" y="6064"/>
                  <a:pt x="3500" y="6227"/>
                  <a:pt x="3703" y="6227"/>
                </a:cubicBezTo>
                <a:lnTo>
                  <a:pt x="7814" y="6227"/>
                </a:lnTo>
                <a:cubicBezTo>
                  <a:pt x="8058" y="6227"/>
                  <a:pt x="8221" y="6064"/>
                  <a:pt x="8221" y="5861"/>
                </a:cubicBezTo>
                <a:cubicBezTo>
                  <a:pt x="8221" y="5657"/>
                  <a:pt x="8058" y="5454"/>
                  <a:pt x="7814" y="5454"/>
                </a:cubicBezTo>
                <a:close/>
                <a:moveTo>
                  <a:pt x="366" y="7285"/>
                </a:moveTo>
                <a:cubicBezTo>
                  <a:pt x="163" y="7285"/>
                  <a:pt x="0" y="7448"/>
                  <a:pt x="0" y="7651"/>
                </a:cubicBezTo>
                <a:cubicBezTo>
                  <a:pt x="0" y="7855"/>
                  <a:pt x="163" y="8058"/>
                  <a:pt x="366" y="8058"/>
                </a:cubicBezTo>
                <a:lnTo>
                  <a:pt x="1953" y="8058"/>
                </a:lnTo>
                <a:cubicBezTo>
                  <a:pt x="2157" y="8058"/>
                  <a:pt x="2320" y="7855"/>
                  <a:pt x="2320" y="7651"/>
                </a:cubicBezTo>
                <a:cubicBezTo>
                  <a:pt x="2320" y="7448"/>
                  <a:pt x="2157" y="7285"/>
                  <a:pt x="1953" y="7285"/>
                </a:cubicBezTo>
                <a:close/>
                <a:moveTo>
                  <a:pt x="3703" y="7285"/>
                </a:moveTo>
                <a:cubicBezTo>
                  <a:pt x="3500" y="7285"/>
                  <a:pt x="3337" y="7448"/>
                  <a:pt x="3337" y="7651"/>
                </a:cubicBezTo>
                <a:cubicBezTo>
                  <a:pt x="3337" y="7855"/>
                  <a:pt x="3500" y="8058"/>
                  <a:pt x="3703" y="8058"/>
                </a:cubicBezTo>
                <a:lnTo>
                  <a:pt x="7814" y="8058"/>
                </a:lnTo>
                <a:cubicBezTo>
                  <a:pt x="8058" y="8058"/>
                  <a:pt x="8221" y="7855"/>
                  <a:pt x="8221" y="7651"/>
                </a:cubicBezTo>
                <a:cubicBezTo>
                  <a:pt x="8221" y="7448"/>
                  <a:pt x="8058" y="7285"/>
                  <a:pt x="7814" y="7285"/>
                </a:cubicBezTo>
                <a:close/>
                <a:moveTo>
                  <a:pt x="14203" y="8791"/>
                </a:moveTo>
                <a:cubicBezTo>
                  <a:pt x="13959" y="8791"/>
                  <a:pt x="13756" y="8994"/>
                  <a:pt x="13756" y="9239"/>
                </a:cubicBezTo>
                <a:cubicBezTo>
                  <a:pt x="13756" y="9483"/>
                  <a:pt x="13959" y="9686"/>
                  <a:pt x="14203" y="9686"/>
                </a:cubicBezTo>
                <a:cubicBezTo>
                  <a:pt x="14447" y="9686"/>
                  <a:pt x="14651" y="9483"/>
                  <a:pt x="14651" y="9239"/>
                </a:cubicBezTo>
                <a:cubicBezTo>
                  <a:pt x="14651" y="8994"/>
                  <a:pt x="14447" y="8791"/>
                  <a:pt x="14203" y="8791"/>
                </a:cubicBezTo>
                <a:close/>
                <a:moveTo>
                  <a:pt x="15546" y="8791"/>
                </a:moveTo>
                <a:cubicBezTo>
                  <a:pt x="15302" y="8791"/>
                  <a:pt x="15099" y="8994"/>
                  <a:pt x="15099" y="9239"/>
                </a:cubicBezTo>
                <a:cubicBezTo>
                  <a:pt x="15099" y="9483"/>
                  <a:pt x="15302" y="9686"/>
                  <a:pt x="15546" y="9686"/>
                </a:cubicBezTo>
                <a:cubicBezTo>
                  <a:pt x="15790" y="9686"/>
                  <a:pt x="15994" y="9483"/>
                  <a:pt x="15994" y="9239"/>
                </a:cubicBezTo>
                <a:cubicBezTo>
                  <a:pt x="15994" y="8994"/>
                  <a:pt x="15790" y="8791"/>
                  <a:pt x="15546" y="8791"/>
                </a:cubicBezTo>
                <a:close/>
                <a:moveTo>
                  <a:pt x="16889" y="8791"/>
                </a:moveTo>
                <a:cubicBezTo>
                  <a:pt x="16645" y="8791"/>
                  <a:pt x="16442" y="8994"/>
                  <a:pt x="16442" y="9239"/>
                </a:cubicBezTo>
                <a:cubicBezTo>
                  <a:pt x="16442" y="9483"/>
                  <a:pt x="16645" y="9686"/>
                  <a:pt x="16889" y="9686"/>
                </a:cubicBezTo>
                <a:cubicBezTo>
                  <a:pt x="17133" y="9686"/>
                  <a:pt x="17337" y="9483"/>
                  <a:pt x="17337" y="9239"/>
                </a:cubicBezTo>
                <a:cubicBezTo>
                  <a:pt x="17337" y="8994"/>
                  <a:pt x="17133" y="8791"/>
                  <a:pt x="16889" y="8791"/>
                </a:cubicBezTo>
                <a:close/>
                <a:moveTo>
                  <a:pt x="18232" y="8791"/>
                </a:moveTo>
                <a:cubicBezTo>
                  <a:pt x="17988" y="8791"/>
                  <a:pt x="17785" y="8994"/>
                  <a:pt x="17785" y="9239"/>
                </a:cubicBezTo>
                <a:cubicBezTo>
                  <a:pt x="17785" y="9483"/>
                  <a:pt x="17988" y="9686"/>
                  <a:pt x="18232" y="9686"/>
                </a:cubicBezTo>
                <a:cubicBezTo>
                  <a:pt x="18476" y="9686"/>
                  <a:pt x="18680" y="9483"/>
                  <a:pt x="18680" y="9239"/>
                </a:cubicBezTo>
                <a:cubicBezTo>
                  <a:pt x="18680" y="8994"/>
                  <a:pt x="18476" y="8791"/>
                  <a:pt x="18232" y="8791"/>
                </a:cubicBezTo>
                <a:close/>
                <a:moveTo>
                  <a:pt x="19575" y="8791"/>
                </a:moveTo>
                <a:cubicBezTo>
                  <a:pt x="19331" y="8791"/>
                  <a:pt x="19128" y="8994"/>
                  <a:pt x="19128" y="9239"/>
                </a:cubicBezTo>
                <a:cubicBezTo>
                  <a:pt x="19128" y="9483"/>
                  <a:pt x="19331" y="9686"/>
                  <a:pt x="19575" y="9686"/>
                </a:cubicBezTo>
                <a:cubicBezTo>
                  <a:pt x="19819" y="9686"/>
                  <a:pt x="20023" y="9483"/>
                  <a:pt x="20023" y="9239"/>
                </a:cubicBezTo>
                <a:cubicBezTo>
                  <a:pt x="20023" y="8994"/>
                  <a:pt x="19819" y="8791"/>
                  <a:pt x="19575" y="8791"/>
                </a:cubicBezTo>
                <a:close/>
                <a:moveTo>
                  <a:pt x="20918" y="8791"/>
                </a:moveTo>
                <a:cubicBezTo>
                  <a:pt x="20674" y="8791"/>
                  <a:pt x="20471" y="8994"/>
                  <a:pt x="20471" y="9239"/>
                </a:cubicBezTo>
                <a:cubicBezTo>
                  <a:pt x="20471" y="9483"/>
                  <a:pt x="20674" y="9686"/>
                  <a:pt x="20918" y="9686"/>
                </a:cubicBezTo>
                <a:cubicBezTo>
                  <a:pt x="21162" y="9686"/>
                  <a:pt x="21366" y="9483"/>
                  <a:pt x="21366" y="9239"/>
                </a:cubicBezTo>
                <a:cubicBezTo>
                  <a:pt x="21366" y="8994"/>
                  <a:pt x="21162" y="8791"/>
                  <a:pt x="20918" y="8791"/>
                </a:cubicBezTo>
                <a:close/>
                <a:moveTo>
                  <a:pt x="366" y="9076"/>
                </a:moveTo>
                <a:cubicBezTo>
                  <a:pt x="163" y="9076"/>
                  <a:pt x="0" y="9239"/>
                  <a:pt x="0" y="9442"/>
                </a:cubicBezTo>
                <a:cubicBezTo>
                  <a:pt x="0" y="9646"/>
                  <a:pt x="163" y="9849"/>
                  <a:pt x="366" y="9849"/>
                </a:cubicBezTo>
                <a:lnTo>
                  <a:pt x="1953" y="9849"/>
                </a:lnTo>
                <a:cubicBezTo>
                  <a:pt x="2157" y="9849"/>
                  <a:pt x="2320" y="9646"/>
                  <a:pt x="2320" y="9442"/>
                </a:cubicBezTo>
                <a:cubicBezTo>
                  <a:pt x="2320" y="9239"/>
                  <a:pt x="2157" y="9076"/>
                  <a:pt x="1953" y="9076"/>
                </a:cubicBezTo>
                <a:close/>
                <a:moveTo>
                  <a:pt x="8628" y="9076"/>
                </a:moveTo>
                <a:cubicBezTo>
                  <a:pt x="8424" y="9076"/>
                  <a:pt x="8262" y="9239"/>
                  <a:pt x="8262" y="9442"/>
                </a:cubicBezTo>
                <a:cubicBezTo>
                  <a:pt x="8262" y="9646"/>
                  <a:pt x="8424" y="9849"/>
                  <a:pt x="8628" y="9849"/>
                </a:cubicBezTo>
                <a:lnTo>
                  <a:pt x="12779" y="9849"/>
                </a:lnTo>
                <a:cubicBezTo>
                  <a:pt x="12982" y="9849"/>
                  <a:pt x="13145" y="9646"/>
                  <a:pt x="13145" y="9442"/>
                </a:cubicBezTo>
                <a:cubicBezTo>
                  <a:pt x="13145" y="9239"/>
                  <a:pt x="12982" y="9076"/>
                  <a:pt x="12779" y="9076"/>
                </a:cubicBezTo>
                <a:close/>
                <a:moveTo>
                  <a:pt x="366" y="10867"/>
                </a:moveTo>
                <a:cubicBezTo>
                  <a:pt x="163" y="10867"/>
                  <a:pt x="0" y="11029"/>
                  <a:pt x="0" y="11233"/>
                </a:cubicBezTo>
                <a:cubicBezTo>
                  <a:pt x="0" y="11477"/>
                  <a:pt x="163" y="11640"/>
                  <a:pt x="366" y="11640"/>
                </a:cubicBezTo>
                <a:lnTo>
                  <a:pt x="1953" y="11640"/>
                </a:lnTo>
                <a:cubicBezTo>
                  <a:pt x="2157" y="11640"/>
                  <a:pt x="2320" y="11477"/>
                  <a:pt x="2320" y="11233"/>
                </a:cubicBezTo>
                <a:cubicBezTo>
                  <a:pt x="2320" y="11029"/>
                  <a:pt x="2157" y="10867"/>
                  <a:pt x="1953" y="10867"/>
                </a:cubicBezTo>
                <a:close/>
                <a:moveTo>
                  <a:pt x="8628" y="10867"/>
                </a:moveTo>
                <a:cubicBezTo>
                  <a:pt x="8424" y="10867"/>
                  <a:pt x="8262" y="11029"/>
                  <a:pt x="8262" y="11233"/>
                </a:cubicBezTo>
                <a:cubicBezTo>
                  <a:pt x="8262" y="11477"/>
                  <a:pt x="8424" y="11640"/>
                  <a:pt x="8628" y="11640"/>
                </a:cubicBezTo>
                <a:lnTo>
                  <a:pt x="12779" y="11640"/>
                </a:lnTo>
                <a:cubicBezTo>
                  <a:pt x="12982" y="11640"/>
                  <a:pt x="13145" y="11477"/>
                  <a:pt x="13145" y="11233"/>
                </a:cubicBezTo>
                <a:cubicBezTo>
                  <a:pt x="13145" y="11029"/>
                  <a:pt x="12982" y="10867"/>
                  <a:pt x="12779" y="10867"/>
                </a:cubicBezTo>
                <a:close/>
                <a:moveTo>
                  <a:pt x="14203" y="12494"/>
                </a:moveTo>
                <a:cubicBezTo>
                  <a:pt x="13959" y="12494"/>
                  <a:pt x="13756" y="12698"/>
                  <a:pt x="13756" y="12942"/>
                </a:cubicBezTo>
                <a:cubicBezTo>
                  <a:pt x="13756" y="13186"/>
                  <a:pt x="13959" y="13390"/>
                  <a:pt x="14203" y="13390"/>
                </a:cubicBezTo>
                <a:cubicBezTo>
                  <a:pt x="14447" y="13390"/>
                  <a:pt x="14651" y="13186"/>
                  <a:pt x="14651" y="12942"/>
                </a:cubicBezTo>
                <a:cubicBezTo>
                  <a:pt x="14651" y="12698"/>
                  <a:pt x="14447" y="12494"/>
                  <a:pt x="14203" y="12494"/>
                </a:cubicBezTo>
                <a:close/>
                <a:moveTo>
                  <a:pt x="15546" y="12494"/>
                </a:moveTo>
                <a:cubicBezTo>
                  <a:pt x="15302" y="12494"/>
                  <a:pt x="15099" y="12698"/>
                  <a:pt x="15099" y="12942"/>
                </a:cubicBezTo>
                <a:cubicBezTo>
                  <a:pt x="15099" y="13186"/>
                  <a:pt x="15302" y="13390"/>
                  <a:pt x="15546" y="13390"/>
                </a:cubicBezTo>
                <a:cubicBezTo>
                  <a:pt x="15790" y="13390"/>
                  <a:pt x="15994" y="13186"/>
                  <a:pt x="15994" y="12942"/>
                </a:cubicBezTo>
                <a:cubicBezTo>
                  <a:pt x="15994" y="12698"/>
                  <a:pt x="15790" y="12494"/>
                  <a:pt x="15546" y="12494"/>
                </a:cubicBezTo>
                <a:close/>
                <a:moveTo>
                  <a:pt x="16889" y="12494"/>
                </a:moveTo>
                <a:cubicBezTo>
                  <a:pt x="16645" y="12494"/>
                  <a:pt x="16442" y="12698"/>
                  <a:pt x="16442" y="12942"/>
                </a:cubicBezTo>
                <a:cubicBezTo>
                  <a:pt x="16442" y="13186"/>
                  <a:pt x="16645" y="13390"/>
                  <a:pt x="16889" y="13390"/>
                </a:cubicBezTo>
                <a:cubicBezTo>
                  <a:pt x="17133" y="13390"/>
                  <a:pt x="17337" y="13186"/>
                  <a:pt x="17337" y="12942"/>
                </a:cubicBezTo>
                <a:cubicBezTo>
                  <a:pt x="17337" y="12698"/>
                  <a:pt x="17133" y="12494"/>
                  <a:pt x="16889" y="12494"/>
                </a:cubicBezTo>
                <a:close/>
                <a:moveTo>
                  <a:pt x="18232" y="12494"/>
                </a:moveTo>
                <a:cubicBezTo>
                  <a:pt x="17988" y="12494"/>
                  <a:pt x="17785" y="12698"/>
                  <a:pt x="17785" y="12942"/>
                </a:cubicBezTo>
                <a:cubicBezTo>
                  <a:pt x="17785" y="13186"/>
                  <a:pt x="17988" y="13390"/>
                  <a:pt x="18232" y="13390"/>
                </a:cubicBezTo>
                <a:cubicBezTo>
                  <a:pt x="18476" y="13390"/>
                  <a:pt x="18680" y="13186"/>
                  <a:pt x="18680" y="12942"/>
                </a:cubicBezTo>
                <a:cubicBezTo>
                  <a:pt x="18680" y="12698"/>
                  <a:pt x="18476" y="12494"/>
                  <a:pt x="18232" y="12494"/>
                </a:cubicBezTo>
                <a:close/>
                <a:moveTo>
                  <a:pt x="19575" y="12494"/>
                </a:moveTo>
                <a:cubicBezTo>
                  <a:pt x="19331" y="12494"/>
                  <a:pt x="19128" y="12698"/>
                  <a:pt x="19128" y="12942"/>
                </a:cubicBezTo>
                <a:cubicBezTo>
                  <a:pt x="19128" y="13186"/>
                  <a:pt x="19331" y="13390"/>
                  <a:pt x="19575" y="13390"/>
                </a:cubicBezTo>
                <a:cubicBezTo>
                  <a:pt x="19819" y="13390"/>
                  <a:pt x="20023" y="13186"/>
                  <a:pt x="20023" y="12942"/>
                </a:cubicBezTo>
                <a:cubicBezTo>
                  <a:pt x="20023" y="12698"/>
                  <a:pt x="19819" y="12494"/>
                  <a:pt x="19575" y="12494"/>
                </a:cubicBezTo>
                <a:close/>
                <a:moveTo>
                  <a:pt x="20918" y="12494"/>
                </a:moveTo>
                <a:cubicBezTo>
                  <a:pt x="20674" y="12494"/>
                  <a:pt x="20471" y="12698"/>
                  <a:pt x="20471" y="12942"/>
                </a:cubicBezTo>
                <a:cubicBezTo>
                  <a:pt x="20471" y="13186"/>
                  <a:pt x="20674" y="13390"/>
                  <a:pt x="20918" y="13390"/>
                </a:cubicBezTo>
                <a:cubicBezTo>
                  <a:pt x="21162" y="13390"/>
                  <a:pt x="21366" y="13186"/>
                  <a:pt x="21366" y="12942"/>
                </a:cubicBezTo>
                <a:cubicBezTo>
                  <a:pt x="21366" y="12698"/>
                  <a:pt x="21162" y="12494"/>
                  <a:pt x="20918" y="12494"/>
                </a:cubicBezTo>
                <a:close/>
                <a:moveTo>
                  <a:pt x="366" y="12657"/>
                </a:moveTo>
                <a:cubicBezTo>
                  <a:pt x="163" y="12657"/>
                  <a:pt x="0" y="12820"/>
                  <a:pt x="0" y="13064"/>
                </a:cubicBezTo>
                <a:cubicBezTo>
                  <a:pt x="0" y="13268"/>
                  <a:pt x="163" y="13430"/>
                  <a:pt x="366" y="13430"/>
                </a:cubicBezTo>
                <a:lnTo>
                  <a:pt x="1953" y="13430"/>
                </a:lnTo>
                <a:cubicBezTo>
                  <a:pt x="2157" y="13430"/>
                  <a:pt x="2320" y="13268"/>
                  <a:pt x="2320" y="13064"/>
                </a:cubicBezTo>
                <a:cubicBezTo>
                  <a:pt x="2320" y="12820"/>
                  <a:pt x="2157" y="12657"/>
                  <a:pt x="1953" y="12657"/>
                </a:cubicBezTo>
                <a:close/>
                <a:moveTo>
                  <a:pt x="8628" y="12657"/>
                </a:moveTo>
                <a:cubicBezTo>
                  <a:pt x="8424" y="12657"/>
                  <a:pt x="8262" y="12820"/>
                  <a:pt x="8262" y="13064"/>
                </a:cubicBezTo>
                <a:cubicBezTo>
                  <a:pt x="8262" y="13268"/>
                  <a:pt x="8424" y="13430"/>
                  <a:pt x="8628" y="13430"/>
                </a:cubicBezTo>
                <a:lnTo>
                  <a:pt x="12779" y="13430"/>
                </a:lnTo>
                <a:cubicBezTo>
                  <a:pt x="12982" y="13430"/>
                  <a:pt x="13145" y="13268"/>
                  <a:pt x="13145" y="13064"/>
                </a:cubicBezTo>
                <a:cubicBezTo>
                  <a:pt x="13145" y="12820"/>
                  <a:pt x="12982" y="12657"/>
                  <a:pt x="12779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8"/>
          <p:cNvSpPr/>
          <p:nvPr/>
        </p:nvSpPr>
        <p:spPr>
          <a:xfrm flipH="1">
            <a:off x="8523544" y="4590400"/>
            <a:ext cx="507613" cy="56590"/>
          </a:xfrm>
          <a:custGeom>
            <a:rect b="b" l="l" r="r" t="t"/>
            <a:pathLst>
              <a:path extrusionOk="0" h="2931" w="26291">
                <a:moveTo>
                  <a:pt x="5088" y="1"/>
                </a:moveTo>
                <a:lnTo>
                  <a:pt x="4965" y="41"/>
                </a:lnTo>
                <a:lnTo>
                  <a:pt x="326" y="2239"/>
                </a:lnTo>
                <a:cubicBezTo>
                  <a:pt x="0" y="2442"/>
                  <a:pt x="123" y="2931"/>
                  <a:pt x="489" y="2931"/>
                </a:cubicBezTo>
                <a:lnTo>
                  <a:pt x="22913" y="2931"/>
                </a:lnTo>
                <a:cubicBezTo>
                  <a:pt x="22994" y="2931"/>
                  <a:pt x="23076" y="2890"/>
                  <a:pt x="23157" y="2849"/>
                </a:cubicBezTo>
                <a:lnTo>
                  <a:pt x="26047" y="652"/>
                </a:lnTo>
                <a:cubicBezTo>
                  <a:pt x="26291" y="448"/>
                  <a:pt x="26169" y="1"/>
                  <a:pt x="25802" y="1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48"/>
          <p:cNvSpPr/>
          <p:nvPr/>
        </p:nvSpPr>
        <p:spPr>
          <a:xfrm flipH="1">
            <a:off x="8518833" y="4584106"/>
            <a:ext cx="516263" cy="69179"/>
          </a:xfrm>
          <a:custGeom>
            <a:rect b="b" l="l" r="r" t="t"/>
            <a:pathLst>
              <a:path extrusionOk="0" h="3583" w="26739">
                <a:moveTo>
                  <a:pt x="26047" y="652"/>
                </a:moveTo>
                <a:lnTo>
                  <a:pt x="26047" y="693"/>
                </a:lnTo>
                <a:lnTo>
                  <a:pt x="23158" y="2931"/>
                </a:lnTo>
                <a:lnTo>
                  <a:pt x="693" y="2931"/>
                </a:lnTo>
                <a:lnTo>
                  <a:pt x="693" y="2890"/>
                </a:lnTo>
                <a:lnTo>
                  <a:pt x="5251" y="693"/>
                </a:lnTo>
                <a:lnTo>
                  <a:pt x="5332" y="652"/>
                </a:lnTo>
                <a:close/>
                <a:moveTo>
                  <a:pt x="5251" y="1"/>
                </a:moveTo>
                <a:lnTo>
                  <a:pt x="5088" y="42"/>
                </a:lnTo>
                <a:lnTo>
                  <a:pt x="5007" y="42"/>
                </a:lnTo>
                <a:lnTo>
                  <a:pt x="408" y="2280"/>
                </a:lnTo>
                <a:cubicBezTo>
                  <a:pt x="123" y="2402"/>
                  <a:pt x="1" y="2646"/>
                  <a:pt x="1" y="2890"/>
                </a:cubicBezTo>
                <a:cubicBezTo>
                  <a:pt x="1" y="3053"/>
                  <a:pt x="82" y="3257"/>
                  <a:pt x="164" y="3379"/>
                </a:cubicBezTo>
                <a:cubicBezTo>
                  <a:pt x="286" y="3501"/>
                  <a:pt x="489" y="3582"/>
                  <a:pt x="693" y="3582"/>
                </a:cubicBezTo>
                <a:lnTo>
                  <a:pt x="23117" y="3582"/>
                </a:lnTo>
                <a:cubicBezTo>
                  <a:pt x="23280" y="3582"/>
                  <a:pt x="23442" y="3542"/>
                  <a:pt x="23565" y="3460"/>
                </a:cubicBezTo>
                <a:lnTo>
                  <a:pt x="26454" y="1222"/>
                </a:lnTo>
                <a:cubicBezTo>
                  <a:pt x="26617" y="1100"/>
                  <a:pt x="26739" y="896"/>
                  <a:pt x="26698" y="693"/>
                </a:cubicBezTo>
                <a:cubicBezTo>
                  <a:pt x="26698" y="489"/>
                  <a:pt x="26658" y="327"/>
                  <a:pt x="26535" y="204"/>
                </a:cubicBezTo>
                <a:cubicBezTo>
                  <a:pt x="26413" y="82"/>
                  <a:pt x="26210" y="1"/>
                  <a:pt x="260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48"/>
          <p:cNvSpPr/>
          <p:nvPr/>
        </p:nvSpPr>
        <p:spPr>
          <a:xfrm flipH="1">
            <a:off x="8715279" y="4320110"/>
            <a:ext cx="80165" cy="303321"/>
          </a:xfrm>
          <a:custGeom>
            <a:rect b="b" l="l" r="r" t="t"/>
            <a:pathLst>
              <a:path extrusionOk="0" h="15710" w="4152">
                <a:moveTo>
                  <a:pt x="1" y="1"/>
                </a:moveTo>
                <a:lnTo>
                  <a:pt x="1" y="15710"/>
                </a:lnTo>
                <a:lnTo>
                  <a:pt x="4152" y="15710"/>
                </a:lnTo>
                <a:lnTo>
                  <a:pt x="4152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48"/>
          <p:cNvSpPr/>
          <p:nvPr/>
        </p:nvSpPr>
        <p:spPr>
          <a:xfrm flipH="1">
            <a:off x="8708985" y="4313043"/>
            <a:ext cx="92753" cy="316682"/>
          </a:xfrm>
          <a:custGeom>
            <a:rect b="b" l="l" r="r" t="t"/>
            <a:pathLst>
              <a:path extrusionOk="0" h="16402" w="4804">
                <a:moveTo>
                  <a:pt x="4111" y="692"/>
                </a:moveTo>
                <a:lnTo>
                  <a:pt x="4111" y="15750"/>
                </a:lnTo>
                <a:lnTo>
                  <a:pt x="693" y="15750"/>
                </a:lnTo>
                <a:lnTo>
                  <a:pt x="693" y="692"/>
                </a:lnTo>
                <a:close/>
                <a:moveTo>
                  <a:pt x="327" y="0"/>
                </a:moveTo>
                <a:cubicBezTo>
                  <a:pt x="245" y="0"/>
                  <a:pt x="164" y="41"/>
                  <a:pt x="82" y="123"/>
                </a:cubicBezTo>
                <a:cubicBezTo>
                  <a:pt x="42" y="163"/>
                  <a:pt x="1" y="285"/>
                  <a:pt x="1" y="367"/>
                </a:cubicBezTo>
                <a:lnTo>
                  <a:pt x="1" y="16076"/>
                </a:lnTo>
                <a:cubicBezTo>
                  <a:pt x="1" y="16157"/>
                  <a:pt x="42" y="16239"/>
                  <a:pt x="82" y="16320"/>
                </a:cubicBezTo>
                <a:cubicBezTo>
                  <a:pt x="164" y="16361"/>
                  <a:pt x="245" y="16401"/>
                  <a:pt x="327" y="16401"/>
                </a:cubicBezTo>
                <a:lnTo>
                  <a:pt x="4478" y="16401"/>
                </a:lnTo>
                <a:cubicBezTo>
                  <a:pt x="4559" y="16401"/>
                  <a:pt x="4640" y="16361"/>
                  <a:pt x="4722" y="16320"/>
                </a:cubicBezTo>
                <a:cubicBezTo>
                  <a:pt x="4763" y="16239"/>
                  <a:pt x="4803" y="16157"/>
                  <a:pt x="4803" y="16076"/>
                </a:cubicBezTo>
                <a:lnTo>
                  <a:pt x="4803" y="367"/>
                </a:lnTo>
                <a:cubicBezTo>
                  <a:pt x="4803" y="285"/>
                  <a:pt x="4763" y="163"/>
                  <a:pt x="4722" y="123"/>
                </a:cubicBezTo>
                <a:cubicBezTo>
                  <a:pt x="4640" y="41"/>
                  <a:pt x="4559" y="0"/>
                  <a:pt x="4478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48"/>
          <p:cNvSpPr/>
          <p:nvPr/>
        </p:nvSpPr>
        <p:spPr>
          <a:xfrm flipH="1">
            <a:off x="8702710" y="4320110"/>
            <a:ext cx="105303" cy="220028"/>
          </a:xfrm>
          <a:custGeom>
            <a:rect b="b" l="l" r="r" t="t"/>
            <a:pathLst>
              <a:path extrusionOk="0" h="11396" w="5454">
                <a:moveTo>
                  <a:pt x="0" y="1"/>
                </a:moveTo>
                <a:lnTo>
                  <a:pt x="0" y="11396"/>
                </a:lnTo>
                <a:lnTo>
                  <a:pt x="5454" y="11396"/>
                </a:lnTo>
                <a:lnTo>
                  <a:pt x="5454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48"/>
          <p:cNvSpPr/>
          <p:nvPr/>
        </p:nvSpPr>
        <p:spPr>
          <a:xfrm flipH="1">
            <a:off x="8696415" y="4313043"/>
            <a:ext cx="117892" cy="234181"/>
          </a:xfrm>
          <a:custGeom>
            <a:rect b="b" l="l" r="r" t="t"/>
            <a:pathLst>
              <a:path extrusionOk="0" h="12129" w="6106">
                <a:moveTo>
                  <a:pt x="5414" y="692"/>
                </a:moveTo>
                <a:lnTo>
                  <a:pt x="5414" y="11436"/>
                </a:lnTo>
                <a:lnTo>
                  <a:pt x="693" y="11436"/>
                </a:lnTo>
                <a:lnTo>
                  <a:pt x="693" y="692"/>
                </a:lnTo>
                <a:close/>
                <a:moveTo>
                  <a:pt x="326" y="0"/>
                </a:moveTo>
                <a:cubicBezTo>
                  <a:pt x="245" y="0"/>
                  <a:pt x="164" y="41"/>
                  <a:pt x="123" y="123"/>
                </a:cubicBezTo>
                <a:cubicBezTo>
                  <a:pt x="42" y="163"/>
                  <a:pt x="1" y="285"/>
                  <a:pt x="1" y="367"/>
                </a:cubicBezTo>
                <a:lnTo>
                  <a:pt x="1" y="11762"/>
                </a:lnTo>
                <a:cubicBezTo>
                  <a:pt x="1" y="11843"/>
                  <a:pt x="42" y="11965"/>
                  <a:pt x="123" y="12006"/>
                </a:cubicBezTo>
                <a:cubicBezTo>
                  <a:pt x="164" y="12087"/>
                  <a:pt x="245" y="12128"/>
                  <a:pt x="326" y="12128"/>
                </a:cubicBezTo>
                <a:lnTo>
                  <a:pt x="5780" y="12128"/>
                </a:lnTo>
                <a:cubicBezTo>
                  <a:pt x="5861" y="12128"/>
                  <a:pt x="5943" y="12087"/>
                  <a:pt x="5983" y="12006"/>
                </a:cubicBezTo>
                <a:cubicBezTo>
                  <a:pt x="6065" y="11925"/>
                  <a:pt x="6105" y="11843"/>
                  <a:pt x="6105" y="11762"/>
                </a:cubicBezTo>
                <a:lnTo>
                  <a:pt x="6105" y="367"/>
                </a:lnTo>
                <a:cubicBezTo>
                  <a:pt x="6105" y="285"/>
                  <a:pt x="6065" y="163"/>
                  <a:pt x="5983" y="123"/>
                </a:cubicBezTo>
                <a:cubicBezTo>
                  <a:pt x="5943" y="41"/>
                  <a:pt x="5861" y="0"/>
                  <a:pt x="578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48"/>
          <p:cNvSpPr/>
          <p:nvPr/>
        </p:nvSpPr>
        <p:spPr>
          <a:xfrm flipH="1">
            <a:off x="8077212" y="3310460"/>
            <a:ext cx="1318528" cy="1031735"/>
          </a:xfrm>
          <a:custGeom>
            <a:rect b="b" l="l" r="r" t="t"/>
            <a:pathLst>
              <a:path extrusionOk="0" h="53437" w="68291">
                <a:moveTo>
                  <a:pt x="1" y="1"/>
                </a:moveTo>
                <a:lnTo>
                  <a:pt x="1" y="53436"/>
                </a:lnTo>
                <a:lnTo>
                  <a:pt x="68291" y="53436"/>
                </a:lnTo>
                <a:lnTo>
                  <a:pt x="6829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8"/>
          <p:cNvSpPr/>
          <p:nvPr/>
        </p:nvSpPr>
        <p:spPr>
          <a:xfrm flipH="1">
            <a:off x="8070917" y="3304185"/>
            <a:ext cx="1331098" cy="1044285"/>
          </a:xfrm>
          <a:custGeom>
            <a:rect b="b" l="l" r="r" t="t"/>
            <a:pathLst>
              <a:path extrusionOk="0" h="54087" w="68942">
                <a:moveTo>
                  <a:pt x="68290" y="692"/>
                </a:moveTo>
                <a:lnTo>
                  <a:pt x="68290" y="53395"/>
                </a:lnTo>
                <a:lnTo>
                  <a:pt x="652" y="53395"/>
                </a:lnTo>
                <a:lnTo>
                  <a:pt x="652" y="692"/>
                </a:lnTo>
                <a:close/>
                <a:moveTo>
                  <a:pt x="326" y="0"/>
                </a:moveTo>
                <a:cubicBezTo>
                  <a:pt x="245" y="0"/>
                  <a:pt x="163" y="41"/>
                  <a:pt x="82" y="82"/>
                </a:cubicBezTo>
                <a:cubicBezTo>
                  <a:pt x="0" y="163"/>
                  <a:pt x="0" y="244"/>
                  <a:pt x="0" y="326"/>
                </a:cubicBezTo>
                <a:lnTo>
                  <a:pt x="0" y="53761"/>
                </a:lnTo>
                <a:cubicBezTo>
                  <a:pt x="0" y="53843"/>
                  <a:pt x="0" y="53924"/>
                  <a:pt x="82" y="54005"/>
                </a:cubicBezTo>
                <a:cubicBezTo>
                  <a:pt x="163" y="54046"/>
                  <a:pt x="245" y="54087"/>
                  <a:pt x="326" y="54087"/>
                </a:cubicBezTo>
                <a:lnTo>
                  <a:pt x="68616" y="54087"/>
                </a:lnTo>
                <a:cubicBezTo>
                  <a:pt x="68697" y="54087"/>
                  <a:pt x="68778" y="54046"/>
                  <a:pt x="68860" y="54005"/>
                </a:cubicBezTo>
                <a:cubicBezTo>
                  <a:pt x="68901" y="53924"/>
                  <a:pt x="68941" y="53843"/>
                  <a:pt x="68941" y="53761"/>
                </a:cubicBezTo>
                <a:lnTo>
                  <a:pt x="68941" y="326"/>
                </a:lnTo>
                <a:cubicBezTo>
                  <a:pt x="68941" y="244"/>
                  <a:pt x="68901" y="163"/>
                  <a:pt x="68860" y="82"/>
                </a:cubicBezTo>
                <a:cubicBezTo>
                  <a:pt x="68778" y="41"/>
                  <a:pt x="68697" y="0"/>
                  <a:pt x="686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48"/>
          <p:cNvSpPr/>
          <p:nvPr/>
        </p:nvSpPr>
        <p:spPr>
          <a:xfrm flipH="1">
            <a:off x="8147939" y="3365464"/>
            <a:ext cx="1177082" cy="921721"/>
          </a:xfrm>
          <a:custGeom>
            <a:rect b="b" l="l" r="r" t="t"/>
            <a:pathLst>
              <a:path extrusionOk="0" h="47739" w="60965">
                <a:moveTo>
                  <a:pt x="1" y="1"/>
                </a:moveTo>
                <a:lnTo>
                  <a:pt x="1" y="47738"/>
                </a:lnTo>
                <a:lnTo>
                  <a:pt x="60965" y="47738"/>
                </a:lnTo>
                <a:lnTo>
                  <a:pt x="60965" y="1"/>
                </a:ln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48"/>
          <p:cNvSpPr/>
          <p:nvPr/>
        </p:nvSpPr>
        <p:spPr>
          <a:xfrm flipH="1">
            <a:off x="8140853" y="3359170"/>
            <a:ext cx="1191234" cy="934290"/>
          </a:xfrm>
          <a:custGeom>
            <a:rect b="b" l="l" r="r" t="t"/>
            <a:pathLst>
              <a:path extrusionOk="0" h="48390" w="61698">
                <a:moveTo>
                  <a:pt x="61005" y="693"/>
                </a:moveTo>
                <a:lnTo>
                  <a:pt x="61005" y="47698"/>
                </a:lnTo>
                <a:lnTo>
                  <a:pt x="692" y="47698"/>
                </a:lnTo>
                <a:lnTo>
                  <a:pt x="692" y="693"/>
                </a:lnTo>
                <a:close/>
                <a:moveTo>
                  <a:pt x="367" y="1"/>
                </a:moveTo>
                <a:cubicBezTo>
                  <a:pt x="245" y="1"/>
                  <a:pt x="163" y="42"/>
                  <a:pt x="123" y="123"/>
                </a:cubicBezTo>
                <a:cubicBezTo>
                  <a:pt x="41" y="164"/>
                  <a:pt x="0" y="245"/>
                  <a:pt x="0" y="327"/>
                </a:cubicBezTo>
                <a:lnTo>
                  <a:pt x="0" y="48064"/>
                </a:lnTo>
                <a:cubicBezTo>
                  <a:pt x="0" y="48146"/>
                  <a:pt x="41" y="48227"/>
                  <a:pt x="123" y="48268"/>
                </a:cubicBezTo>
                <a:cubicBezTo>
                  <a:pt x="163" y="48349"/>
                  <a:pt x="245" y="48390"/>
                  <a:pt x="367" y="48390"/>
                </a:cubicBezTo>
                <a:lnTo>
                  <a:pt x="61331" y="48390"/>
                </a:lnTo>
                <a:cubicBezTo>
                  <a:pt x="61412" y="48390"/>
                  <a:pt x="61494" y="48349"/>
                  <a:pt x="61575" y="48268"/>
                </a:cubicBezTo>
                <a:cubicBezTo>
                  <a:pt x="61657" y="48227"/>
                  <a:pt x="61697" y="48146"/>
                  <a:pt x="61697" y="48064"/>
                </a:cubicBezTo>
                <a:lnTo>
                  <a:pt x="61697" y="327"/>
                </a:lnTo>
                <a:cubicBezTo>
                  <a:pt x="61697" y="245"/>
                  <a:pt x="61657" y="164"/>
                  <a:pt x="61575" y="123"/>
                </a:cubicBezTo>
                <a:cubicBezTo>
                  <a:pt x="61494" y="42"/>
                  <a:pt x="61412" y="1"/>
                  <a:pt x="613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8"/>
          <p:cNvSpPr/>
          <p:nvPr/>
        </p:nvSpPr>
        <p:spPr>
          <a:xfrm flipH="1">
            <a:off x="8746688" y="3462112"/>
            <a:ext cx="492689" cy="226323"/>
          </a:xfrm>
          <a:custGeom>
            <a:rect b="b" l="l" r="r" t="t"/>
            <a:pathLst>
              <a:path extrusionOk="0" h="11722" w="25518">
                <a:moveTo>
                  <a:pt x="24826" y="692"/>
                </a:moveTo>
                <a:lnTo>
                  <a:pt x="24826" y="11070"/>
                </a:lnTo>
                <a:lnTo>
                  <a:pt x="652" y="11070"/>
                </a:lnTo>
                <a:lnTo>
                  <a:pt x="652" y="692"/>
                </a:lnTo>
                <a:close/>
                <a:moveTo>
                  <a:pt x="1" y="0"/>
                </a:moveTo>
                <a:lnTo>
                  <a:pt x="1" y="11721"/>
                </a:lnTo>
                <a:lnTo>
                  <a:pt x="25518" y="11721"/>
                </a:lnTo>
                <a:lnTo>
                  <a:pt x="25518" y="11396"/>
                </a:lnTo>
                <a:lnTo>
                  <a:pt x="25518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48"/>
          <p:cNvSpPr/>
          <p:nvPr/>
        </p:nvSpPr>
        <p:spPr>
          <a:xfrm flipH="1">
            <a:off x="8361662" y="3823548"/>
            <a:ext cx="809351" cy="89587"/>
          </a:xfrm>
          <a:custGeom>
            <a:rect b="b" l="l" r="r" t="t"/>
            <a:pathLst>
              <a:path extrusionOk="0" h="4640" w="41919">
                <a:moveTo>
                  <a:pt x="0" y="0"/>
                </a:moveTo>
                <a:lnTo>
                  <a:pt x="0" y="692"/>
                </a:lnTo>
                <a:lnTo>
                  <a:pt x="5820" y="692"/>
                </a:lnTo>
                <a:cubicBezTo>
                  <a:pt x="8384" y="692"/>
                  <a:pt x="10907" y="1221"/>
                  <a:pt x="13227" y="2320"/>
                </a:cubicBezTo>
                <a:lnTo>
                  <a:pt x="15913" y="3581"/>
                </a:lnTo>
                <a:cubicBezTo>
                  <a:pt x="17419" y="4273"/>
                  <a:pt x="19006" y="4640"/>
                  <a:pt x="20593" y="4640"/>
                </a:cubicBezTo>
                <a:cubicBezTo>
                  <a:pt x="22384" y="4640"/>
                  <a:pt x="24215" y="4151"/>
                  <a:pt x="25843" y="3256"/>
                </a:cubicBezTo>
                <a:lnTo>
                  <a:pt x="26616" y="2849"/>
                </a:lnTo>
                <a:cubicBezTo>
                  <a:pt x="29221" y="1424"/>
                  <a:pt x="32110" y="692"/>
                  <a:pt x="35081" y="692"/>
                </a:cubicBezTo>
                <a:lnTo>
                  <a:pt x="41918" y="692"/>
                </a:lnTo>
                <a:lnTo>
                  <a:pt x="41918" y="0"/>
                </a:lnTo>
                <a:lnTo>
                  <a:pt x="35081" y="0"/>
                </a:lnTo>
                <a:cubicBezTo>
                  <a:pt x="31988" y="0"/>
                  <a:pt x="28977" y="773"/>
                  <a:pt x="26291" y="2238"/>
                </a:cubicBezTo>
                <a:lnTo>
                  <a:pt x="25517" y="2686"/>
                </a:lnTo>
                <a:cubicBezTo>
                  <a:pt x="23971" y="3500"/>
                  <a:pt x="22302" y="3948"/>
                  <a:pt x="20593" y="3948"/>
                </a:cubicBezTo>
                <a:cubicBezTo>
                  <a:pt x="19087" y="3948"/>
                  <a:pt x="17581" y="3622"/>
                  <a:pt x="16198" y="2971"/>
                </a:cubicBezTo>
                <a:lnTo>
                  <a:pt x="13512" y="1709"/>
                </a:lnTo>
                <a:cubicBezTo>
                  <a:pt x="11111" y="570"/>
                  <a:pt x="8465" y="0"/>
                  <a:pt x="582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48"/>
          <p:cNvSpPr/>
          <p:nvPr/>
        </p:nvSpPr>
        <p:spPr>
          <a:xfrm flipH="1">
            <a:off x="8361662" y="3901333"/>
            <a:ext cx="809351" cy="89587"/>
          </a:xfrm>
          <a:custGeom>
            <a:rect b="b" l="l" r="r" t="t"/>
            <a:pathLst>
              <a:path extrusionOk="0" h="4640" w="41919">
                <a:moveTo>
                  <a:pt x="0" y="0"/>
                </a:moveTo>
                <a:lnTo>
                  <a:pt x="0" y="692"/>
                </a:lnTo>
                <a:lnTo>
                  <a:pt x="5820" y="692"/>
                </a:lnTo>
                <a:cubicBezTo>
                  <a:pt x="8384" y="692"/>
                  <a:pt x="10907" y="1262"/>
                  <a:pt x="13227" y="2320"/>
                </a:cubicBezTo>
                <a:lnTo>
                  <a:pt x="15913" y="3622"/>
                </a:lnTo>
                <a:cubicBezTo>
                  <a:pt x="17419" y="4314"/>
                  <a:pt x="19006" y="4640"/>
                  <a:pt x="20593" y="4640"/>
                </a:cubicBezTo>
                <a:cubicBezTo>
                  <a:pt x="22384" y="4640"/>
                  <a:pt x="24215" y="4192"/>
                  <a:pt x="25843" y="3297"/>
                </a:cubicBezTo>
                <a:lnTo>
                  <a:pt x="26616" y="2849"/>
                </a:lnTo>
                <a:cubicBezTo>
                  <a:pt x="29221" y="1424"/>
                  <a:pt x="32110" y="692"/>
                  <a:pt x="35081" y="692"/>
                </a:cubicBezTo>
                <a:lnTo>
                  <a:pt x="41918" y="692"/>
                </a:lnTo>
                <a:lnTo>
                  <a:pt x="41918" y="0"/>
                </a:lnTo>
                <a:lnTo>
                  <a:pt x="35081" y="0"/>
                </a:lnTo>
                <a:cubicBezTo>
                  <a:pt x="31988" y="0"/>
                  <a:pt x="28977" y="773"/>
                  <a:pt x="26291" y="2279"/>
                </a:cubicBezTo>
                <a:lnTo>
                  <a:pt x="25517" y="2686"/>
                </a:lnTo>
                <a:cubicBezTo>
                  <a:pt x="24012" y="3541"/>
                  <a:pt x="22302" y="3948"/>
                  <a:pt x="20593" y="3948"/>
                </a:cubicBezTo>
                <a:cubicBezTo>
                  <a:pt x="19087" y="3948"/>
                  <a:pt x="17581" y="3622"/>
                  <a:pt x="16198" y="2971"/>
                </a:cubicBezTo>
                <a:lnTo>
                  <a:pt x="13512" y="1709"/>
                </a:lnTo>
                <a:cubicBezTo>
                  <a:pt x="11111" y="611"/>
                  <a:pt x="8465" y="0"/>
                  <a:pt x="582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48"/>
          <p:cNvSpPr/>
          <p:nvPr/>
        </p:nvSpPr>
        <p:spPr>
          <a:xfrm flipH="1">
            <a:off x="8361662" y="4076539"/>
            <a:ext cx="809351" cy="88814"/>
          </a:xfrm>
          <a:custGeom>
            <a:rect b="b" l="l" r="r" t="t"/>
            <a:pathLst>
              <a:path extrusionOk="0" h="4600" w="41919">
                <a:moveTo>
                  <a:pt x="20593" y="1"/>
                </a:moveTo>
                <a:cubicBezTo>
                  <a:pt x="19006" y="1"/>
                  <a:pt x="17419" y="326"/>
                  <a:pt x="15913" y="1018"/>
                </a:cubicBezTo>
                <a:lnTo>
                  <a:pt x="13227" y="2280"/>
                </a:lnTo>
                <a:cubicBezTo>
                  <a:pt x="10907" y="3378"/>
                  <a:pt x="8384" y="3948"/>
                  <a:pt x="5820" y="3948"/>
                </a:cubicBezTo>
                <a:lnTo>
                  <a:pt x="0" y="3948"/>
                </a:lnTo>
                <a:lnTo>
                  <a:pt x="0" y="4599"/>
                </a:lnTo>
                <a:lnTo>
                  <a:pt x="5820" y="4599"/>
                </a:lnTo>
                <a:cubicBezTo>
                  <a:pt x="8465" y="4599"/>
                  <a:pt x="11111" y="4030"/>
                  <a:pt x="13512" y="2890"/>
                </a:cubicBezTo>
                <a:lnTo>
                  <a:pt x="16198" y="1628"/>
                </a:lnTo>
                <a:cubicBezTo>
                  <a:pt x="17581" y="977"/>
                  <a:pt x="19087" y="652"/>
                  <a:pt x="20593" y="652"/>
                </a:cubicBezTo>
                <a:cubicBezTo>
                  <a:pt x="22302" y="652"/>
                  <a:pt x="23971" y="1099"/>
                  <a:pt x="25517" y="1913"/>
                </a:cubicBezTo>
                <a:lnTo>
                  <a:pt x="26291" y="2361"/>
                </a:lnTo>
                <a:cubicBezTo>
                  <a:pt x="28977" y="3826"/>
                  <a:pt x="31988" y="4599"/>
                  <a:pt x="35081" y="4599"/>
                </a:cubicBezTo>
                <a:lnTo>
                  <a:pt x="41918" y="4599"/>
                </a:lnTo>
                <a:lnTo>
                  <a:pt x="41918" y="3948"/>
                </a:lnTo>
                <a:lnTo>
                  <a:pt x="35081" y="3948"/>
                </a:lnTo>
                <a:cubicBezTo>
                  <a:pt x="32110" y="3948"/>
                  <a:pt x="29221" y="3175"/>
                  <a:pt x="26616" y="1751"/>
                </a:cubicBezTo>
                <a:lnTo>
                  <a:pt x="25843" y="1344"/>
                </a:lnTo>
                <a:cubicBezTo>
                  <a:pt x="24215" y="448"/>
                  <a:pt x="22384" y="1"/>
                  <a:pt x="20593" y="1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48"/>
          <p:cNvSpPr/>
          <p:nvPr/>
        </p:nvSpPr>
        <p:spPr>
          <a:xfrm flipH="1">
            <a:off x="8361662" y="3997962"/>
            <a:ext cx="809351" cy="89606"/>
          </a:xfrm>
          <a:custGeom>
            <a:rect b="b" l="l" r="r" t="t"/>
            <a:pathLst>
              <a:path extrusionOk="0" h="4641" w="41919">
                <a:moveTo>
                  <a:pt x="20593" y="1"/>
                </a:moveTo>
                <a:cubicBezTo>
                  <a:pt x="19006" y="1"/>
                  <a:pt x="17419" y="367"/>
                  <a:pt x="15913" y="1059"/>
                </a:cubicBezTo>
                <a:lnTo>
                  <a:pt x="13227" y="2321"/>
                </a:lnTo>
                <a:cubicBezTo>
                  <a:pt x="10907" y="3379"/>
                  <a:pt x="8384" y="3948"/>
                  <a:pt x="5820" y="3948"/>
                </a:cubicBezTo>
                <a:lnTo>
                  <a:pt x="0" y="3948"/>
                </a:lnTo>
                <a:lnTo>
                  <a:pt x="0" y="4640"/>
                </a:lnTo>
                <a:lnTo>
                  <a:pt x="5820" y="4640"/>
                </a:lnTo>
                <a:cubicBezTo>
                  <a:pt x="8465" y="4640"/>
                  <a:pt x="11111" y="4030"/>
                  <a:pt x="13512" y="2931"/>
                </a:cubicBezTo>
                <a:lnTo>
                  <a:pt x="16198" y="1669"/>
                </a:lnTo>
                <a:cubicBezTo>
                  <a:pt x="17581" y="1018"/>
                  <a:pt x="19087" y="693"/>
                  <a:pt x="20593" y="693"/>
                </a:cubicBezTo>
                <a:cubicBezTo>
                  <a:pt x="22302" y="693"/>
                  <a:pt x="24012" y="1100"/>
                  <a:pt x="25517" y="1954"/>
                </a:cubicBezTo>
                <a:lnTo>
                  <a:pt x="26291" y="2402"/>
                </a:lnTo>
                <a:cubicBezTo>
                  <a:pt x="28977" y="3867"/>
                  <a:pt x="31988" y="4640"/>
                  <a:pt x="35081" y="4640"/>
                </a:cubicBezTo>
                <a:lnTo>
                  <a:pt x="41918" y="4640"/>
                </a:lnTo>
                <a:lnTo>
                  <a:pt x="41918" y="3948"/>
                </a:lnTo>
                <a:lnTo>
                  <a:pt x="35081" y="3948"/>
                </a:lnTo>
                <a:cubicBezTo>
                  <a:pt x="32110" y="3948"/>
                  <a:pt x="29221" y="3216"/>
                  <a:pt x="26616" y="1792"/>
                </a:cubicBezTo>
                <a:lnTo>
                  <a:pt x="25843" y="1344"/>
                </a:lnTo>
                <a:cubicBezTo>
                  <a:pt x="24215" y="449"/>
                  <a:pt x="22384" y="1"/>
                  <a:pt x="20593" y="1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48"/>
          <p:cNvSpPr/>
          <p:nvPr/>
        </p:nvSpPr>
        <p:spPr>
          <a:xfrm flipH="1">
            <a:off x="9185914" y="3777965"/>
            <a:ext cx="74681" cy="75454"/>
          </a:xfrm>
          <a:custGeom>
            <a:rect b="b" l="l" r="r" t="t"/>
            <a:pathLst>
              <a:path extrusionOk="0" h="3908" w="3868">
                <a:moveTo>
                  <a:pt x="1" y="1"/>
                </a:moveTo>
                <a:lnTo>
                  <a:pt x="1" y="3908"/>
                </a:lnTo>
                <a:lnTo>
                  <a:pt x="3867" y="3908"/>
                </a:lnTo>
                <a:lnTo>
                  <a:pt x="3867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8"/>
          <p:cNvSpPr/>
          <p:nvPr/>
        </p:nvSpPr>
        <p:spPr>
          <a:xfrm flipH="1">
            <a:off x="9185914" y="3870675"/>
            <a:ext cx="74681" cy="74681"/>
          </a:xfrm>
          <a:custGeom>
            <a:rect b="b" l="l" r="r" t="t"/>
            <a:pathLst>
              <a:path extrusionOk="0" h="3868" w="3868">
                <a:moveTo>
                  <a:pt x="1" y="1"/>
                </a:moveTo>
                <a:lnTo>
                  <a:pt x="1" y="3867"/>
                </a:lnTo>
                <a:lnTo>
                  <a:pt x="3867" y="3867"/>
                </a:lnTo>
                <a:lnTo>
                  <a:pt x="3867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48"/>
          <p:cNvSpPr/>
          <p:nvPr/>
        </p:nvSpPr>
        <p:spPr>
          <a:xfrm flipH="1">
            <a:off x="9185914" y="4029393"/>
            <a:ext cx="74681" cy="74662"/>
          </a:xfrm>
          <a:custGeom>
            <a:rect b="b" l="l" r="r" t="t"/>
            <a:pathLst>
              <a:path extrusionOk="0" h="3867" w="3868">
                <a:moveTo>
                  <a:pt x="1" y="1"/>
                </a:moveTo>
                <a:lnTo>
                  <a:pt x="1" y="3867"/>
                </a:lnTo>
                <a:lnTo>
                  <a:pt x="3867" y="3867"/>
                </a:lnTo>
                <a:lnTo>
                  <a:pt x="3867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48"/>
          <p:cNvSpPr/>
          <p:nvPr/>
        </p:nvSpPr>
        <p:spPr>
          <a:xfrm flipH="1">
            <a:off x="9185914" y="4121330"/>
            <a:ext cx="74681" cy="75454"/>
          </a:xfrm>
          <a:custGeom>
            <a:rect b="b" l="l" r="r" t="t"/>
            <a:pathLst>
              <a:path extrusionOk="0" h="3908" w="3868">
                <a:moveTo>
                  <a:pt x="1" y="0"/>
                </a:moveTo>
                <a:lnTo>
                  <a:pt x="1" y="3907"/>
                </a:lnTo>
                <a:lnTo>
                  <a:pt x="3867" y="3907"/>
                </a:lnTo>
                <a:lnTo>
                  <a:pt x="3867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48"/>
          <p:cNvSpPr/>
          <p:nvPr/>
        </p:nvSpPr>
        <p:spPr>
          <a:xfrm flipH="1">
            <a:off x="8272121" y="3448752"/>
            <a:ext cx="412543" cy="259319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4" y="82"/>
                  <a:pt x="1" y="245"/>
                  <a:pt x="1" y="448"/>
                </a:cubicBezTo>
                <a:cubicBezTo>
                  <a:pt x="1" y="692"/>
                  <a:pt x="164" y="855"/>
                  <a:pt x="367" y="855"/>
                </a:cubicBezTo>
                <a:lnTo>
                  <a:pt x="1954" y="855"/>
                </a:lnTo>
                <a:cubicBezTo>
                  <a:pt x="2158" y="855"/>
                  <a:pt x="2321" y="692"/>
                  <a:pt x="2321" y="448"/>
                </a:cubicBezTo>
                <a:cubicBezTo>
                  <a:pt x="2321" y="245"/>
                  <a:pt x="2158" y="82"/>
                  <a:pt x="1954" y="82"/>
                </a:cubicBezTo>
                <a:close/>
                <a:moveTo>
                  <a:pt x="3704" y="82"/>
                </a:moveTo>
                <a:cubicBezTo>
                  <a:pt x="3501" y="82"/>
                  <a:pt x="3297" y="245"/>
                  <a:pt x="3297" y="448"/>
                </a:cubicBezTo>
                <a:cubicBezTo>
                  <a:pt x="3297" y="692"/>
                  <a:pt x="3501" y="855"/>
                  <a:pt x="3704" y="855"/>
                </a:cubicBezTo>
                <a:lnTo>
                  <a:pt x="7815" y="855"/>
                </a:lnTo>
                <a:cubicBezTo>
                  <a:pt x="8059" y="855"/>
                  <a:pt x="8222" y="692"/>
                  <a:pt x="8222" y="448"/>
                </a:cubicBezTo>
                <a:cubicBezTo>
                  <a:pt x="8222" y="245"/>
                  <a:pt x="8059" y="82"/>
                  <a:pt x="7815" y="82"/>
                </a:cubicBezTo>
                <a:close/>
                <a:moveTo>
                  <a:pt x="9565" y="0"/>
                </a:moveTo>
                <a:cubicBezTo>
                  <a:pt x="9320" y="0"/>
                  <a:pt x="9117" y="204"/>
                  <a:pt x="9117" y="448"/>
                </a:cubicBezTo>
                <a:cubicBezTo>
                  <a:pt x="9117" y="692"/>
                  <a:pt x="9320" y="896"/>
                  <a:pt x="9565" y="896"/>
                </a:cubicBezTo>
                <a:cubicBezTo>
                  <a:pt x="9850" y="896"/>
                  <a:pt x="10053" y="692"/>
                  <a:pt x="10053" y="448"/>
                </a:cubicBezTo>
                <a:cubicBezTo>
                  <a:pt x="10053" y="204"/>
                  <a:pt x="9850" y="0"/>
                  <a:pt x="9565" y="0"/>
                </a:cubicBezTo>
                <a:close/>
                <a:moveTo>
                  <a:pt x="10948" y="0"/>
                </a:moveTo>
                <a:cubicBezTo>
                  <a:pt x="10704" y="0"/>
                  <a:pt x="10501" y="204"/>
                  <a:pt x="10501" y="448"/>
                </a:cubicBezTo>
                <a:cubicBezTo>
                  <a:pt x="10501" y="692"/>
                  <a:pt x="10704" y="896"/>
                  <a:pt x="10948" y="896"/>
                </a:cubicBezTo>
                <a:cubicBezTo>
                  <a:pt x="11193" y="896"/>
                  <a:pt x="11396" y="692"/>
                  <a:pt x="11396" y="448"/>
                </a:cubicBezTo>
                <a:cubicBezTo>
                  <a:pt x="11396" y="204"/>
                  <a:pt x="11193" y="0"/>
                  <a:pt x="10948" y="0"/>
                </a:cubicBezTo>
                <a:close/>
                <a:moveTo>
                  <a:pt x="12291" y="0"/>
                </a:moveTo>
                <a:cubicBezTo>
                  <a:pt x="12047" y="0"/>
                  <a:pt x="11844" y="204"/>
                  <a:pt x="11844" y="448"/>
                </a:cubicBezTo>
                <a:cubicBezTo>
                  <a:pt x="11844" y="692"/>
                  <a:pt x="12047" y="896"/>
                  <a:pt x="12291" y="896"/>
                </a:cubicBezTo>
                <a:cubicBezTo>
                  <a:pt x="12536" y="896"/>
                  <a:pt x="12739" y="692"/>
                  <a:pt x="12739" y="448"/>
                </a:cubicBezTo>
                <a:cubicBezTo>
                  <a:pt x="12739" y="204"/>
                  <a:pt x="12536" y="0"/>
                  <a:pt x="12291" y="0"/>
                </a:cubicBezTo>
                <a:close/>
                <a:moveTo>
                  <a:pt x="13634" y="0"/>
                </a:moveTo>
                <a:cubicBezTo>
                  <a:pt x="13390" y="0"/>
                  <a:pt x="13187" y="204"/>
                  <a:pt x="13187" y="448"/>
                </a:cubicBezTo>
                <a:cubicBezTo>
                  <a:pt x="13187" y="692"/>
                  <a:pt x="13390" y="896"/>
                  <a:pt x="13634" y="896"/>
                </a:cubicBezTo>
                <a:cubicBezTo>
                  <a:pt x="13879" y="896"/>
                  <a:pt x="14082" y="692"/>
                  <a:pt x="14082" y="448"/>
                </a:cubicBezTo>
                <a:cubicBezTo>
                  <a:pt x="14082" y="204"/>
                  <a:pt x="13879" y="0"/>
                  <a:pt x="13634" y="0"/>
                </a:cubicBezTo>
                <a:close/>
                <a:moveTo>
                  <a:pt x="14977" y="0"/>
                </a:moveTo>
                <a:cubicBezTo>
                  <a:pt x="14733" y="0"/>
                  <a:pt x="14530" y="204"/>
                  <a:pt x="14530" y="448"/>
                </a:cubicBezTo>
                <a:cubicBezTo>
                  <a:pt x="14530" y="692"/>
                  <a:pt x="14733" y="896"/>
                  <a:pt x="14977" y="896"/>
                </a:cubicBezTo>
                <a:cubicBezTo>
                  <a:pt x="15222" y="896"/>
                  <a:pt x="15425" y="692"/>
                  <a:pt x="15425" y="448"/>
                </a:cubicBezTo>
                <a:cubicBezTo>
                  <a:pt x="15425" y="204"/>
                  <a:pt x="15222" y="0"/>
                  <a:pt x="14977" y="0"/>
                </a:cubicBezTo>
                <a:close/>
                <a:moveTo>
                  <a:pt x="16320" y="0"/>
                </a:moveTo>
                <a:cubicBezTo>
                  <a:pt x="16076" y="0"/>
                  <a:pt x="15873" y="204"/>
                  <a:pt x="15873" y="448"/>
                </a:cubicBezTo>
                <a:cubicBezTo>
                  <a:pt x="15873" y="692"/>
                  <a:pt x="16076" y="896"/>
                  <a:pt x="16320" y="896"/>
                </a:cubicBezTo>
                <a:cubicBezTo>
                  <a:pt x="16565" y="896"/>
                  <a:pt x="16768" y="692"/>
                  <a:pt x="16768" y="448"/>
                </a:cubicBezTo>
                <a:cubicBezTo>
                  <a:pt x="16768" y="204"/>
                  <a:pt x="16565" y="0"/>
                  <a:pt x="16320" y="0"/>
                </a:cubicBezTo>
                <a:close/>
                <a:moveTo>
                  <a:pt x="367" y="1873"/>
                </a:moveTo>
                <a:cubicBezTo>
                  <a:pt x="164" y="1873"/>
                  <a:pt x="1" y="2035"/>
                  <a:pt x="1" y="2239"/>
                </a:cubicBezTo>
                <a:cubicBezTo>
                  <a:pt x="1" y="2483"/>
                  <a:pt x="164" y="2646"/>
                  <a:pt x="367" y="2646"/>
                </a:cubicBezTo>
                <a:lnTo>
                  <a:pt x="1954" y="2646"/>
                </a:lnTo>
                <a:cubicBezTo>
                  <a:pt x="2158" y="2646"/>
                  <a:pt x="2321" y="2483"/>
                  <a:pt x="2321" y="2239"/>
                </a:cubicBezTo>
                <a:cubicBezTo>
                  <a:pt x="2321" y="2035"/>
                  <a:pt x="2158" y="1873"/>
                  <a:pt x="1954" y="1873"/>
                </a:cubicBezTo>
                <a:close/>
                <a:moveTo>
                  <a:pt x="3704" y="1873"/>
                </a:moveTo>
                <a:cubicBezTo>
                  <a:pt x="3501" y="1873"/>
                  <a:pt x="3297" y="2035"/>
                  <a:pt x="3297" y="2239"/>
                </a:cubicBezTo>
                <a:cubicBezTo>
                  <a:pt x="3297" y="2483"/>
                  <a:pt x="3501" y="2646"/>
                  <a:pt x="3704" y="2646"/>
                </a:cubicBezTo>
                <a:lnTo>
                  <a:pt x="7815" y="2646"/>
                </a:lnTo>
                <a:cubicBezTo>
                  <a:pt x="8059" y="2646"/>
                  <a:pt x="8222" y="2483"/>
                  <a:pt x="8222" y="2239"/>
                </a:cubicBezTo>
                <a:cubicBezTo>
                  <a:pt x="8222" y="2035"/>
                  <a:pt x="8059" y="1873"/>
                  <a:pt x="7815" y="1873"/>
                </a:cubicBezTo>
                <a:close/>
                <a:moveTo>
                  <a:pt x="367" y="3663"/>
                </a:moveTo>
                <a:cubicBezTo>
                  <a:pt x="164" y="3663"/>
                  <a:pt x="1" y="3826"/>
                  <a:pt x="1" y="4070"/>
                </a:cubicBezTo>
                <a:cubicBezTo>
                  <a:pt x="1" y="4274"/>
                  <a:pt x="164" y="4436"/>
                  <a:pt x="367" y="4436"/>
                </a:cubicBezTo>
                <a:lnTo>
                  <a:pt x="1954" y="4436"/>
                </a:lnTo>
                <a:cubicBezTo>
                  <a:pt x="2158" y="4436"/>
                  <a:pt x="2321" y="4274"/>
                  <a:pt x="2321" y="4070"/>
                </a:cubicBezTo>
                <a:cubicBezTo>
                  <a:pt x="2321" y="3826"/>
                  <a:pt x="2158" y="3663"/>
                  <a:pt x="1954" y="3663"/>
                </a:cubicBezTo>
                <a:close/>
                <a:moveTo>
                  <a:pt x="3704" y="3663"/>
                </a:moveTo>
                <a:cubicBezTo>
                  <a:pt x="3501" y="3663"/>
                  <a:pt x="3297" y="3826"/>
                  <a:pt x="3297" y="4070"/>
                </a:cubicBezTo>
                <a:cubicBezTo>
                  <a:pt x="3297" y="4274"/>
                  <a:pt x="3501" y="4436"/>
                  <a:pt x="3704" y="4436"/>
                </a:cubicBezTo>
                <a:lnTo>
                  <a:pt x="7815" y="4436"/>
                </a:lnTo>
                <a:cubicBezTo>
                  <a:pt x="8059" y="4436"/>
                  <a:pt x="8222" y="4274"/>
                  <a:pt x="8222" y="4070"/>
                </a:cubicBezTo>
                <a:cubicBezTo>
                  <a:pt x="8222" y="3826"/>
                  <a:pt x="8059" y="3663"/>
                  <a:pt x="7815" y="3663"/>
                </a:cubicBezTo>
                <a:close/>
                <a:moveTo>
                  <a:pt x="9565" y="3623"/>
                </a:moveTo>
                <a:cubicBezTo>
                  <a:pt x="9320" y="3623"/>
                  <a:pt x="9117" y="3826"/>
                  <a:pt x="9117" y="4070"/>
                </a:cubicBezTo>
                <a:cubicBezTo>
                  <a:pt x="9117" y="4314"/>
                  <a:pt x="9320" y="4518"/>
                  <a:pt x="9565" y="4518"/>
                </a:cubicBezTo>
                <a:cubicBezTo>
                  <a:pt x="9850" y="4518"/>
                  <a:pt x="10053" y="4314"/>
                  <a:pt x="10053" y="4070"/>
                </a:cubicBezTo>
                <a:cubicBezTo>
                  <a:pt x="10053" y="3826"/>
                  <a:pt x="9850" y="3623"/>
                  <a:pt x="9565" y="3623"/>
                </a:cubicBezTo>
                <a:close/>
                <a:moveTo>
                  <a:pt x="10948" y="3623"/>
                </a:moveTo>
                <a:cubicBezTo>
                  <a:pt x="10704" y="3623"/>
                  <a:pt x="10501" y="3826"/>
                  <a:pt x="10501" y="4070"/>
                </a:cubicBezTo>
                <a:cubicBezTo>
                  <a:pt x="10501" y="4314"/>
                  <a:pt x="10704" y="4518"/>
                  <a:pt x="10948" y="4518"/>
                </a:cubicBezTo>
                <a:cubicBezTo>
                  <a:pt x="11193" y="4518"/>
                  <a:pt x="11396" y="4314"/>
                  <a:pt x="11396" y="4070"/>
                </a:cubicBezTo>
                <a:cubicBezTo>
                  <a:pt x="11396" y="3826"/>
                  <a:pt x="11193" y="3623"/>
                  <a:pt x="10948" y="3623"/>
                </a:cubicBezTo>
                <a:close/>
                <a:moveTo>
                  <a:pt x="12291" y="3623"/>
                </a:moveTo>
                <a:cubicBezTo>
                  <a:pt x="12047" y="3623"/>
                  <a:pt x="11844" y="3826"/>
                  <a:pt x="11844" y="4070"/>
                </a:cubicBezTo>
                <a:cubicBezTo>
                  <a:pt x="11844" y="4314"/>
                  <a:pt x="12047" y="4518"/>
                  <a:pt x="12291" y="4518"/>
                </a:cubicBezTo>
                <a:cubicBezTo>
                  <a:pt x="12536" y="4518"/>
                  <a:pt x="12739" y="4314"/>
                  <a:pt x="12739" y="4070"/>
                </a:cubicBezTo>
                <a:cubicBezTo>
                  <a:pt x="12739" y="3826"/>
                  <a:pt x="12536" y="3623"/>
                  <a:pt x="12291" y="3623"/>
                </a:cubicBezTo>
                <a:close/>
                <a:moveTo>
                  <a:pt x="13634" y="3623"/>
                </a:moveTo>
                <a:cubicBezTo>
                  <a:pt x="13390" y="3623"/>
                  <a:pt x="13187" y="3826"/>
                  <a:pt x="13187" y="4070"/>
                </a:cubicBezTo>
                <a:cubicBezTo>
                  <a:pt x="13187" y="4314"/>
                  <a:pt x="13390" y="4518"/>
                  <a:pt x="13634" y="4518"/>
                </a:cubicBezTo>
                <a:cubicBezTo>
                  <a:pt x="13879" y="4518"/>
                  <a:pt x="14082" y="4314"/>
                  <a:pt x="14082" y="4070"/>
                </a:cubicBezTo>
                <a:cubicBezTo>
                  <a:pt x="14082" y="3826"/>
                  <a:pt x="13879" y="3623"/>
                  <a:pt x="13634" y="3623"/>
                </a:cubicBezTo>
                <a:close/>
                <a:moveTo>
                  <a:pt x="14977" y="3623"/>
                </a:moveTo>
                <a:cubicBezTo>
                  <a:pt x="14733" y="3623"/>
                  <a:pt x="14530" y="3826"/>
                  <a:pt x="14530" y="4070"/>
                </a:cubicBezTo>
                <a:cubicBezTo>
                  <a:pt x="14530" y="4314"/>
                  <a:pt x="14733" y="4518"/>
                  <a:pt x="14977" y="4518"/>
                </a:cubicBezTo>
                <a:cubicBezTo>
                  <a:pt x="15222" y="4518"/>
                  <a:pt x="15425" y="4314"/>
                  <a:pt x="15425" y="4070"/>
                </a:cubicBezTo>
                <a:cubicBezTo>
                  <a:pt x="15425" y="3826"/>
                  <a:pt x="15222" y="3623"/>
                  <a:pt x="14977" y="3623"/>
                </a:cubicBezTo>
                <a:close/>
                <a:moveTo>
                  <a:pt x="16320" y="3623"/>
                </a:moveTo>
                <a:cubicBezTo>
                  <a:pt x="16076" y="3623"/>
                  <a:pt x="15873" y="3826"/>
                  <a:pt x="15873" y="4070"/>
                </a:cubicBezTo>
                <a:cubicBezTo>
                  <a:pt x="15873" y="4314"/>
                  <a:pt x="16076" y="4518"/>
                  <a:pt x="16320" y="4518"/>
                </a:cubicBezTo>
                <a:cubicBezTo>
                  <a:pt x="16565" y="4518"/>
                  <a:pt x="16768" y="4314"/>
                  <a:pt x="16768" y="4070"/>
                </a:cubicBezTo>
                <a:cubicBezTo>
                  <a:pt x="16768" y="3826"/>
                  <a:pt x="16565" y="3623"/>
                  <a:pt x="16320" y="3623"/>
                </a:cubicBezTo>
                <a:close/>
                <a:moveTo>
                  <a:pt x="367" y="5454"/>
                </a:moveTo>
                <a:cubicBezTo>
                  <a:pt x="164" y="5454"/>
                  <a:pt x="1" y="5617"/>
                  <a:pt x="1" y="5861"/>
                </a:cubicBezTo>
                <a:cubicBezTo>
                  <a:pt x="1" y="6064"/>
                  <a:pt x="164" y="6227"/>
                  <a:pt x="367" y="6227"/>
                </a:cubicBezTo>
                <a:lnTo>
                  <a:pt x="1954" y="6227"/>
                </a:lnTo>
                <a:cubicBezTo>
                  <a:pt x="2158" y="6227"/>
                  <a:pt x="2321" y="6064"/>
                  <a:pt x="2321" y="5861"/>
                </a:cubicBezTo>
                <a:cubicBezTo>
                  <a:pt x="2321" y="5617"/>
                  <a:pt x="2158" y="5454"/>
                  <a:pt x="1954" y="5454"/>
                </a:cubicBezTo>
                <a:close/>
                <a:moveTo>
                  <a:pt x="3704" y="5454"/>
                </a:moveTo>
                <a:cubicBezTo>
                  <a:pt x="3501" y="5454"/>
                  <a:pt x="3297" y="5617"/>
                  <a:pt x="3297" y="5861"/>
                </a:cubicBezTo>
                <a:cubicBezTo>
                  <a:pt x="3297" y="6064"/>
                  <a:pt x="3501" y="6227"/>
                  <a:pt x="3704" y="6227"/>
                </a:cubicBezTo>
                <a:lnTo>
                  <a:pt x="7815" y="6227"/>
                </a:lnTo>
                <a:cubicBezTo>
                  <a:pt x="8059" y="6227"/>
                  <a:pt x="8222" y="6064"/>
                  <a:pt x="8222" y="5861"/>
                </a:cubicBezTo>
                <a:cubicBezTo>
                  <a:pt x="8222" y="5617"/>
                  <a:pt x="8059" y="5454"/>
                  <a:pt x="7815" y="5454"/>
                </a:cubicBezTo>
                <a:close/>
                <a:moveTo>
                  <a:pt x="367" y="7245"/>
                </a:moveTo>
                <a:cubicBezTo>
                  <a:pt x="164" y="7245"/>
                  <a:pt x="1" y="7448"/>
                  <a:pt x="1" y="7652"/>
                </a:cubicBezTo>
                <a:cubicBezTo>
                  <a:pt x="1" y="7855"/>
                  <a:pt x="164" y="8018"/>
                  <a:pt x="367" y="8018"/>
                </a:cubicBezTo>
                <a:lnTo>
                  <a:pt x="1954" y="8018"/>
                </a:lnTo>
                <a:cubicBezTo>
                  <a:pt x="2158" y="8018"/>
                  <a:pt x="2321" y="7855"/>
                  <a:pt x="2321" y="7652"/>
                </a:cubicBezTo>
                <a:cubicBezTo>
                  <a:pt x="2321" y="7448"/>
                  <a:pt x="2158" y="7245"/>
                  <a:pt x="1954" y="7245"/>
                </a:cubicBezTo>
                <a:close/>
                <a:moveTo>
                  <a:pt x="3704" y="7245"/>
                </a:moveTo>
                <a:cubicBezTo>
                  <a:pt x="3501" y="7245"/>
                  <a:pt x="3297" y="7448"/>
                  <a:pt x="3297" y="7652"/>
                </a:cubicBezTo>
                <a:cubicBezTo>
                  <a:pt x="3297" y="7855"/>
                  <a:pt x="3501" y="8018"/>
                  <a:pt x="3704" y="8018"/>
                </a:cubicBezTo>
                <a:lnTo>
                  <a:pt x="7815" y="8018"/>
                </a:lnTo>
                <a:cubicBezTo>
                  <a:pt x="8059" y="8018"/>
                  <a:pt x="8222" y="7855"/>
                  <a:pt x="8222" y="7652"/>
                </a:cubicBezTo>
                <a:cubicBezTo>
                  <a:pt x="8222" y="7448"/>
                  <a:pt x="8059" y="7245"/>
                  <a:pt x="7815" y="7245"/>
                </a:cubicBezTo>
                <a:close/>
                <a:moveTo>
                  <a:pt x="14204" y="8750"/>
                </a:moveTo>
                <a:cubicBezTo>
                  <a:pt x="13960" y="8750"/>
                  <a:pt x="13756" y="8954"/>
                  <a:pt x="13756" y="9239"/>
                </a:cubicBezTo>
                <a:cubicBezTo>
                  <a:pt x="13756" y="9483"/>
                  <a:pt x="13960" y="9686"/>
                  <a:pt x="14204" y="9686"/>
                </a:cubicBezTo>
                <a:cubicBezTo>
                  <a:pt x="14448" y="9686"/>
                  <a:pt x="14652" y="9483"/>
                  <a:pt x="14652" y="9239"/>
                </a:cubicBezTo>
                <a:cubicBezTo>
                  <a:pt x="14652" y="8954"/>
                  <a:pt x="14448" y="8750"/>
                  <a:pt x="14204" y="8750"/>
                </a:cubicBezTo>
                <a:close/>
                <a:moveTo>
                  <a:pt x="15547" y="8750"/>
                </a:moveTo>
                <a:cubicBezTo>
                  <a:pt x="15303" y="8750"/>
                  <a:pt x="15099" y="8954"/>
                  <a:pt x="15099" y="9239"/>
                </a:cubicBezTo>
                <a:cubicBezTo>
                  <a:pt x="15099" y="9483"/>
                  <a:pt x="15303" y="9686"/>
                  <a:pt x="15547" y="9686"/>
                </a:cubicBezTo>
                <a:cubicBezTo>
                  <a:pt x="15791" y="9686"/>
                  <a:pt x="15995" y="9483"/>
                  <a:pt x="15995" y="9239"/>
                </a:cubicBezTo>
                <a:cubicBezTo>
                  <a:pt x="15995" y="8954"/>
                  <a:pt x="15791" y="8750"/>
                  <a:pt x="15547" y="8750"/>
                </a:cubicBezTo>
                <a:close/>
                <a:moveTo>
                  <a:pt x="16890" y="8750"/>
                </a:moveTo>
                <a:cubicBezTo>
                  <a:pt x="16646" y="8750"/>
                  <a:pt x="16442" y="8954"/>
                  <a:pt x="16442" y="9239"/>
                </a:cubicBezTo>
                <a:cubicBezTo>
                  <a:pt x="16442" y="9483"/>
                  <a:pt x="16646" y="9686"/>
                  <a:pt x="16890" y="9686"/>
                </a:cubicBezTo>
                <a:cubicBezTo>
                  <a:pt x="17134" y="9686"/>
                  <a:pt x="17338" y="9483"/>
                  <a:pt x="17338" y="9239"/>
                </a:cubicBezTo>
                <a:cubicBezTo>
                  <a:pt x="17338" y="8954"/>
                  <a:pt x="17134" y="8750"/>
                  <a:pt x="16890" y="8750"/>
                </a:cubicBezTo>
                <a:close/>
                <a:moveTo>
                  <a:pt x="18233" y="8750"/>
                </a:moveTo>
                <a:cubicBezTo>
                  <a:pt x="17989" y="8750"/>
                  <a:pt x="17785" y="8954"/>
                  <a:pt x="17785" y="9239"/>
                </a:cubicBezTo>
                <a:cubicBezTo>
                  <a:pt x="17785" y="9483"/>
                  <a:pt x="17989" y="9686"/>
                  <a:pt x="18233" y="9686"/>
                </a:cubicBezTo>
                <a:cubicBezTo>
                  <a:pt x="18477" y="9686"/>
                  <a:pt x="18681" y="9483"/>
                  <a:pt x="18681" y="9239"/>
                </a:cubicBezTo>
                <a:cubicBezTo>
                  <a:pt x="18681" y="8954"/>
                  <a:pt x="18477" y="8750"/>
                  <a:pt x="18233" y="8750"/>
                </a:cubicBezTo>
                <a:close/>
                <a:moveTo>
                  <a:pt x="19576" y="8750"/>
                </a:moveTo>
                <a:cubicBezTo>
                  <a:pt x="19332" y="8750"/>
                  <a:pt x="19128" y="8954"/>
                  <a:pt x="19128" y="9239"/>
                </a:cubicBezTo>
                <a:cubicBezTo>
                  <a:pt x="19128" y="9483"/>
                  <a:pt x="19332" y="9686"/>
                  <a:pt x="19576" y="9686"/>
                </a:cubicBezTo>
                <a:cubicBezTo>
                  <a:pt x="19820" y="9686"/>
                  <a:pt x="20024" y="9483"/>
                  <a:pt x="20024" y="9239"/>
                </a:cubicBezTo>
                <a:cubicBezTo>
                  <a:pt x="20024" y="8954"/>
                  <a:pt x="19820" y="8750"/>
                  <a:pt x="19576" y="8750"/>
                </a:cubicBezTo>
                <a:close/>
                <a:moveTo>
                  <a:pt x="20919" y="8750"/>
                </a:moveTo>
                <a:cubicBezTo>
                  <a:pt x="20675" y="8750"/>
                  <a:pt x="20471" y="8954"/>
                  <a:pt x="20471" y="9239"/>
                </a:cubicBezTo>
                <a:cubicBezTo>
                  <a:pt x="20471" y="9483"/>
                  <a:pt x="20675" y="9686"/>
                  <a:pt x="20919" y="9686"/>
                </a:cubicBezTo>
                <a:cubicBezTo>
                  <a:pt x="21163" y="9686"/>
                  <a:pt x="21367" y="9483"/>
                  <a:pt x="21367" y="9239"/>
                </a:cubicBezTo>
                <a:cubicBezTo>
                  <a:pt x="21367" y="8954"/>
                  <a:pt x="21163" y="8750"/>
                  <a:pt x="20919" y="8750"/>
                </a:cubicBezTo>
                <a:close/>
                <a:moveTo>
                  <a:pt x="367" y="9076"/>
                </a:moveTo>
                <a:cubicBezTo>
                  <a:pt x="164" y="9076"/>
                  <a:pt x="1" y="9239"/>
                  <a:pt x="1" y="9442"/>
                </a:cubicBezTo>
                <a:cubicBezTo>
                  <a:pt x="1" y="9646"/>
                  <a:pt x="164" y="9849"/>
                  <a:pt x="367" y="9849"/>
                </a:cubicBezTo>
                <a:lnTo>
                  <a:pt x="1954" y="9849"/>
                </a:lnTo>
                <a:cubicBezTo>
                  <a:pt x="2158" y="9849"/>
                  <a:pt x="2321" y="9646"/>
                  <a:pt x="2321" y="9442"/>
                </a:cubicBezTo>
                <a:cubicBezTo>
                  <a:pt x="2321" y="9239"/>
                  <a:pt x="2158" y="9076"/>
                  <a:pt x="1954" y="9076"/>
                </a:cubicBezTo>
                <a:close/>
                <a:moveTo>
                  <a:pt x="8629" y="9076"/>
                </a:moveTo>
                <a:cubicBezTo>
                  <a:pt x="8425" y="9076"/>
                  <a:pt x="8262" y="9239"/>
                  <a:pt x="8262" y="9442"/>
                </a:cubicBezTo>
                <a:cubicBezTo>
                  <a:pt x="8262" y="9646"/>
                  <a:pt x="8425" y="9849"/>
                  <a:pt x="8629" y="9849"/>
                </a:cubicBezTo>
                <a:lnTo>
                  <a:pt x="12780" y="9849"/>
                </a:lnTo>
                <a:cubicBezTo>
                  <a:pt x="12983" y="9849"/>
                  <a:pt x="13146" y="9646"/>
                  <a:pt x="13146" y="9442"/>
                </a:cubicBezTo>
                <a:cubicBezTo>
                  <a:pt x="13146" y="9239"/>
                  <a:pt x="12983" y="9076"/>
                  <a:pt x="12780" y="9076"/>
                </a:cubicBezTo>
                <a:close/>
                <a:moveTo>
                  <a:pt x="367" y="10867"/>
                </a:moveTo>
                <a:cubicBezTo>
                  <a:pt x="164" y="10867"/>
                  <a:pt x="1" y="11029"/>
                  <a:pt x="1" y="11233"/>
                </a:cubicBezTo>
                <a:cubicBezTo>
                  <a:pt x="1" y="11436"/>
                  <a:pt x="164" y="11640"/>
                  <a:pt x="367" y="11640"/>
                </a:cubicBezTo>
                <a:lnTo>
                  <a:pt x="1954" y="11640"/>
                </a:lnTo>
                <a:cubicBezTo>
                  <a:pt x="2158" y="11640"/>
                  <a:pt x="2321" y="11436"/>
                  <a:pt x="2321" y="11233"/>
                </a:cubicBezTo>
                <a:cubicBezTo>
                  <a:pt x="2321" y="11029"/>
                  <a:pt x="2158" y="10867"/>
                  <a:pt x="1954" y="10867"/>
                </a:cubicBezTo>
                <a:close/>
                <a:moveTo>
                  <a:pt x="8629" y="10867"/>
                </a:moveTo>
                <a:cubicBezTo>
                  <a:pt x="8425" y="10867"/>
                  <a:pt x="8262" y="11029"/>
                  <a:pt x="8262" y="11233"/>
                </a:cubicBezTo>
                <a:cubicBezTo>
                  <a:pt x="8262" y="11436"/>
                  <a:pt x="8425" y="11640"/>
                  <a:pt x="8629" y="11640"/>
                </a:cubicBezTo>
                <a:lnTo>
                  <a:pt x="12780" y="11640"/>
                </a:lnTo>
                <a:cubicBezTo>
                  <a:pt x="12983" y="11640"/>
                  <a:pt x="13146" y="11436"/>
                  <a:pt x="13146" y="11233"/>
                </a:cubicBezTo>
                <a:cubicBezTo>
                  <a:pt x="13146" y="11029"/>
                  <a:pt x="12983" y="10867"/>
                  <a:pt x="12780" y="10867"/>
                </a:cubicBezTo>
                <a:close/>
                <a:moveTo>
                  <a:pt x="14204" y="12495"/>
                </a:moveTo>
                <a:cubicBezTo>
                  <a:pt x="13960" y="12495"/>
                  <a:pt x="13756" y="12657"/>
                  <a:pt x="13756" y="12942"/>
                </a:cubicBezTo>
                <a:cubicBezTo>
                  <a:pt x="13756" y="13186"/>
                  <a:pt x="13960" y="13390"/>
                  <a:pt x="14204" y="13390"/>
                </a:cubicBezTo>
                <a:cubicBezTo>
                  <a:pt x="14448" y="13390"/>
                  <a:pt x="14652" y="13186"/>
                  <a:pt x="14652" y="12942"/>
                </a:cubicBezTo>
                <a:cubicBezTo>
                  <a:pt x="14652" y="12657"/>
                  <a:pt x="14448" y="12495"/>
                  <a:pt x="14204" y="12495"/>
                </a:cubicBezTo>
                <a:close/>
                <a:moveTo>
                  <a:pt x="15547" y="12495"/>
                </a:moveTo>
                <a:cubicBezTo>
                  <a:pt x="15303" y="12495"/>
                  <a:pt x="15099" y="12657"/>
                  <a:pt x="15099" y="12942"/>
                </a:cubicBezTo>
                <a:cubicBezTo>
                  <a:pt x="15099" y="13186"/>
                  <a:pt x="15303" y="13390"/>
                  <a:pt x="15547" y="13390"/>
                </a:cubicBezTo>
                <a:cubicBezTo>
                  <a:pt x="15791" y="13390"/>
                  <a:pt x="15995" y="13186"/>
                  <a:pt x="15995" y="12942"/>
                </a:cubicBezTo>
                <a:cubicBezTo>
                  <a:pt x="15995" y="12657"/>
                  <a:pt x="15791" y="12495"/>
                  <a:pt x="15547" y="12495"/>
                </a:cubicBezTo>
                <a:close/>
                <a:moveTo>
                  <a:pt x="16890" y="12495"/>
                </a:moveTo>
                <a:cubicBezTo>
                  <a:pt x="16646" y="12495"/>
                  <a:pt x="16442" y="12657"/>
                  <a:pt x="16442" y="12942"/>
                </a:cubicBezTo>
                <a:cubicBezTo>
                  <a:pt x="16442" y="13186"/>
                  <a:pt x="16646" y="13390"/>
                  <a:pt x="16890" y="13390"/>
                </a:cubicBezTo>
                <a:cubicBezTo>
                  <a:pt x="17134" y="13390"/>
                  <a:pt x="17338" y="13186"/>
                  <a:pt x="17338" y="12942"/>
                </a:cubicBezTo>
                <a:cubicBezTo>
                  <a:pt x="17338" y="12657"/>
                  <a:pt x="17134" y="12495"/>
                  <a:pt x="16890" y="12495"/>
                </a:cubicBezTo>
                <a:close/>
                <a:moveTo>
                  <a:pt x="18233" y="12495"/>
                </a:moveTo>
                <a:cubicBezTo>
                  <a:pt x="17989" y="12495"/>
                  <a:pt x="17785" y="12657"/>
                  <a:pt x="17785" y="12942"/>
                </a:cubicBezTo>
                <a:cubicBezTo>
                  <a:pt x="17785" y="13186"/>
                  <a:pt x="17989" y="13390"/>
                  <a:pt x="18233" y="13390"/>
                </a:cubicBezTo>
                <a:cubicBezTo>
                  <a:pt x="18477" y="13390"/>
                  <a:pt x="18681" y="13186"/>
                  <a:pt x="18681" y="12942"/>
                </a:cubicBezTo>
                <a:cubicBezTo>
                  <a:pt x="18681" y="12657"/>
                  <a:pt x="18477" y="12495"/>
                  <a:pt x="18233" y="12495"/>
                </a:cubicBezTo>
                <a:close/>
                <a:moveTo>
                  <a:pt x="19576" y="12495"/>
                </a:moveTo>
                <a:cubicBezTo>
                  <a:pt x="19332" y="12495"/>
                  <a:pt x="19128" y="12657"/>
                  <a:pt x="19128" y="12942"/>
                </a:cubicBezTo>
                <a:cubicBezTo>
                  <a:pt x="19128" y="13186"/>
                  <a:pt x="19332" y="13390"/>
                  <a:pt x="19576" y="13390"/>
                </a:cubicBezTo>
                <a:cubicBezTo>
                  <a:pt x="19820" y="13390"/>
                  <a:pt x="20024" y="13186"/>
                  <a:pt x="20024" y="12942"/>
                </a:cubicBezTo>
                <a:cubicBezTo>
                  <a:pt x="20024" y="12657"/>
                  <a:pt x="19820" y="12495"/>
                  <a:pt x="19576" y="12495"/>
                </a:cubicBezTo>
                <a:close/>
                <a:moveTo>
                  <a:pt x="20919" y="12495"/>
                </a:moveTo>
                <a:cubicBezTo>
                  <a:pt x="20675" y="12495"/>
                  <a:pt x="20471" y="12657"/>
                  <a:pt x="20471" y="12942"/>
                </a:cubicBezTo>
                <a:cubicBezTo>
                  <a:pt x="20471" y="13186"/>
                  <a:pt x="20675" y="13390"/>
                  <a:pt x="20919" y="13390"/>
                </a:cubicBezTo>
                <a:cubicBezTo>
                  <a:pt x="21163" y="13390"/>
                  <a:pt x="21367" y="13186"/>
                  <a:pt x="21367" y="12942"/>
                </a:cubicBezTo>
                <a:cubicBezTo>
                  <a:pt x="21367" y="12657"/>
                  <a:pt x="21163" y="12495"/>
                  <a:pt x="20919" y="12495"/>
                </a:cubicBezTo>
                <a:close/>
                <a:moveTo>
                  <a:pt x="367" y="12657"/>
                </a:moveTo>
                <a:cubicBezTo>
                  <a:pt x="164" y="12657"/>
                  <a:pt x="1" y="12820"/>
                  <a:pt x="1" y="13024"/>
                </a:cubicBezTo>
                <a:cubicBezTo>
                  <a:pt x="1" y="13268"/>
                  <a:pt x="164" y="13431"/>
                  <a:pt x="367" y="13431"/>
                </a:cubicBezTo>
                <a:lnTo>
                  <a:pt x="1954" y="13431"/>
                </a:lnTo>
                <a:cubicBezTo>
                  <a:pt x="2158" y="13431"/>
                  <a:pt x="2321" y="13268"/>
                  <a:pt x="2321" y="13024"/>
                </a:cubicBezTo>
                <a:cubicBezTo>
                  <a:pt x="2321" y="12820"/>
                  <a:pt x="2158" y="12657"/>
                  <a:pt x="1954" y="12657"/>
                </a:cubicBezTo>
                <a:close/>
                <a:moveTo>
                  <a:pt x="8629" y="12657"/>
                </a:moveTo>
                <a:cubicBezTo>
                  <a:pt x="8425" y="12657"/>
                  <a:pt x="8262" y="12820"/>
                  <a:pt x="8262" y="13024"/>
                </a:cubicBezTo>
                <a:cubicBezTo>
                  <a:pt x="8262" y="13268"/>
                  <a:pt x="8425" y="13431"/>
                  <a:pt x="8629" y="13431"/>
                </a:cubicBezTo>
                <a:lnTo>
                  <a:pt x="12780" y="13431"/>
                </a:lnTo>
                <a:cubicBezTo>
                  <a:pt x="12983" y="13431"/>
                  <a:pt x="13146" y="13268"/>
                  <a:pt x="13146" y="13024"/>
                </a:cubicBezTo>
                <a:cubicBezTo>
                  <a:pt x="13146" y="12820"/>
                  <a:pt x="12983" y="12657"/>
                  <a:pt x="12780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48"/>
          <p:cNvSpPr/>
          <p:nvPr/>
        </p:nvSpPr>
        <p:spPr>
          <a:xfrm flipH="1">
            <a:off x="9410618" y="6094276"/>
            <a:ext cx="507613" cy="56590"/>
          </a:xfrm>
          <a:custGeom>
            <a:rect b="b" l="l" r="r" t="t"/>
            <a:pathLst>
              <a:path extrusionOk="0" h="2931" w="26291">
                <a:moveTo>
                  <a:pt x="5088" y="0"/>
                </a:moveTo>
                <a:lnTo>
                  <a:pt x="4925" y="41"/>
                </a:lnTo>
                <a:lnTo>
                  <a:pt x="326" y="2238"/>
                </a:lnTo>
                <a:cubicBezTo>
                  <a:pt x="0" y="2401"/>
                  <a:pt x="123" y="2930"/>
                  <a:pt x="489" y="2930"/>
                </a:cubicBezTo>
                <a:lnTo>
                  <a:pt x="22913" y="2930"/>
                </a:lnTo>
                <a:cubicBezTo>
                  <a:pt x="22994" y="2930"/>
                  <a:pt x="23076" y="2890"/>
                  <a:pt x="23157" y="2849"/>
                </a:cubicBezTo>
                <a:lnTo>
                  <a:pt x="26047" y="651"/>
                </a:lnTo>
                <a:cubicBezTo>
                  <a:pt x="26291" y="448"/>
                  <a:pt x="26169" y="0"/>
                  <a:pt x="2580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48"/>
          <p:cNvSpPr/>
          <p:nvPr/>
        </p:nvSpPr>
        <p:spPr>
          <a:xfrm flipH="1">
            <a:off x="9406678" y="6087982"/>
            <a:ext cx="515491" cy="69159"/>
          </a:xfrm>
          <a:custGeom>
            <a:rect b="b" l="l" r="r" t="t"/>
            <a:pathLst>
              <a:path extrusionOk="0" h="3582" w="26699">
                <a:moveTo>
                  <a:pt x="26047" y="652"/>
                </a:moveTo>
                <a:lnTo>
                  <a:pt x="26047" y="692"/>
                </a:lnTo>
                <a:lnTo>
                  <a:pt x="26006" y="692"/>
                </a:lnTo>
                <a:lnTo>
                  <a:pt x="23117" y="2931"/>
                </a:lnTo>
                <a:lnTo>
                  <a:pt x="693" y="2931"/>
                </a:lnTo>
                <a:lnTo>
                  <a:pt x="652" y="2890"/>
                </a:lnTo>
                <a:lnTo>
                  <a:pt x="693" y="2890"/>
                </a:lnTo>
                <a:lnTo>
                  <a:pt x="5251" y="692"/>
                </a:lnTo>
                <a:lnTo>
                  <a:pt x="5332" y="652"/>
                </a:lnTo>
                <a:close/>
                <a:moveTo>
                  <a:pt x="5210" y="0"/>
                </a:moveTo>
                <a:lnTo>
                  <a:pt x="5088" y="41"/>
                </a:lnTo>
                <a:lnTo>
                  <a:pt x="5007" y="41"/>
                </a:lnTo>
                <a:lnTo>
                  <a:pt x="367" y="2279"/>
                </a:lnTo>
                <a:cubicBezTo>
                  <a:pt x="123" y="2402"/>
                  <a:pt x="1" y="2646"/>
                  <a:pt x="1" y="2890"/>
                </a:cubicBezTo>
                <a:cubicBezTo>
                  <a:pt x="1" y="3053"/>
                  <a:pt x="42" y="3256"/>
                  <a:pt x="164" y="3378"/>
                </a:cubicBezTo>
                <a:cubicBezTo>
                  <a:pt x="286" y="3500"/>
                  <a:pt x="489" y="3582"/>
                  <a:pt x="693" y="3582"/>
                </a:cubicBezTo>
                <a:lnTo>
                  <a:pt x="23117" y="3582"/>
                </a:lnTo>
                <a:cubicBezTo>
                  <a:pt x="23280" y="3582"/>
                  <a:pt x="23442" y="3541"/>
                  <a:pt x="23565" y="3460"/>
                </a:cubicBezTo>
                <a:lnTo>
                  <a:pt x="26454" y="1221"/>
                </a:lnTo>
                <a:cubicBezTo>
                  <a:pt x="26617" y="1099"/>
                  <a:pt x="26698" y="896"/>
                  <a:pt x="26698" y="692"/>
                </a:cubicBezTo>
                <a:cubicBezTo>
                  <a:pt x="26698" y="489"/>
                  <a:pt x="26658" y="326"/>
                  <a:pt x="26535" y="204"/>
                </a:cubicBezTo>
                <a:cubicBezTo>
                  <a:pt x="26413" y="82"/>
                  <a:pt x="26210" y="0"/>
                  <a:pt x="260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48"/>
          <p:cNvSpPr/>
          <p:nvPr/>
        </p:nvSpPr>
        <p:spPr>
          <a:xfrm flipH="1">
            <a:off x="9603145" y="5823985"/>
            <a:ext cx="79373" cy="303321"/>
          </a:xfrm>
          <a:custGeom>
            <a:rect b="b" l="l" r="r" t="t"/>
            <a:pathLst>
              <a:path extrusionOk="0" h="15710" w="4111">
                <a:moveTo>
                  <a:pt x="1" y="0"/>
                </a:moveTo>
                <a:lnTo>
                  <a:pt x="1" y="15709"/>
                </a:lnTo>
                <a:lnTo>
                  <a:pt x="4111" y="15709"/>
                </a:lnTo>
                <a:lnTo>
                  <a:pt x="4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8"/>
          <p:cNvSpPr/>
          <p:nvPr/>
        </p:nvSpPr>
        <p:spPr>
          <a:xfrm flipH="1">
            <a:off x="9596059" y="5816900"/>
            <a:ext cx="92753" cy="316682"/>
          </a:xfrm>
          <a:custGeom>
            <a:rect b="b" l="l" r="r" t="t"/>
            <a:pathLst>
              <a:path extrusionOk="0" h="16402" w="4804">
                <a:moveTo>
                  <a:pt x="4111" y="693"/>
                </a:moveTo>
                <a:lnTo>
                  <a:pt x="4111" y="15751"/>
                </a:lnTo>
                <a:lnTo>
                  <a:pt x="652" y="15751"/>
                </a:lnTo>
                <a:lnTo>
                  <a:pt x="652" y="693"/>
                </a:lnTo>
                <a:close/>
                <a:moveTo>
                  <a:pt x="327" y="1"/>
                </a:moveTo>
                <a:cubicBezTo>
                  <a:pt x="245" y="1"/>
                  <a:pt x="164" y="42"/>
                  <a:pt x="82" y="123"/>
                </a:cubicBezTo>
                <a:cubicBezTo>
                  <a:pt x="42" y="164"/>
                  <a:pt x="1" y="286"/>
                  <a:pt x="1" y="367"/>
                </a:cubicBezTo>
                <a:lnTo>
                  <a:pt x="1" y="16076"/>
                </a:lnTo>
                <a:cubicBezTo>
                  <a:pt x="1" y="16158"/>
                  <a:pt x="42" y="16239"/>
                  <a:pt x="82" y="16320"/>
                </a:cubicBezTo>
                <a:cubicBezTo>
                  <a:pt x="164" y="16361"/>
                  <a:pt x="245" y="16402"/>
                  <a:pt x="327" y="16402"/>
                </a:cubicBezTo>
                <a:lnTo>
                  <a:pt x="4437" y="16402"/>
                </a:lnTo>
                <a:cubicBezTo>
                  <a:pt x="4559" y="16402"/>
                  <a:pt x="4640" y="16361"/>
                  <a:pt x="4681" y="16320"/>
                </a:cubicBezTo>
                <a:cubicBezTo>
                  <a:pt x="4763" y="16239"/>
                  <a:pt x="4803" y="16158"/>
                  <a:pt x="4803" y="16076"/>
                </a:cubicBezTo>
                <a:lnTo>
                  <a:pt x="4803" y="367"/>
                </a:lnTo>
                <a:cubicBezTo>
                  <a:pt x="4803" y="286"/>
                  <a:pt x="4763" y="164"/>
                  <a:pt x="4681" y="123"/>
                </a:cubicBezTo>
                <a:cubicBezTo>
                  <a:pt x="4640" y="42"/>
                  <a:pt x="4559" y="1"/>
                  <a:pt x="44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48"/>
          <p:cNvSpPr/>
          <p:nvPr/>
        </p:nvSpPr>
        <p:spPr>
          <a:xfrm flipH="1">
            <a:off x="9590556" y="5823985"/>
            <a:ext cx="104531" cy="220028"/>
          </a:xfrm>
          <a:custGeom>
            <a:rect b="b" l="l" r="r" t="t"/>
            <a:pathLst>
              <a:path extrusionOk="0" h="11396" w="5414">
                <a:moveTo>
                  <a:pt x="0" y="0"/>
                </a:moveTo>
                <a:lnTo>
                  <a:pt x="0" y="11395"/>
                </a:lnTo>
                <a:lnTo>
                  <a:pt x="5413" y="11395"/>
                </a:lnTo>
                <a:lnTo>
                  <a:pt x="541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48"/>
          <p:cNvSpPr/>
          <p:nvPr/>
        </p:nvSpPr>
        <p:spPr>
          <a:xfrm flipH="1">
            <a:off x="9583488" y="5816900"/>
            <a:ext cx="117892" cy="233389"/>
          </a:xfrm>
          <a:custGeom>
            <a:rect b="b" l="l" r="r" t="t"/>
            <a:pathLst>
              <a:path extrusionOk="0" h="12088" w="6106">
                <a:moveTo>
                  <a:pt x="5414" y="693"/>
                </a:moveTo>
                <a:lnTo>
                  <a:pt x="5414" y="11437"/>
                </a:lnTo>
                <a:lnTo>
                  <a:pt x="693" y="11437"/>
                </a:lnTo>
                <a:lnTo>
                  <a:pt x="693" y="693"/>
                </a:lnTo>
                <a:close/>
                <a:moveTo>
                  <a:pt x="326" y="1"/>
                </a:moveTo>
                <a:cubicBezTo>
                  <a:pt x="245" y="1"/>
                  <a:pt x="164" y="42"/>
                  <a:pt x="82" y="123"/>
                </a:cubicBezTo>
                <a:cubicBezTo>
                  <a:pt x="42" y="164"/>
                  <a:pt x="1" y="286"/>
                  <a:pt x="1" y="367"/>
                </a:cubicBezTo>
                <a:lnTo>
                  <a:pt x="1" y="11762"/>
                </a:lnTo>
                <a:cubicBezTo>
                  <a:pt x="1" y="11844"/>
                  <a:pt x="42" y="11925"/>
                  <a:pt x="82" y="12007"/>
                </a:cubicBezTo>
                <a:cubicBezTo>
                  <a:pt x="164" y="12088"/>
                  <a:pt x="245" y="12088"/>
                  <a:pt x="326" y="12088"/>
                </a:cubicBezTo>
                <a:lnTo>
                  <a:pt x="5739" y="12088"/>
                </a:lnTo>
                <a:cubicBezTo>
                  <a:pt x="5861" y="12088"/>
                  <a:pt x="5943" y="12088"/>
                  <a:pt x="5983" y="12007"/>
                </a:cubicBezTo>
                <a:cubicBezTo>
                  <a:pt x="6065" y="11925"/>
                  <a:pt x="6105" y="11844"/>
                  <a:pt x="6105" y="11762"/>
                </a:cubicBezTo>
                <a:lnTo>
                  <a:pt x="6105" y="367"/>
                </a:lnTo>
                <a:cubicBezTo>
                  <a:pt x="6105" y="286"/>
                  <a:pt x="6065" y="164"/>
                  <a:pt x="5983" y="123"/>
                </a:cubicBezTo>
                <a:cubicBezTo>
                  <a:pt x="5943" y="42"/>
                  <a:pt x="5861" y="1"/>
                  <a:pt x="57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8"/>
          <p:cNvSpPr/>
          <p:nvPr/>
        </p:nvSpPr>
        <p:spPr>
          <a:xfrm flipH="1">
            <a:off x="8964286" y="4814335"/>
            <a:ext cx="1318528" cy="1031716"/>
          </a:xfrm>
          <a:custGeom>
            <a:rect b="b" l="l" r="r" t="t"/>
            <a:pathLst>
              <a:path extrusionOk="0" h="53436" w="68291">
                <a:moveTo>
                  <a:pt x="1" y="0"/>
                </a:moveTo>
                <a:lnTo>
                  <a:pt x="1" y="53436"/>
                </a:lnTo>
                <a:lnTo>
                  <a:pt x="68291" y="53436"/>
                </a:lnTo>
                <a:lnTo>
                  <a:pt x="6829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48"/>
          <p:cNvSpPr/>
          <p:nvPr/>
        </p:nvSpPr>
        <p:spPr>
          <a:xfrm flipH="1">
            <a:off x="8957991" y="4808041"/>
            <a:ext cx="1331889" cy="1044304"/>
          </a:xfrm>
          <a:custGeom>
            <a:rect b="b" l="l" r="r" t="t"/>
            <a:pathLst>
              <a:path extrusionOk="0" h="54088" w="68983">
                <a:moveTo>
                  <a:pt x="68290" y="693"/>
                </a:moveTo>
                <a:lnTo>
                  <a:pt x="68290" y="53395"/>
                </a:lnTo>
                <a:lnTo>
                  <a:pt x="693" y="53395"/>
                </a:lnTo>
                <a:lnTo>
                  <a:pt x="693" y="693"/>
                </a:lnTo>
                <a:close/>
                <a:moveTo>
                  <a:pt x="367" y="1"/>
                </a:moveTo>
                <a:cubicBezTo>
                  <a:pt x="286" y="1"/>
                  <a:pt x="163" y="41"/>
                  <a:pt x="123" y="82"/>
                </a:cubicBezTo>
                <a:cubicBezTo>
                  <a:pt x="41" y="163"/>
                  <a:pt x="1" y="245"/>
                  <a:pt x="1" y="326"/>
                </a:cubicBezTo>
                <a:lnTo>
                  <a:pt x="1" y="53762"/>
                </a:lnTo>
                <a:cubicBezTo>
                  <a:pt x="1" y="53843"/>
                  <a:pt x="41" y="53924"/>
                  <a:pt x="123" y="54006"/>
                </a:cubicBezTo>
                <a:cubicBezTo>
                  <a:pt x="163" y="54047"/>
                  <a:pt x="286" y="54087"/>
                  <a:pt x="367" y="54087"/>
                </a:cubicBezTo>
                <a:lnTo>
                  <a:pt x="68657" y="54087"/>
                </a:lnTo>
                <a:cubicBezTo>
                  <a:pt x="68738" y="54087"/>
                  <a:pt x="68819" y="54047"/>
                  <a:pt x="68901" y="54006"/>
                </a:cubicBezTo>
                <a:cubicBezTo>
                  <a:pt x="68942" y="53924"/>
                  <a:pt x="68982" y="53843"/>
                  <a:pt x="68982" y="53762"/>
                </a:cubicBezTo>
                <a:lnTo>
                  <a:pt x="68982" y="326"/>
                </a:lnTo>
                <a:cubicBezTo>
                  <a:pt x="68982" y="245"/>
                  <a:pt x="68942" y="163"/>
                  <a:pt x="68901" y="82"/>
                </a:cubicBezTo>
                <a:cubicBezTo>
                  <a:pt x="68819" y="41"/>
                  <a:pt x="68738" y="1"/>
                  <a:pt x="686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48"/>
          <p:cNvSpPr/>
          <p:nvPr/>
        </p:nvSpPr>
        <p:spPr>
          <a:xfrm flipH="1">
            <a:off x="9035012" y="4869339"/>
            <a:ext cx="1177854" cy="921701"/>
          </a:xfrm>
          <a:custGeom>
            <a:rect b="b" l="l" r="r" t="t"/>
            <a:pathLst>
              <a:path extrusionOk="0" h="47738" w="61005">
                <a:moveTo>
                  <a:pt x="0" y="0"/>
                </a:moveTo>
                <a:lnTo>
                  <a:pt x="0" y="47738"/>
                </a:lnTo>
                <a:lnTo>
                  <a:pt x="61005" y="47738"/>
                </a:lnTo>
                <a:lnTo>
                  <a:pt x="6100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48"/>
          <p:cNvSpPr/>
          <p:nvPr/>
        </p:nvSpPr>
        <p:spPr>
          <a:xfrm flipH="1">
            <a:off x="9028717" y="4863045"/>
            <a:ext cx="1190443" cy="934290"/>
          </a:xfrm>
          <a:custGeom>
            <a:rect b="b" l="l" r="r" t="t"/>
            <a:pathLst>
              <a:path extrusionOk="0" h="48390" w="61657">
                <a:moveTo>
                  <a:pt x="61005" y="692"/>
                </a:moveTo>
                <a:lnTo>
                  <a:pt x="61005" y="47698"/>
                </a:lnTo>
                <a:lnTo>
                  <a:pt x="692" y="47698"/>
                </a:lnTo>
                <a:lnTo>
                  <a:pt x="692" y="692"/>
                </a:lnTo>
                <a:close/>
                <a:moveTo>
                  <a:pt x="326" y="0"/>
                </a:moveTo>
                <a:cubicBezTo>
                  <a:pt x="245" y="0"/>
                  <a:pt x="163" y="41"/>
                  <a:pt x="123" y="123"/>
                </a:cubicBezTo>
                <a:cubicBezTo>
                  <a:pt x="41" y="163"/>
                  <a:pt x="0" y="245"/>
                  <a:pt x="0" y="326"/>
                </a:cubicBezTo>
                <a:lnTo>
                  <a:pt x="0" y="48064"/>
                </a:lnTo>
                <a:cubicBezTo>
                  <a:pt x="0" y="48145"/>
                  <a:pt x="41" y="48227"/>
                  <a:pt x="123" y="48267"/>
                </a:cubicBezTo>
                <a:cubicBezTo>
                  <a:pt x="163" y="48349"/>
                  <a:pt x="245" y="48389"/>
                  <a:pt x="326" y="48389"/>
                </a:cubicBezTo>
                <a:lnTo>
                  <a:pt x="61331" y="48389"/>
                </a:lnTo>
                <a:cubicBezTo>
                  <a:pt x="61412" y="48389"/>
                  <a:pt x="61494" y="48349"/>
                  <a:pt x="61575" y="48267"/>
                </a:cubicBezTo>
                <a:cubicBezTo>
                  <a:pt x="61616" y="48227"/>
                  <a:pt x="61657" y="48145"/>
                  <a:pt x="61657" y="48064"/>
                </a:cubicBezTo>
                <a:lnTo>
                  <a:pt x="61657" y="326"/>
                </a:lnTo>
                <a:cubicBezTo>
                  <a:pt x="61657" y="245"/>
                  <a:pt x="61616" y="163"/>
                  <a:pt x="61575" y="123"/>
                </a:cubicBezTo>
                <a:cubicBezTo>
                  <a:pt x="61494" y="41"/>
                  <a:pt x="61412" y="0"/>
                  <a:pt x="613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48"/>
          <p:cNvSpPr/>
          <p:nvPr/>
        </p:nvSpPr>
        <p:spPr>
          <a:xfrm flipH="1">
            <a:off x="9576407" y="4916466"/>
            <a:ext cx="412543" cy="259319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3" y="82"/>
                  <a:pt x="1" y="245"/>
                  <a:pt x="1" y="489"/>
                </a:cubicBezTo>
                <a:cubicBezTo>
                  <a:pt x="1" y="693"/>
                  <a:pt x="163" y="856"/>
                  <a:pt x="367" y="856"/>
                </a:cubicBezTo>
                <a:lnTo>
                  <a:pt x="1954" y="856"/>
                </a:lnTo>
                <a:cubicBezTo>
                  <a:pt x="2158" y="856"/>
                  <a:pt x="2361" y="693"/>
                  <a:pt x="2361" y="489"/>
                </a:cubicBezTo>
                <a:cubicBezTo>
                  <a:pt x="2361" y="245"/>
                  <a:pt x="2158" y="82"/>
                  <a:pt x="1954" y="82"/>
                </a:cubicBezTo>
                <a:close/>
                <a:moveTo>
                  <a:pt x="3704" y="82"/>
                </a:moveTo>
                <a:cubicBezTo>
                  <a:pt x="3501" y="82"/>
                  <a:pt x="3338" y="245"/>
                  <a:pt x="3338" y="489"/>
                </a:cubicBezTo>
                <a:cubicBezTo>
                  <a:pt x="3338" y="693"/>
                  <a:pt x="3501" y="856"/>
                  <a:pt x="3704" y="856"/>
                </a:cubicBezTo>
                <a:lnTo>
                  <a:pt x="7855" y="856"/>
                </a:lnTo>
                <a:cubicBezTo>
                  <a:pt x="8059" y="856"/>
                  <a:pt x="8222" y="693"/>
                  <a:pt x="8222" y="489"/>
                </a:cubicBezTo>
                <a:cubicBezTo>
                  <a:pt x="8222" y="245"/>
                  <a:pt x="8059" y="82"/>
                  <a:pt x="7855" y="82"/>
                </a:cubicBezTo>
                <a:close/>
                <a:moveTo>
                  <a:pt x="9605" y="1"/>
                </a:moveTo>
                <a:cubicBezTo>
                  <a:pt x="9361" y="1"/>
                  <a:pt x="9158" y="204"/>
                  <a:pt x="9158" y="489"/>
                </a:cubicBezTo>
                <a:cubicBezTo>
                  <a:pt x="9158" y="733"/>
                  <a:pt x="9361" y="937"/>
                  <a:pt x="9605" y="937"/>
                </a:cubicBezTo>
                <a:cubicBezTo>
                  <a:pt x="9849" y="937"/>
                  <a:pt x="10053" y="733"/>
                  <a:pt x="10053" y="489"/>
                </a:cubicBezTo>
                <a:cubicBezTo>
                  <a:pt x="10053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4" y="1"/>
                  <a:pt x="10501" y="204"/>
                  <a:pt x="10501" y="489"/>
                </a:cubicBezTo>
                <a:cubicBezTo>
                  <a:pt x="10501" y="733"/>
                  <a:pt x="10704" y="937"/>
                  <a:pt x="10948" y="937"/>
                </a:cubicBezTo>
                <a:cubicBezTo>
                  <a:pt x="11192" y="937"/>
                  <a:pt x="11396" y="733"/>
                  <a:pt x="11396" y="489"/>
                </a:cubicBezTo>
                <a:cubicBezTo>
                  <a:pt x="11396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7" y="1"/>
                  <a:pt x="11844" y="204"/>
                  <a:pt x="11844" y="489"/>
                </a:cubicBezTo>
                <a:cubicBezTo>
                  <a:pt x="11844" y="733"/>
                  <a:pt x="12047" y="937"/>
                  <a:pt x="12291" y="937"/>
                </a:cubicBezTo>
                <a:cubicBezTo>
                  <a:pt x="12535" y="937"/>
                  <a:pt x="12739" y="733"/>
                  <a:pt x="12739" y="489"/>
                </a:cubicBezTo>
                <a:cubicBezTo>
                  <a:pt x="12739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90" y="1"/>
                  <a:pt x="13187" y="204"/>
                  <a:pt x="13187" y="489"/>
                </a:cubicBezTo>
                <a:cubicBezTo>
                  <a:pt x="13187" y="733"/>
                  <a:pt x="13390" y="937"/>
                  <a:pt x="13634" y="937"/>
                </a:cubicBezTo>
                <a:cubicBezTo>
                  <a:pt x="13878" y="937"/>
                  <a:pt x="14082" y="733"/>
                  <a:pt x="14082" y="489"/>
                </a:cubicBezTo>
                <a:cubicBezTo>
                  <a:pt x="14082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3" y="1"/>
                  <a:pt x="14530" y="204"/>
                  <a:pt x="14530" y="489"/>
                </a:cubicBezTo>
                <a:cubicBezTo>
                  <a:pt x="14530" y="733"/>
                  <a:pt x="14733" y="937"/>
                  <a:pt x="14977" y="937"/>
                </a:cubicBezTo>
                <a:cubicBezTo>
                  <a:pt x="15221" y="937"/>
                  <a:pt x="15425" y="733"/>
                  <a:pt x="15425" y="489"/>
                </a:cubicBezTo>
                <a:cubicBezTo>
                  <a:pt x="15425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6" y="1"/>
                  <a:pt x="15873" y="204"/>
                  <a:pt x="15873" y="489"/>
                </a:cubicBezTo>
                <a:cubicBezTo>
                  <a:pt x="15873" y="733"/>
                  <a:pt x="16076" y="937"/>
                  <a:pt x="16320" y="937"/>
                </a:cubicBezTo>
                <a:cubicBezTo>
                  <a:pt x="16564" y="937"/>
                  <a:pt x="16768" y="733"/>
                  <a:pt x="16768" y="489"/>
                </a:cubicBezTo>
                <a:cubicBezTo>
                  <a:pt x="16768" y="204"/>
                  <a:pt x="16564" y="1"/>
                  <a:pt x="16320" y="1"/>
                </a:cubicBezTo>
                <a:close/>
                <a:moveTo>
                  <a:pt x="367" y="1873"/>
                </a:moveTo>
                <a:cubicBezTo>
                  <a:pt x="163" y="1873"/>
                  <a:pt x="1" y="2036"/>
                  <a:pt x="1" y="2280"/>
                </a:cubicBezTo>
                <a:cubicBezTo>
                  <a:pt x="1" y="2483"/>
                  <a:pt x="163" y="2646"/>
                  <a:pt x="367" y="2646"/>
                </a:cubicBezTo>
                <a:lnTo>
                  <a:pt x="1954" y="2646"/>
                </a:lnTo>
                <a:cubicBezTo>
                  <a:pt x="2158" y="2646"/>
                  <a:pt x="2361" y="2483"/>
                  <a:pt x="2361" y="2280"/>
                </a:cubicBezTo>
                <a:cubicBezTo>
                  <a:pt x="2361" y="2036"/>
                  <a:pt x="2158" y="1873"/>
                  <a:pt x="1954" y="1873"/>
                </a:cubicBezTo>
                <a:close/>
                <a:moveTo>
                  <a:pt x="3704" y="1873"/>
                </a:moveTo>
                <a:cubicBezTo>
                  <a:pt x="3501" y="1873"/>
                  <a:pt x="3338" y="2036"/>
                  <a:pt x="3338" y="2280"/>
                </a:cubicBezTo>
                <a:cubicBezTo>
                  <a:pt x="3338" y="2483"/>
                  <a:pt x="3501" y="2646"/>
                  <a:pt x="3704" y="2646"/>
                </a:cubicBezTo>
                <a:lnTo>
                  <a:pt x="7855" y="2646"/>
                </a:lnTo>
                <a:cubicBezTo>
                  <a:pt x="8059" y="2646"/>
                  <a:pt x="8222" y="2483"/>
                  <a:pt x="8222" y="2280"/>
                </a:cubicBezTo>
                <a:cubicBezTo>
                  <a:pt x="8222" y="2036"/>
                  <a:pt x="8059" y="1873"/>
                  <a:pt x="7855" y="1873"/>
                </a:cubicBezTo>
                <a:close/>
                <a:moveTo>
                  <a:pt x="367" y="3664"/>
                </a:moveTo>
                <a:cubicBezTo>
                  <a:pt x="163" y="3664"/>
                  <a:pt x="1" y="3867"/>
                  <a:pt x="1" y="4071"/>
                </a:cubicBezTo>
                <a:cubicBezTo>
                  <a:pt x="1" y="4274"/>
                  <a:pt x="163" y="4437"/>
                  <a:pt x="367" y="4437"/>
                </a:cubicBezTo>
                <a:lnTo>
                  <a:pt x="1954" y="4437"/>
                </a:lnTo>
                <a:cubicBezTo>
                  <a:pt x="2158" y="4437"/>
                  <a:pt x="2361" y="4274"/>
                  <a:pt x="2361" y="4071"/>
                </a:cubicBezTo>
                <a:cubicBezTo>
                  <a:pt x="2361" y="3867"/>
                  <a:pt x="2158" y="3664"/>
                  <a:pt x="1954" y="3664"/>
                </a:cubicBezTo>
                <a:close/>
                <a:moveTo>
                  <a:pt x="3704" y="3664"/>
                </a:moveTo>
                <a:cubicBezTo>
                  <a:pt x="3501" y="3664"/>
                  <a:pt x="3338" y="3867"/>
                  <a:pt x="3338" y="4071"/>
                </a:cubicBezTo>
                <a:cubicBezTo>
                  <a:pt x="3338" y="4274"/>
                  <a:pt x="3501" y="4437"/>
                  <a:pt x="3704" y="4437"/>
                </a:cubicBezTo>
                <a:lnTo>
                  <a:pt x="7855" y="4437"/>
                </a:lnTo>
                <a:cubicBezTo>
                  <a:pt x="8059" y="4437"/>
                  <a:pt x="8222" y="4274"/>
                  <a:pt x="8222" y="4071"/>
                </a:cubicBezTo>
                <a:cubicBezTo>
                  <a:pt x="8222" y="3867"/>
                  <a:pt x="8059" y="3664"/>
                  <a:pt x="7855" y="3664"/>
                </a:cubicBezTo>
                <a:close/>
                <a:moveTo>
                  <a:pt x="9605" y="3623"/>
                </a:moveTo>
                <a:cubicBezTo>
                  <a:pt x="9361" y="3623"/>
                  <a:pt x="9158" y="3826"/>
                  <a:pt x="9158" y="4071"/>
                </a:cubicBezTo>
                <a:cubicBezTo>
                  <a:pt x="9158" y="4315"/>
                  <a:pt x="9361" y="4518"/>
                  <a:pt x="9605" y="4518"/>
                </a:cubicBezTo>
                <a:cubicBezTo>
                  <a:pt x="9849" y="4518"/>
                  <a:pt x="10053" y="4315"/>
                  <a:pt x="10053" y="4071"/>
                </a:cubicBezTo>
                <a:cubicBezTo>
                  <a:pt x="10053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4" y="3623"/>
                  <a:pt x="10501" y="3826"/>
                  <a:pt x="10501" y="4071"/>
                </a:cubicBezTo>
                <a:cubicBezTo>
                  <a:pt x="10501" y="4315"/>
                  <a:pt x="10704" y="4518"/>
                  <a:pt x="10948" y="4518"/>
                </a:cubicBezTo>
                <a:cubicBezTo>
                  <a:pt x="11192" y="4518"/>
                  <a:pt x="11396" y="4315"/>
                  <a:pt x="11396" y="4071"/>
                </a:cubicBezTo>
                <a:cubicBezTo>
                  <a:pt x="11396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7" y="3623"/>
                  <a:pt x="11844" y="3826"/>
                  <a:pt x="11844" y="4071"/>
                </a:cubicBezTo>
                <a:cubicBezTo>
                  <a:pt x="11844" y="4315"/>
                  <a:pt x="12047" y="4518"/>
                  <a:pt x="12291" y="4518"/>
                </a:cubicBezTo>
                <a:cubicBezTo>
                  <a:pt x="12535" y="4518"/>
                  <a:pt x="12739" y="4315"/>
                  <a:pt x="12739" y="4071"/>
                </a:cubicBezTo>
                <a:cubicBezTo>
                  <a:pt x="12739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90" y="3623"/>
                  <a:pt x="13187" y="3826"/>
                  <a:pt x="13187" y="4071"/>
                </a:cubicBezTo>
                <a:cubicBezTo>
                  <a:pt x="13187" y="4315"/>
                  <a:pt x="13390" y="4518"/>
                  <a:pt x="13634" y="4518"/>
                </a:cubicBezTo>
                <a:cubicBezTo>
                  <a:pt x="13878" y="4518"/>
                  <a:pt x="14082" y="4315"/>
                  <a:pt x="14082" y="4071"/>
                </a:cubicBezTo>
                <a:cubicBezTo>
                  <a:pt x="14082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3" y="3623"/>
                  <a:pt x="14530" y="3826"/>
                  <a:pt x="14530" y="4071"/>
                </a:cubicBezTo>
                <a:cubicBezTo>
                  <a:pt x="14530" y="4315"/>
                  <a:pt x="14733" y="4518"/>
                  <a:pt x="14977" y="4518"/>
                </a:cubicBezTo>
                <a:cubicBezTo>
                  <a:pt x="15221" y="4518"/>
                  <a:pt x="15425" y="4315"/>
                  <a:pt x="15425" y="4071"/>
                </a:cubicBezTo>
                <a:cubicBezTo>
                  <a:pt x="15425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6" y="3623"/>
                  <a:pt x="15873" y="3826"/>
                  <a:pt x="15873" y="4071"/>
                </a:cubicBezTo>
                <a:cubicBezTo>
                  <a:pt x="15873" y="4315"/>
                  <a:pt x="16076" y="4518"/>
                  <a:pt x="16320" y="4518"/>
                </a:cubicBezTo>
                <a:cubicBezTo>
                  <a:pt x="16564" y="4518"/>
                  <a:pt x="16768" y="4315"/>
                  <a:pt x="16768" y="4071"/>
                </a:cubicBezTo>
                <a:cubicBezTo>
                  <a:pt x="16768" y="3826"/>
                  <a:pt x="16564" y="3623"/>
                  <a:pt x="16320" y="3623"/>
                </a:cubicBezTo>
                <a:close/>
                <a:moveTo>
                  <a:pt x="367" y="5454"/>
                </a:moveTo>
                <a:cubicBezTo>
                  <a:pt x="163" y="5454"/>
                  <a:pt x="1" y="5658"/>
                  <a:pt x="1" y="5861"/>
                </a:cubicBezTo>
                <a:cubicBezTo>
                  <a:pt x="1" y="6065"/>
                  <a:pt x="163" y="6228"/>
                  <a:pt x="367" y="6228"/>
                </a:cubicBezTo>
                <a:lnTo>
                  <a:pt x="1954" y="6228"/>
                </a:lnTo>
                <a:cubicBezTo>
                  <a:pt x="2158" y="6228"/>
                  <a:pt x="2361" y="6065"/>
                  <a:pt x="2361" y="5861"/>
                </a:cubicBezTo>
                <a:cubicBezTo>
                  <a:pt x="2361" y="5658"/>
                  <a:pt x="2158" y="5454"/>
                  <a:pt x="1954" y="5454"/>
                </a:cubicBezTo>
                <a:close/>
                <a:moveTo>
                  <a:pt x="3704" y="5454"/>
                </a:moveTo>
                <a:cubicBezTo>
                  <a:pt x="3501" y="5454"/>
                  <a:pt x="3338" y="5658"/>
                  <a:pt x="3338" y="5861"/>
                </a:cubicBezTo>
                <a:cubicBezTo>
                  <a:pt x="3338" y="6065"/>
                  <a:pt x="3501" y="6228"/>
                  <a:pt x="3704" y="6228"/>
                </a:cubicBezTo>
                <a:lnTo>
                  <a:pt x="7855" y="6228"/>
                </a:lnTo>
                <a:cubicBezTo>
                  <a:pt x="8059" y="6228"/>
                  <a:pt x="8222" y="6065"/>
                  <a:pt x="8222" y="5861"/>
                </a:cubicBezTo>
                <a:cubicBezTo>
                  <a:pt x="8222" y="5658"/>
                  <a:pt x="8059" y="5454"/>
                  <a:pt x="7855" y="5454"/>
                </a:cubicBezTo>
                <a:close/>
                <a:moveTo>
                  <a:pt x="367" y="7286"/>
                </a:moveTo>
                <a:cubicBezTo>
                  <a:pt x="163" y="7286"/>
                  <a:pt x="1" y="7448"/>
                  <a:pt x="1" y="7652"/>
                </a:cubicBezTo>
                <a:cubicBezTo>
                  <a:pt x="1" y="7855"/>
                  <a:pt x="163" y="8059"/>
                  <a:pt x="367" y="8059"/>
                </a:cubicBezTo>
                <a:lnTo>
                  <a:pt x="1954" y="8059"/>
                </a:lnTo>
                <a:cubicBezTo>
                  <a:pt x="2158" y="8059"/>
                  <a:pt x="2361" y="7855"/>
                  <a:pt x="2361" y="7652"/>
                </a:cubicBezTo>
                <a:cubicBezTo>
                  <a:pt x="2361" y="7448"/>
                  <a:pt x="2158" y="7286"/>
                  <a:pt x="1954" y="7286"/>
                </a:cubicBezTo>
                <a:close/>
                <a:moveTo>
                  <a:pt x="3704" y="7286"/>
                </a:moveTo>
                <a:cubicBezTo>
                  <a:pt x="3501" y="7286"/>
                  <a:pt x="3338" y="7448"/>
                  <a:pt x="3338" y="7652"/>
                </a:cubicBezTo>
                <a:cubicBezTo>
                  <a:pt x="3338" y="7855"/>
                  <a:pt x="3501" y="8059"/>
                  <a:pt x="3704" y="8059"/>
                </a:cubicBezTo>
                <a:lnTo>
                  <a:pt x="7855" y="8059"/>
                </a:lnTo>
                <a:cubicBezTo>
                  <a:pt x="8059" y="8059"/>
                  <a:pt x="8222" y="7855"/>
                  <a:pt x="8222" y="7652"/>
                </a:cubicBezTo>
                <a:cubicBezTo>
                  <a:pt x="8222" y="7448"/>
                  <a:pt x="8059" y="7286"/>
                  <a:pt x="7855" y="7286"/>
                </a:cubicBezTo>
                <a:close/>
                <a:moveTo>
                  <a:pt x="14204" y="8791"/>
                </a:moveTo>
                <a:cubicBezTo>
                  <a:pt x="13960" y="8791"/>
                  <a:pt x="13756" y="8995"/>
                  <a:pt x="13756" y="9239"/>
                </a:cubicBezTo>
                <a:cubicBezTo>
                  <a:pt x="13756" y="9483"/>
                  <a:pt x="13960" y="9687"/>
                  <a:pt x="14204" y="9687"/>
                </a:cubicBezTo>
                <a:cubicBezTo>
                  <a:pt x="14448" y="9687"/>
                  <a:pt x="14652" y="9483"/>
                  <a:pt x="14652" y="9239"/>
                </a:cubicBezTo>
                <a:cubicBezTo>
                  <a:pt x="14652" y="8995"/>
                  <a:pt x="14448" y="8791"/>
                  <a:pt x="14204" y="8791"/>
                </a:cubicBezTo>
                <a:close/>
                <a:moveTo>
                  <a:pt x="15547" y="8791"/>
                </a:moveTo>
                <a:cubicBezTo>
                  <a:pt x="15303" y="8791"/>
                  <a:pt x="15099" y="8995"/>
                  <a:pt x="15099" y="9239"/>
                </a:cubicBezTo>
                <a:cubicBezTo>
                  <a:pt x="15099" y="9483"/>
                  <a:pt x="15303" y="9687"/>
                  <a:pt x="15547" y="9687"/>
                </a:cubicBezTo>
                <a:cubicBezTo>
                  <a:pt x="15791" y="9687"/>
                  <a:pt x="15995" y="9483"/>
                  <a:pt x="15995" y="9239"/>
                </a:cubicBezTo>
                <a:cubicBezTo>
                  <a:pt x="15995" y="8995"/>
                  <a:pt x="15791" y="8791"/>
                  <a:pt x="15547" y="8791"/>
                </a:cubicBezTo>
                <a:close/>
                <a:moveTo>
                  <a:pt x="16890" y="8791"/>
                </a:moveTo>
                <a:cubicBezTo>
                  <a:pt x="16646" y="8791"/>
                  <a:pt x="16442" y="8995"/>
                  <a:pt x="16442" y="9239"/>
                </a:cubicBezTo>
                <a:cubicBezTo>
                  <a:pt x="16442" y="9483"/>
                  <a:pt x="16646" y="9687"/>
                  <a:pt x="16890" y="9687"/>
                </a:cubicBezTo>
                <a:cubicBezTo>
                  <a:pt x="17134" y="9687"/>
                  <a:pt x="17338" y="9483"/>
                  <a:pt x="17338" y="9239"/>
                </a:cubicBezTo>
                <a:cubicBezTo>
                  <a:pt x="17338" y="8995"/>
                  <a:pt x="17134" y="8791"/>
                  <a:pt x="16890" y="8791"/>
                </a:cubicBezTo>
                <a:close/>
                <a:moveTo>
                  <a:pt x="18233" y="8791"/>
                </a:moveTo>
                <a:cubicBezTo>
                  <a:pt x="17989" y="8791"/>
                  <a:pt x="17785" y="8995"/>
                  <a:pt x="17785" y="9239"/>
                </a:cubicBezTo>
                <a:cubicBezTo>
                  <a:pt x="17785" y="9483"/>
                  <a:pt x="17989" y="9687"/>
                  <a:pt x="18233" y="9687"/>
                </a:cubicBezTo>
                <a:cubicBezTo>
                  <a:pt x="18477" y="9687"/>
                  <a:pt x="18681" y="9483"/>
                  <a:pt x="18681" y="9239"/>
                </a:cubicBezTo>
                <a:cubicBezTo>
                  <a:pt x="18681" y="8995"/>
                  <a:pt x="18477" y="8791"/>
                  <a:pt x="18233" y="8791"/>
                </a:cubicBezTo>
                <a:close/>
                <a:moveTo>
                  <a:pt x="19576" y="8791"/>
                </a:moveTo>
                <a:cubicBezTo>
                  <a:pt x="19332" y="8791"/>
                  <a:pt x="19128" y="8995"/>
                  <a:pt x="19128" y="9239"/>
                </a:cubicBezTo>
                <a:cubicBezTo>
                  <a:pt x="19128" y="9483"/>
                  <a:pt x="19332" y="9687"/>
                  <a:pt x="19576" y="9687"/>
                </a:cubicBezTo>
                <a:cubicBezTo>
                  <a:pt x="19820" y="9687"/>
                  <a:pt x="20024" y="9483"/>
                  <a:pt x="20024" y="9239"/>
                </a:cubicBezTo>
                <a:cubicBezTo>
                  <a:pt x="20024" y="8995"/>
                  <a:pt x="19820" y="8791"/>
                  <a:pt x="19576" y="8791"/>
                </a:cubicBezTo>
                <a:close/>
                <a:moveTo>
                  <a:pt x="20919" y="8791"/>
                </a:moveTo>
                <a:cubicBezTo>
                  <a:pt x="20675" y="8791"/>
                  <a:pt x="20471" y="8995"/>
                  <a:pt x="20471" y="9239"/>
                </a:cubicBezTo>
                <a:cubicBezTo>
                  <a:pt x="20471" y="9483"/>
                  <a:pt x="20675" y="9687"/>
                  <a:pt x="20919" y="9687"/>
                </a:cubicBezTo>
                <a:cubicBezTo>
                  <a:pt x="21163" y="9687"/>
                  <a:pt x="21367" y="9483"/>
                  <a:pt x="21367" y="9239"/>
                </a:cubicBezTo>
                <a:cubicBezTo>
                  <a:pt x="21367" y="8995"/>
                  <a:pt x="21163" y="8791"/>
                  <a:pt x="20919" y="8791"/>
                </a:cubicBezTo>
                <a:close/>
                <a:moveTo>
                  <a:pt x="367" y="9076"/>
                </a:moveTo>
                <a:cubicBezTo>
                  <a:pt x="163" y="9076"/>
                  <a:pt x="1" y="9239"/>
                  <a:pt x="1" y="9443"/>
                </a:cubicBezTo>
                <a:cubicBezTo>
                  <a:pt x="1" y="9646"/>
                  <a:pt x="163" y="9850"/>
                  <a:pt x="367" y="9850"/>
                </a:cubicBezTo>
                <a:lnTo>
                  <a:pt x="1954" y="9850"/>
                </a:lnTo>
                <a:cubicBezTo>
                  <a:pt x="2158" y="9850"/>
                  <a:pt x="2361" y="9646"/>
                  <a:pt x="2361" y="9443"/>
                </a:cubicBezTo>
                <a:cubicBezTo>
                  <a:pt x="2361" y="9239"/>
                  <a:pt x="2158" y="9076"/>
                  <a:pt x="1954" y="9076"/>
                </a:cubicBezTo>
                <a:close/>
                <a:moveTo>
                  <a:pt x="8669" y="9076"/>
                </a:moveTo>
                <a:cubicBezTo>
                  <a:pt x="8425" y="9076"/>
                  <a:pt x="8262" y="9239"/>
                  <a:pt x="8262" y="9443"/>
                </a:cubicBezTo>
                <a:cubicBezTo>
                  <a:pt x="8262" y="9646"/>
                  <a:pt x="8425" y="9850"/>
                  <a:pt x="8669" y="9850"/>
                </a:cubicBezTo>
                <a:lnTo>
                  <a:pt x="12780" y="9850"/>
                </a:lnTo>
                <a:cubicBezTo>
                  <a:pt x="12983" y="9850"/>
                  <a:pt x="13146" y="9646"/>
                  <a:pt x="13146" y="9443"/>
                </a:cubicBezTo>
                <a:cubicBezTo>
                  <a:pt x="13146" y="9239"/>
                  <a:pt x="12983" y="9076"/>
                  <a:pt x="12780" y="9076"/>
                </a:cubicBezTo>
                <a:close/>
                <a:moveTo>
                  <a:pt x="367" y="10867"/>
                </a:moveTo>
                <a:cubicBezTo>
                  <a:pt x="163" y="10867"/>
                  <a:pt x="1" y="11030"/>
                  <a:pt x="1" y="11233"/>
                </a:cubicBezTo>
                <a:cubicBezTo>
                  <a:pt x="1" y="11478"/>
                  <a:pt x="163" y="11640"/>
                  <a:pt x="367" y="11640"/>
                </a:cubicBezTo>
                <a:lnTo>
                  <a:pt x="1954" y="11640"/>
                </a:lnTo>
                <a:cubicBezTo>
                  <a:pt x="2158" y="11640"/>
                  <a:pt x="2361" y="11478"/>
                  <a:pt x="2361" y="11233"/>
                </a:cubicBezTo>
                <a:cubicBezTo>
                  <a:pt x="2361" y="11030"/>
                  <a:pt x="2158" y="10867"/>
                  <a:pt x="1954" y="10867"/>
                </a:cubicBezTo>
                <a:close/>
                <a:moveTo>
                  <a:pt x="8669" y="10867"/>
                </a:moveTo>
                <a:cubicBezTo>
                  <a:pt x="8425" y="10867"/>
                  <a:pt x="8262" y="11030"/>
                  <a:pt x="8262" y="11233"/>
                </a:cubicBezTo>
                <a:cubicBezTo>
                  <a:pt x="8262" y="11478"/>
                  <a:pt x="8425" y="11640"/>
                  <a:pt x="8669" y="11640"/>
                </a:cubicBezTo>
                <a:lnTo>
                  <a:pt x="12780" y="11640"/>
                </a:lnTo>
                <a:cubicBezTo>
                  <a:pt x="12983" y="11640"/>
                  <a:pt x="13146" y="11478"/>
                  <a:pt x="13146" y="11233"/>
                </a:cubicBezTo>
                <a:cubicBezTo>
                  <a:pt x="13146" y="11030"/>
                  <a:pt x="12983" y="10867"/>
                  <a:pt x="12780" y="10867"/>
                </a:cubicBezTo>
                <a:close/>
                <a:moveTo>
                  <a:pt x="14204" y="12495"/>
                </a:moveTo>
                <a:cubicBezTo>
                  <a:pt x="13960" y="12495"/>
                  <a:pt x="13756" y="12698"/>
                  <a:pt x="13756" y="12943"/>
                </a:cubicBezTo>
                <a:cubicBezTo>
                  <a:pt x="13756" y="13187"/>
                  <a:pt x="13960" y="13390"/>
                  <a:pt x="14204" y="13390"/>
                </a:cubicBezTo>
                <a:cubicBezTo>
                  <a:pt x="14448" y="13390"/>
                  <a:pt x="14652" y="13187"/>
                  <a:pt x="14652" y="12943"/>
                </a:cubicBezTo>
                <a:cubicBezTo>
                  <a:pt x="14652" y="12698"/>
                  <a:pt x="14448" y="12495"/>
                  <a:pt x="14204" y="12495"/>
                </a:cubicBezTo>
                <a:close/>
                <a:moveTo>
                  <a:pt x="15547" y="12495"/>
                </a:moveTo>
                <a:cubicBezTo>
                  <a:pt x="15303" y="12495"/>
                  <a:pt x="15099" y="12698"/>
                  <a:pt x="15099" y="12943"/>
                </a:cubicBezTo>
                <a:cubicBezTo>
                  <a:pt x="15099" y="13187"/>
                  <a:pt x="15303" y="13390"/>
                  <a:pt x="15547" y="13390"/>
                </a:cubicBezTo>
                <a:cubicBezTo>
                  <a:pt x="15791" y="13390"/>
                  <a:pt x="15995" y="13187"/>
                  <a:pt x="15995" y="12943"/>
                </a:cubicBezTo>
                <a:cubicBezTo>
                  <a:pt x="15995" y="12698"/>
                  <a:pt x="15791" y="12495"/>
                  <a:pt x="15547" y="12495"/>
                </a:cubicBezTo>
                <a:close/>
                <a:moveTo>
                  <a:pt x="16890" y="12495"/>
                </a:moveTo>
                <a:cubicBezTo>
                  <a:pt x="16646" y="12495"/>
                  <a:pt x="16442" y="12698"/>
                  <a:pt x="16442" y="12943"/>
                </a:cubicBezTo>
                <a:cubicBezTo>
                  <a:pt x="16442" y="13187"/>
                  <a:pt x="16646" y="13390"/>
                  <a:pt x="16890" y="13390"/>
                </a:cubicBezTo>
                <a:cubicBezTo>
                  <a:pt x="17134" y="13390"/>
                  <a:pt x="17338" y="13187"/>
                  <a:pt x="17338" y="12943"/>
                </a:cubicBezTo>
                <a:cubicBezTo>
                  <a:pt x="17338" y="12698"/>
                  <a:pt x="17134" y="12495"/>
                  <a:pt x="16890" y="12495"/>
                </a:cubicBezTo>
                <a:close/>
                <a:moveTo>
                  <a:pt x="18233" y="12495"/>
                </a:moveTo>
                <a:cubicBezTo>
                  <a:pt x="17989" y="12495"/>
                  <a:pt x="17785" y="12698"/>
                  <a:pt x="17785" y="12943"/>
                </a:cubicBezTo>
                <a:cubicBezTo>
                  <a:pt x="17785" y="13187"/>
                  <a:pt x="17989" y="13390"/>
                  <a:pt x="18233" y="13390"/>
                </a:cubicBezTo>
                <a:cubicBezTo>
                  <a:pt x="18477" y="13390"/>
                  <a:pt x="18681" y="13187"/>
                  <a:pt x="18681" y="12943"/>
                </a:cubicBezTo>
                <a:cubicBezTo>
                  <a:pt x="18681" y="12698"/>
                  <a:pt x="18477" y="12495"/>
                  <a:pt x="18233" y="12495"/>
                </a:cubicBezTo>
                <a:close/>
                <a:moveTo>
                  <a:pt x="19576" y="12495"/>
                </a:moveTo>
                <a:cubicBezTo>
                  <a:pt x="19332" y="12495"/>
                  <a:pt x="19128" y="12698"/>
                  <a:pt x="19128" y="12943"/>
                </a:cubicBezTo>
                <a:cubicBezTo>
                  <a:pt x="19128" y="13187"/>
                  <a:pt x="19332" y="13390"/>
                  <a:pt x="19576" y="13390"/>
                </a:cubicBezTo>
                <a:cubicBezTo>
                  <a:pt x="19820" y="13390"/>
                  <a:pt x="20024" y="13187"/>
                  <a:pt x="20024" y="12943"/>
                </a:cubicBezTo>
                <a:cubicBezTo>
                  <a:pt x="20024" y="12698"/>
                  <a:pt x="19820" y="12495"/>
                  <a:pt x="19576" y="12495"/>
                </a:cubicBezTo>
                <a:close/>
                <a:moveTo>
                  <a:pt x="20919" y="12495"/>
                </a:moveTo>
                <a:cubicBezTo>
                  <a:pt x="20675" y="12495"/>
                  <a:pt x="20471" y="12698"/>
                  <a:pt x="20471" y="12943"/>
                </a:cubicBezTo>
                <a:cubicBezTo>
                  <a:pt x="20471" y="13187"/>
                  <a:pt x="20675" y="13390"/>
                  <a:pt x="20919" y="13390"/>
                </a:cubicBezTo>
                <a:cubicBezTo>
                  <a:pt x="21163" y="13390"/>
                  <a:pt x="21367" y="13187"/>
                  <a:pt x="21367" y="12943"/>
                </a:cubicBezTo>
                <a:cubicBezTo>
                  <a:pt x="21367" y="12698"/>
                  <a:pt x="21163" y="12495"/>
                  <a:pt x="20919" y="12495"/>
                </a:cubicBezTo>
                <a:close/>
                <a:moveTo>
                  <a:pt x="367" y="12658"/>
                </a:moveTo>
                <a:cubicBezTo>
                  <a:pt x="163" y="12658"/>
                  <a:pt x="1" y="12821"/>
                  <a:pt x="1" y="13065"/>
                </a:cubicBezTo>
                <a:cubicBezTo>
                  <a:pt x="1" y="13268"/>
                  <a:pt x="163" y="13431"/>
                  <a:pt x="367" y="13431"/>
                </a:cubicBezTo>
                <a:lnTo>
                  <a:pt x="1954" y="13431"/>
                </a:lnTo>
                <a:cubicBezTo>
                  <a:pt x="2158" y="13431"/>
                  <a:pt x="2361" y="13268"/>
                  <a:pt x="2361" y="13065"/>
                </a:cubicBezTo>
                <a:cubicBezTo>
                  <a:pt x="2361" y="12821"/>
                  <a:pt x="2158" y="12658"/>
                  <a:pt x="1954" y="12658"/>
                </a:cubicBezTo>
                <a:close/>
                <a:moveTo>
                  <a:pt x="8669" y="12658"/>
                </a:moveTo>
                <a:cubicBezTo>
                  <a:pt x="8425" y="12658"/>
                  <a:pt x="8262" y="12821"/>
                  <a:pt x="8262" y="13065"/>
                </a:cubicBezTo>
                <a:cubicBezTo>
                  <a:pt x="8262" y="13268"/>
                  <a:pt x="8425" y="13431"/>
                  <a:pt x="8669" y="13431"/>
                </a:cubicBezTo>
                <a:lnTo>
                  <a:pt x="12780" y="13431"/>
                </a:lnTo>
                <a:cubicBezTo>
                  <a:pt x="12983" y="13431"/>
                  <a:pt x="13146" y="13268"/>
                  <a:pt x="13146" y="13065"/>
                </a:cubicBezTo>
                <a:cubicBezTo>
                  <a:pt x="13146" y="12821"/>
                  <a:pt x="12983" y="12658"/>
                  <a:pt x="12780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48"/>
          <p:cNvSpPr/>
          <p:nvPr/>
        </p:nvSpPr>
        <p:spPr>
          <a:xfrm flipH="1">
            <a:off x="9576407" y="5194614"/>
            <a:ext cx="412543" cy="258547"/>
          </a:xfrm>
          <a:custGeom>
            <a:rect b="b" l="l" r="r" t="t"/>
            <a:pathLst>
              <a:path extrusionOk="0" h="13391" w="21367">
                <a:moveTo>
                  <a:pt x="367" y="41"/>
                </a:moveTo>
                <a:cubicBezTo>
                  <a:pt x="163" y="41"/>
                  <a:pt x="1" y="204"/>
                  <a:pt x="1" y="448"/>
                </a:cubicBezTo>
                <a:cubicBezTo>
                  <a:pt x="1" y="652"/>
                  <a:pt x="163" y="815"/>
                  <a:pt x="367" y="815"/>
                </a:cubicBezTo>
                <a:lnTo>
                  <a:pt x="1954" y="815"/>
                </a:lnTo>
                <a:cubicBezTo>
                  <a:pt x="2158" y="815"/>
                  <a:pt x="2361" y="652"/>
                  <a:pt x="2361" y="448"/>
                </a:cubicBezTo>
                <a:cubicBezTo>
                  <a:pt x="2361" y="204"/>
                  <a:pt x="2158" y="41"/>
                  <a:pt x="1954" y="41"/>
                </a:cubicBezTo>
                <a:close/>
                <a:moveTo>
                  <a:pt x="3704" y="41"/>
                </a:moveTo>
                <a:cubicBezTo>
                  <a:pt x="3501" y="41"/>
                  <a:pt x="3338" y="204"/>
                  <a:pt x="3338" y="448"/>
                </a:cubicBezTo>
                <a:cubicBezTo>
                  <a:pt x="3338" y="652"/>
                  <a:pt x="3501" y="815"/>
                  <a:pt x="3704" y="815"/>
                </a:cubicBezTo>
                <a:lnTo>
                  <a:pt x="7855" y="815"/>
                </a:lnTo>
                <a:cubicBezTo>
                  <a:pt x="8059" y="815"/>
                  <a:pt x="8222" y="652"/>
                  <a:pt x="8222" y="448"/>
                </a:cubicBezTo>
                <a:cubicBezTo>
                  <a:pt x="8222" y="204"/>
                  <a:pt x="8059" y="41"/>
                  <a:pt x="7855" y="41"/>
                </a:cubicBezTo>
                <a:close/>
                <a:moveTo>
                  <a:pt x="9605" y="1"/>
                </a:moveTo>
                <a:cubicBezTo>
                  <a:pt x="9361" y="1"/>
                  <a:pt x="9158" y="204"/>
                  <a:pt x="9158" y="448"/>
                </a:cubicBezTo>
                <a:cubicBezTo>
                  <a:pt x="9158" y="693"/>
                  <a:pt x="9361" y="896"/>
                  <a:pt x="9605" y="896"/>
                </a:cubicBezTo>
                <a:cubicBezTo>
                  <a:pt x="9849" y="896"/>
                  <a:pt x="10053" y="693"/>
                  <a:pt x="10053" y="448"/>
                </a:cubicBezTo>
                <a:cubicBezTo>
                  <a:pt x="10053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4" y="1"/>
                  <a:pt x="10501" y="204"/>
                  <a:pt x="10501" y="448"/>
                </a:cubicBezTo>
                <a:cubicBezTo>
                  <a:pt x="10501" y="693"/>
                  <a:pt x="10704" y="896"/>
                  <a:pt x="10948" y="896"/>
                </a:cubicBezTo>
                <a:cubicBezTo>
                  <a:pt x="11192" y="896"/>
                  <a:pt x="11396" y="693"/>
                  <a:pt x="11396" y="448"/>
                </a:cubicBezTo>
                <a:cubicBezTo>
                  <a:pt x="11396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7" y="1"/>
                  <a:pt x="11844" y="204"/>
                  <a:pt x="11844" y="448"/>
                </a:cubicBezTo>
                <a:cubicBezTo>
                  <a:pt x="11844" y="693"/>
                  <a:pt x="12047" y="896"/>
                  <a:pt x="12291" y="896"/>
                </a:cubicBezTo>
                <a:cubicBezTo>
                  <a:pt x="12535" y="896"/>
                  <a:pt x="12739" y="693"/>
                  <a:pt x="12739" y="448"/>
                </a:cubicBezTo>
                <a:cubicBezTo>
                  <a:pt x="12739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90" y="1"/>
                  <a:pt x="13187" y="204"/>
                  <a:pt x="13187" y="448"/>
                </a:cubicBezTo>
                <a:cubicBezTo>
                  <a:pt x="13187" y="693"/>
                  <a:pt x="13390" y="896"/>
                  <a:pt x="13634" y="896"/>
                </a:cubicBezTo>
                <a:cubicBezTo>
                  <a:pt x="13878" y="896"/>
                  <a:pt x="14082" y="693"/>
                  <a:pt x="14082" y="448"/>
                </a:cubicBezTo>
                <a:cubicBezTo>
                  <a:pt x="14082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3" y="1"/>
                  <a:pt x="14530" y="204"/>
                  <a:pt x="14530" y="448"/>
                </a:cubicBezTo>
                <a:cubicBezTo>
                  <a:pt x="14530" y="693"/>
                  <a:pt x="14733" y="896"/>
                  <a:pt x="14977" y="896"/>
                </a:cubicBezTo>
                <a:cubicBezTo>
                  <a:pt x="15221" y="896"/>
                  <a:pt x="15425" y="693"/>
                  <a:pt x="15425" y="448"/>
                </a:cubicBezTo>
                <a:cubicBezTo>
                  <a:pt x="15425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6" y="1"/>
                  <a:pt x="15873" y="204"/>
                  <a:pt x="15873" y="448"/>
                </a:cubicBezTo>
                <a:cubicBezTo>
                  <a:pt x="15873" y="693"/>
                  <a:pt x="16076" y="896"/>
                  <a:pt x="16320" y="896"/>
                </a:cubicBezTo>
                <a:cubicBezTo>
                  <a:pt x="16564" y="896"/>
                  <a:pt x="16768" y="693"/>
                  <a:pt x="16768" y="448"/>
                </a:cubicBezTo>
                <a:cubicBezTo>
                  <a:pt x="16768" y="204"/>
                  <a:pt x="16564" y="1"/>
                  <a:pt x="16320" y="1"/>
                </a:cubicBezTo>
                <a:close/>
                <a:moveTo>
                  <a:pt x="367" y="1832"/>
                </a:moveTo>
                <a:cubicBezTo>
                  <a:pt x="163" y="1832"/>
                  <a:pt x="1" y="2036"/>
                  <a:pt x="1" y="2239"/>
                </a:cubicBezTo>
                <a:cubicBezTo>
                  <a:pt x="1" y="2443"/>
                  <a:pt x="163" y="2605"/>
                  <a:pt x="367" y="2605"/>
                </a:cubicBezTo>
                <a:lnTo>
                  <a:pt x="1954" y="2605"/>
                </a:lnTo>
                <a:cubicBezTo>
                  <a:pt x="2158" y="2605"/>
                  <a:pt x="2361" y="2443"/>
                  <a:pt x="2361" y="2239"/>
                </a:cubicBezTo>
                <a:cubicBezTo>
                  <a:pt x="2361" y="2036"/>
                  <a:pt x="2158" y="1832"/>
                  <a:pt x="1954" y="1832"/>
                </a:cubicBezTo>
                <a:close/>
                <a:moveTo>
                  <a:pt x="3704" y="1832"/>
                </a:moveTo>
                <a:cubicBezTo>
                  <a:pt x="3501" y="1832"/>
                  <a:pt x="3338" y="2036"/>
                  <a:pt x="3338" y="2239"/>
                </a:cubicBezTo>
                <a:cubicBezTo>
                  <a:pt x="3338" y="2443"/>
                  <a:pt x="3501" y="2605"/>
                  <a:pt x="3704" y="2605"/>
                </a:cubicBezTo>
                <a:lnTo>
                  <a:pt x="7855" y="2605"/>
                </a:lnTo>
                <a:cubicBezTo>
                  <a:pt x="8059" y="2605"/>
                  <a:pt x="8222" y="2443"/>
                  <a:pt x="8222" y="2239"/>
                </a:cubicBezTo>
                <a:cubicBezTo>
                  <a:pt x="8222" y="2036"/>
                  <a:pt x="8059" y="1832"/>
                  <a:pt x="7855" y="1832"/>
                </a:cubicBezTo>
                <a:close/>
                <a:moveTo>
                  <a:pt x="367" y="3663"/>
                </a:moveTo>
                <a:cubicBezTo>
                  <a:pt x="163" y="3663"/>
                  <a:pt x="1" y="3826"/>
                  <a:pt x="1" y="4030"/>
                </a:cubicBezTo>
                <a:cubicBezTo>
                  <a:pt x="1" y="4233"/>
                  <a:pt x="163" y="4437"/>
                  <a:pt x="367" y="4437"/>
                </a:cubicBezTo>
                <a:lnTo>
                  <a:pt x="1954" y="4437"/>
                </a:lnTo>
                <a:cubicBezTo>
                  <a:pt x="2158" y="4437"/>
                  <a:pt x="2361" y="4233"/>
                  <a:pt x="2361" y="4030"/>
                </a:cubicBezTo>
                <a:cubicBezTo>
                  <a:pt x="2361" y="3826"/>
                  <a:pt x="2158" y="3663"/>
                  <a:pt x="1954" y="3663"/>
                </a:cubicBezTo>
                <a:close/>
                <a:moveTo>
                  <a:pt x="3704" y="3663"/>
                </a:moveTo>
                <a:cubicBezTo>
                  <a:pt x="3501" y="3663"/>
                  <a:pt x="3338" y="3826"/>
                  <a:pt x="3338" y="4030"/>
                </a:cubicBezTo>
                <a:cubicBezTo>
                  <a:pt x="3338" y="4233"/>
                  <a:pt x="3501" y="4437"/>
                  <a:pt x="3704" y="4437"/>
                </a:cubicBezTo>
                <a:lnTo>
                  <a:pt x="7855" y="4437"/>
                </a:lnTo>
                <a:cubicBezTo>
                  <a:pt x="8059" y="4437"/>
                  <a:pt x="8222" y="4233"/>
                  <a:pt x="8222" y="4030"/>
                </a:cubicBezTo>
                <a:cubicBezTo>
                  <a:pt x="8222" y="3826"/>
                  <a:pt x="8059" y="3663"/>
                  <a:pt x="7855" y="3663"/>
                </a:cubicBezTo>
                <a:close/>
                <a:moveTo>
                  <a:pt x="9605" y="3582"/>
                </a:moveTo>
                <a:cubicBezTo>
                  <a:pt x="9361" y="3582"/>
                  <a:pt x="9158" y="3786"/>
                  <a:pt x="9158" y="4030"/>
                </a:cubicBezTo>
                <a:cubicBezTo>
                  <a:pt x="9158" y="4274"/>
                  <a:pt x="9361" y="4477"/>
                  <a:pt x="9605" y="4477"/>
                </a:cubicBezTo>
                <a:cubicBezTo>
                  <a:pt x="9849" y="4477"/>
                  <a:pt x="10053" y="4274"/>
                  <a:pt x="10053" y="4030"/>
                </a:cubicBezTo>
                <a:cubicBezTo>
                  <a:pt x="10053" y="3786"/>
                  <a:pt x="9849" y="3582"/>
                  <a:pt x="9605" y="3582"/>
                </a:cubicBezTo>
                <a:close/>
                <a:moveTo>
                  <a:pt x="10948" y="3582"/>
                </a:moveTo>
                <a:cubicBezTo>
                  <a:pt x="10704" y="3582"/>
                  <a:pt x="10501" y="3786"/>
                  <a:pt x="10501" y="4030"/>
                </a:cubicBezTo>
                <a:cubicBezTo>
                  <a:pt x="10501" y="4274"/>
                  <a:pt x="10704" y="4477"/>
                  <a:pt x="10948" y="4477"/>
                </a:cubicBezTo>
                <a:cubicBezTo>
                  <a:pt x="11192" y="4477"/>
                  <a:pt x="11396" y="4274"/>
                  <a:pt x="11396" y="4030"/>
                </a:cubicBezTo>
                <a:cubicBezTo>
                  <a:pt x="11396" y="3786"/>
                  <a:pt x="11192" y="3582"/>
                  <a:pt x="10948" y="3582"/>
                </a:cubicBezTo>
                <a:close/>
                <a:moveTo>
                  <a:pt x="12291" y="3582"/>
                </a:moveTo>
                <a:cubicBezTo>
                  <a:pt x="12047" y="3582"/>
                  <a:pt x="11844" y="3786"/>
                  <a:pt x="11844" y="4030"/>
                </a:cubicBezTo>
                <a:cubicBezTo>
                  <a:pt x="11844" y="4274"/>
                  <a:pt x="12047" y="4477"/>
                  <a:pt x="12291" y="4477"/>
                </a:cubicBezTo>
                <a:cubicBezTo>
                  <a:pt x="12535" y="4477"/>
                  <a:pt x="12739" y="4274"/>
                  <a:pt x="12739" y="4030"/>
                </a:cubicBezTo>
                <a:cubicBezTo>
                  <a:pt x="12739" y="3786"/>
                  <a:pt x="12535" y="3582"/>
                  <a:pt x="12291" y="3582"/>
                </a:cubicBezTo>
                <a:close/>
                <a:moveTo>
                  <a:pt x="13634" y="3582"/>
                </a:moveTo>
                <a:cubicBezTo>
                  <a:pt x="13390" y="3582"/>
                  <a:pt x="13187" y="3786"/>
                  <a:pt x="13187" y="4030"/>
                </a:cubicBezTo>
                <a:cubicBezTo>
                  <a:pt x="13187" y="4274"/>
                  <a:pt x="13390" y="4477"/>
                  <a:pt x="13634" y="4477"/>
                </a:cubicBezTo>
                <a:cubicBezTo>
                  <a:pt x="13878" y="4477"/>
                  <a:pt x="14082" y="4274"/>
                  <a:pt x="14082" y="4030"/>
                </a:cubicBezTo>
                <a:cubicBezTo>
                  <a:pt x="14082" y="3786"/>
                  <a:pt x="13878" y="3582"/>
                  <a:pt x="13634" y="3582"/>
                </a:cubicBezTo>
                <a:close/>
                <a:moveTo>
                  <a:pt x="14977" y="3582"/>
                </a:moveTo>
                <a:cubicBezTo>
                  <a:pt x="14733" y="3582"/>
                  <a:pt x="14530" y="3786"/>
                  <a:pt x="14530" y="4030"/>
                </a:cubicBezTo>
                <a:cubicBezTo>
                  <a:pt x="14530" y="4274"/>
                  <a:pt x="14733" y="4477"/>
                  <a:pt x="14977" y="4477"/>
                </a:cubicBezTo>
                <a:cubicBezTo>
                  <a:pt x="15221" y="4477"/>
                  <a:pt x="15425" y="4274"/>
                  <a:pt x="15425" y="4030"/>
                </a:cubicBezTo>
                <a:cubicBezTo>
                  <a:pt x="15425" y="3786"/>
                  <a:pt x="15221" y="3582"/>
                  <a:pt x="14977" y="3582"/>
                </a:cubicBezTo>
                <a:close/>
                <a:moveTo>
                  <a:pt x="16320" y="3582"/>
                </a:moveTo>
                <a:cubicBezTo>
                  <a:pt x="16076" y="3582"/>
                  <a:pt x="15873" y="3786"/>
                  <a:pt x="15873" y="4030"/>
                </a:cubicBezTo>
                <a:cubicBezTo>
                  <a:pt x="15873" y="4274"/>
                  <a:pt x="16076" y="4477"/>
                  <a:pt x="16320" y="4477"/>
                </a:cubicBezTo>
                <a:cubicBezTo>
                  <a:pt x="16564" y="4477"/>
                  <a:pt x="16768" y="4274"/>
                  <a:pt x="16768" y="4030"/>
                </a:cubicBezTo>
                <a:cubicBezTo>
                  <a:pt x="16768" y="3786"/>
                  <a:pt x="16564" y="3582"/>
                  <a:pt x="16320" y="3582"/>
                </a:cubicBezTo>
                <a:close/>
                <a:moveTo>
                  <a:pt x="367" y="5454"/>
                </a:moveTo>
                <a:cubicBezTo>
                  <a:pt x="163" y="5454"/>
                  <a:pt x="1" y="5617"/>
                  <a:pt x="1" y="5820"/>
                </a:cubicBezTo>
                <a:cubicBezTo>
                  <a:pt x="1" y="6024"/>
                  <a:pt x="163" y="6227"/>
                  <a:pt x="367" y="6227"/>
                </a:cubicBezTo>
                <a:lnTo>
                  <a:pt x="1954" y="6227"/>
                </a:lnTo>
                <a:cubicBezTo>
                  <a:pt x="2158" y="6227"/>
                  <a:pt x="2361" y="6024"/>
                  <a:pt x="2361" y="5820"/>
                </a:cubicBezTo>
                <a:cubicBezTo>
                  <a:pt x="2361" y="5617"/>
                  <a:pt x="2158" y="5454"/>
                  <a:pt x="1954" y="5454"/>
                </a:cubicBezTo>
                <a:close/>
                <a:moveTo>
                  <a:pt x="3704" y="5454"/>
                </a:moveTo>
                <a:cubicBezTo>
                  <a:pt x="3501" y="5454"/>
                  <a:pt x="3338" y="5617"/>
                  <a:pt x="3338" y="5820"/>
                </a:cubicBezTo>
                <a:cubicBezTo>
                  <a:pt x="3338" y="6024"/>
                  <a:pt x="3501" y="6227"/>
                  <a:pt x="3704" y="6227"/>
                </a:cubicBezTo>
                <a:lnTo>
                  <a:pt x="7855" y="6227"/>
                </a:lnTo>
                <a:cubicBezTo>
                  <a:pt x="8059" y="6227"/>
                  <a:pt x="8222" y="6024"/>
                  <a:pt x="8222" y="5820"/>
                </a:cubicBezTo>
                <a:cubicBezTo>
                  <a:pt x="8222" y="5617"/>
                  <a:pt x="8059" y="5454"/>
                  <a:pt x="7855" y="5454"/>
                </a:cubicBezTo>
                <a:close/>
                <a:moveTo>
                  <a:pt x="367" y="7245"/>
                </a:moveTo>
                <a:cubicBezTo>
                  <a:pt x="163" y="7245"/>
                  <a:pt x="1" y="7408"/>
                  <a:pt x="1" y="7611"/>
                </a:cubicBezTo>
                <a:cubicBezTo>
                  <a:pt x="1" y="7855"/>
                  <a:pt x="163" y="8018"/>
                  <a:pt x="367" y="8018"/>
                </a:cubicBezTo>
                <a:lnTo>
                  <a:pt x="1954" y="8018"/>
                </a:lnTo>
                <a:cubicBezTo>
                  <a:pt x="2158" y="8018"/>
                  <a:pt x="2361" y="7855"/>
                  <a:pt x="2361" y="7611"/>
                </a:cubicBezTo>
                <a:cubicBezTo>
                  <a:pt x="2361" y="7408"/>
                  <a:pt x="2158" y="7245"/>
                  <a:pt x="1954" y="7245"/>
                </a:cubicBezTo>
                <a:close/>
                <a:moveTo>
                  <a:pt x="3704" y="7245"/>
                </a:moveTo>
                <a:cubicBezTo>
                  <a:pt x="3501" y="7245"/>
                  <a:pt x="3338" y="7408"/>
                  <a:pt x="3338" y="7611"/>
                </a:cubicBezTo>
                <a:cubicBezTo>
                  <a:pt x="3338" y="7855"/>
                  <a:pt x="3501" y="8018"/>
                  <a:pt x="3704" y="8018"/>
                </a:cubicBezTo>
                <a:lnTo>
                  <a:pt x="7855" y="8018"/>
                </a:lnTo>
                <a:cubicBezTo>
                  <a:pt x="8059" y="8018"/>
                  <a:pt x="8222" y="7855"/>
                  <a:pt x="8222" y="7611"/>
                </a:cubicBezTo>
                <a:cubicBezTo>
                  <a:pt x="8222" y="7408"/>
                  <a:pt x="8059" y="7245"/>
                  <a:pt x="7855" y="7245"/>
                </a:cubicBezTo>
                <a:close/>
                <a:moveTo>
                  <a:pt x="14204" y="8751"/>
                </a:moveTo>
                <a:cubicBezTo>
                  <a:pt x="13960" y="8751"/>
                  <a:pt x="13756" y="8954"/>
                  <a:pt x="13756" y="9198"/>
                </a:cubicBezTo>
                <a:cubicBezTo>
                  <a:pt x="13756" y="9442"/>
                  <a:pt x="13960" y="9646"/>
                  <a:pt x="14204" y="9646"/>
                </a:cubicBezTo>
                <a:cubicBezTo>
                  <a:pt x="14448" y="9646"/>
                  <a:pt x="14652" y="9442"/>
                  <a:pt x="14652" y="9198"/>
                </a:cubicBezTo>
                <a:cubicBezTo>
                  <a:pt x="14652" y="8954"/>
                  <a:pt x="14448" y="8751"/>
                  <a:pt x="14204" y="8751"/>
                </a:cubicBezTo>
                <a:close/>
                <a:moveTo>
                  <a:pt x="15547" y="8751"/>
                </a:moveTo>
                <a:cubicBezTo>
                  <a:pt x="15303" y="8751"/>
                  <a:pt x="15099" y="8954"/>
                  <a:pt x="15099" y="9198"/>
                </a:cubicBezTo>
                <a:cubicBezTo>
                  <a:pt x="15099" y="9442"/>
                  <a:pt x="15303" y="9646"/>
                  <a:pt x="15547" y="9646"/>
                </a:cubicBezTo>
                <a:cubicBezTo>
                  <a:pt x="15791" y="9646"/>
                  <a:pt x="15995" y="9442"/>
                  <a:pt x="15995" y="9198"/>
                </a:cubicBezTo>
                <a:cubicBezTo>
                  <a:pt x="15995" y="8954"/>
                  <a:pt x="15791" y="8751"/>
                  <a:pt x="15547" y="8751"/>
                </a:cubicBezTo>
                <a:close/>
                <a:moveTo>
                  <a:pt x="16890" y="8751"/>
                </a:moveTo>
                <a:cubicBezTo>
                  <a:pt x="16646" y="8751"/>
                  <a:pt x="16442" y="8954"/>
                  <a:pt x="16442" y="9198"/>
                </a:cubicBezTo>
                <a:cubicBezTo>
                  <a:pt x="16442" y="9442"/>
                  <a:pt x="16646" y="9646"/>
                  <a:pt x="16890" y="9646"/>
                </a:cubicBezTo>
                <a:cubicBezTo>
                  <a:pt x="17134" y="9646"/>
                  <a:pt x="17338" y="9442"/>
                  <a:pt x="17338" y="9198"/>
                </a:cubicBezTo>
                <a:cubicBezTo>
                  <a:pt x="17338" y="8954"/>
                  <a:pt x="17134" y="8751"/>
                  <a:pt x="16890" y="8751"/>
                </a:cubicBezTo>
                <a:close/>
                <a:moveTo>
                  <a:pt x="18233" y="8751"/>
                </a:moveTo>
                <a:cubicBezTo>
                  <a:pt x="17989" y="8751"/>
                  <a:pt x="17785" y="8954"/>
                  <a:pt x="17785" y="9198"/>
                </a:cubicBezTo>
                <a:cubicBezTo>
                  <a:pt x="17785" y="9442"/>
                  <a:pt x="17989" y="9646"/>
                  <a:pt x="18233" y="9646"/>
                </a:cubicBezTo>
                <a:cubicBezTo>
                  <a:pt x="18477" y="9646"/>
                  <a:pt x="18681" y="9442"/>
                  <a:pt x="18681" y="9198"/>
                </a:cubicBezTo>
                <a:cubicBezTo>
                  <a:pt x="18681" y="8954"/>
                  <a:pt x="18477" y="8751"/>
                  <a:pt x="18233" y="8751"/>
                </a:cubicBezTo>
                <a:close/>
                <a:moveTo>
                  <a:pt x="19576" y="8751"/>
                </a:moveTo>
                <a:cubicBezTo>
                  <a:pt x="19332" y="8751"/>
                  <a:pt x="19128" y="8954"/>
                  <a:pt x="19128" y="9198"/>
                </a:cubicBezTo>
                <a:cubicBezTo>
                  <a:pt x="19128" y="9442"/>
                  <a:pt x="19332" y="9646"/>
                  <a:pt x="19576" y="9646"/>
                </a:cubicBezTo>
                <a:cubicBezTo>
                  <a:pt x="19820" y="9646"/>
                  <a:pt x="20024" y="9442"/>
                  <a:pt x="20024" y="9198"/>
                </a:cubicBezTo>
                <a:cubicBezTo>
                  <a:pt x="20024" y="8954"/>
                  <a:pt x="19820" y="8751"/>
                  <a:pt x="19576" y="8751"/>
                </a:cubicBezTo>
                <a:close/>
                <a:moveTo>
                  <a:pt x="20919" y="8751"/>
                </a:moveTo>
                <a:cubicBezTo>
                  <a:pt x="20675" y="8751"/>
                  <a:pt x="20471" y="8954"/>
                  <a:pt x="20471" y="9198"/>
                </a:cubicBezTo>
                <a:cubicBezTo>
                  <a:pt x="20471" y="9442"/>
                  <a:pt x="20675" y="9646"/>
                  <a:pt x="20919" y="9646"/>
                </a:cubicBezTo>
                <a:cubicBezTo>
                  <a:pt x="21163" y="9646"/>
                  <a:pt x="21367" y="9442"/>
                  <a:pt x="21367" y="9198"/>
                </a:cubicBezTo>
                <a:cubicBezTo>
                  <a:pt x="21367" y="8954"/>
                  <a:pt x="21163" y="8751"/>
                  <a:pt x="20919" y="8751"/>
                </a:cubicBezTo>
                <a:close/>
                <a:moveTo>
                  <a:pt x="367" y="9035"/>
                </a:moveTo>
                <a:cubicBezTo>
                  <a:pt x="163" y="9035"/>
                  <a:pt x="1" y="9198"/>
                  <a:pt x="1" y="9402"/>
                </a:cubicBezTo>
                <a:cubicBezTo>
                  <a:pt x="1" y="9646"/>
                  <a:pt x="163" y="9809"/>
                  <a:pt x="367" y="9809"/>
                </a:cubicBezTo>
                <a:lnTo>
                  <a:pt x="1954" y="9809"/>
                </a:lnTo>
                <a:cubicBezTo>
                  <a:pt x="2158" y="9809"/>
                  <a:pt x="2361" y="9646"/>
                  <a:pt x="2361" y="9402"/>
                </a:cubicBezTo>
                <a:cubicBezTo>
                  <a:pt x="2361" y="9198"/>
                  <a:pt x="2158" y="9035"/>
                  <a:pt x="1954" y="9035"/>
                </a:cubicBezTo>
                <a:close/>
                <a:moveTo>
                  <a:pt x="8669" y="9035"/>
                </a:moveTo>
                <a:cubicBezTo>
                  <a:pt x="8425" y="9035"/>
                  <a:pt x="8262" y="9198"/>
                  <a:pt x="8262" y="9402"/>
                </a:cubicBezTo>
                <a:cubicBezTo>
                  <a:pt x="8262" y="9646"/>
                  <a:pt x="8425" y="9809"/>
                  <a:pt x="8669" y="9809"/>
                </a:cubicBezTo>
                <a:lnTo>
                  <a:pt x="12780" y="9809"/>
                </a:lnTo>
                <a:cubicBezTo>
                  <a:pt x="12983" y="9809"/>
                  <a:pt x="13146" y="9646"/>
                  <a:pt x="13146" y="9402"/>
                </a:cubicBezTo>
                <a:cubicBezTo>
                  <a:pt x="13146" y="9198"/>
                  <a:pt x="12983" y="9035"/>
                  <a:pt x="12780" y="9035"/>
                </a:cubicBezTo>
                <a:close/>
                <a:moveTo>
                  <a:pt x="367" y="10826"/>
                </a:moveTo>
                <a:cubicBezTo>
                  <a:pt x="163" y="10826"/>
                  <a:pt x="1" y="10989"/>
                  <a:pt x="1" y="11233"/>
                </a:cubicBezTo>
                <a:cubicBezTo>
                  <a:pt x="1" y="11437"/>
                  <a:pt x="163" y="11599"/>
                  <a:pt x="367" y="11599"/>
                </a:cubicBezTo>
                <a:lnTo>
                  <a:pt x="1954" y="11599"/>
                </a:lnTo>
                <a:cubicBezTo>
                  <a:pt x="2158" y="11599"/>
                  <a:pt x="2361" y="11437"/>
                  <a:pt x="2361" y="11233"/>
                </a:cubicBezTo>
                <a:cubicBezTo>
                  <a:pt x="2361" y="10989"/>
                  <a:pt x="2158" y="10826"/>
                  <a:pt x="1954" y="10826"/>
                </a:cubicBezTo>
                <a:close/>
                <a:moveTo>
                  <a:pt x="8669" y="10826"/>
                </a:moveTo>
                <a:cubicBezTo>
                  <a:pt x="8425" y="10826"/>
                  <a:pt x="8262" y="10989"/>
                  <a:pt x="8262" y="11233"/>
                </a:cubicBezTo>
                <a:cubicBezTo>
                  <a:pt x="8262" y="11437"/>
                  <a:pt x="8425" y="11599"/>
                  <a:pt x="8669" y="11599"/>
                </a:cubicBezTo>
                <a:lnTo>
                  <a:pt x="12780" y="11599"/>
                </a:lnTo>
                <a:cubicBezTo>
                  <a:pt x="12983" y="11599"/>
                  <a:pt x="13146" y="11437"/>
                  <a:pt x="13146" y="11233"/>
                </a:cubicBezTo>
                <a:cubicBezTo>
                  <a:pt x="13146" y="10989"/>
                  <a:pt x="12983" y="10826"/>
                  <a:pt x="12780" y="10826"/>
                </a:cubicBezTo>
                <a:close/>
                <a:moveTo>
                  <a:pt x="14204" y="12454"/>
                </a:moveTo>
                <a:cubicBezTo>
                  <a:pt x="13960" y="12454"/>
                  <a:pt x="13756" y="12658"/>
                  <a:pt x="13756" y="12902"/>
                </a:cubicBezTo>
                <a:cubicBezTo>
                  <a:pt x="13756" y="13146"/>
                  <a:pt x="13960" y="13349"/>
                  <a:pt x="14204" y="13349"/>
                </a:cubicBezTo>
                <a:cubicBezTo>
                  <a:pt x="14448" y="13349"/>
                  <a:pt x="14652" y="13146"/>
                  <a:pt x="14652" y="12902"/>
                </a:cubicBezTo>
                <a:cubicBezTo>
                  <a:pt x="14652" y="12658"/>
                  <a:pt x="14448" y="12454"/>
                  <a:pt x="14204" y="12454"/>
                </a:cubicBezTo>
                <a:close/>
                <a:moveTo>
                  <a:pt x="15547" y="12454"/>
                </a:moveTo>
                <a:cubicBezTo>
                  <a:pt x="15303" y="12454"/>
                  <a:pt x="15099" y="12658"/>
                  <a:pt x="15099" y="12902"/>
                </a:cubicBezTo>
                <a:cubicBezTo>
                  <a:pt x="15099" y="13146"/>
                  <a:pt x="15303" y="13349"/>
                  <a:pt x="15547" y="13349"/>
                </a:cubicBezTo>
                <a:cubicBezTo>
                  <a:pt x="15791" y="13349"/>
                  <a:pt x="15995" y="13146"/>
                  <a:pt x="15995" y="12902"/>
                </a:cubicBezTo>
                <a:cubicBezTo>
                  <a:pt x="15995" y="12658"/>
                  <a:pt x="15791" y="12454"/>
                  <a:pt x="15547" y="12454"/>
                </a:cubicBezTo>
                <a:close/>
                <a:moveTo>
                  <a:pt x="16890" y="12454"/>
                </a:moveTo>
                <a:cubicBezTo>
                  <a:pt x="16646" y="12454"/>
                  <a:pt x="16442" y="12658"/>
                  <a:pt x="16442" y="12902"/>
                </a:cubicBezTo>
                <a:cubicBezTo>
                  <a:pt x="16442" y="13146"/>
                  <a:pt x="16646" y="13349"/>
                  <a:pt x="16890" y="13349"/>
                </a:cubicBezTo>
                <a:cubicBezTo>
                  <a:pt x="17134" y="13349"/>
                  <a:pt x="17338" y="13146"/>
                  <a:pt x="17338" y="12902"/>
                </a:cubicBezTo>
                <a:cubicBezTo>
                  <a:pt x="17338" y="12658"/>
                  <a:pt x="17134" y="12454"/>
                  <a:pt x="16890" y="12454"/>
                </a:cubicBezTo>
                <a:close/>
                <a:moveTo>
                  <a:pt x="18233" y="12454"/>
                </a:moveTo>
                <a:cubicBezTo>
                  <a:pt x="17989" y="12454"/>
                  <a:pt x="17785" y="12658"/>
                  <a:pt x="17785" y="12902"/>
                </a:cubicBezTo>
                <a:cubicBezTo>
                  <a:pt x="17785" y="13146"/>
                  <a:pt x="17989" y="13349"/>
                  <a:pt x="18233" y="13349"/>
                </a:cubicBezTo>
                <a:cubicBezTo>
                  <a:pt x="18477" y="13349"/>
                  <a:pt x="18681" y="13146"/>
                  <a:pt x="18681" y="12902"/>
                </a:cubicBezTo>
                <a:cubicBezTo>
                  <a:pt x="18681" y="12658"/>
                  <a:pt x="18477" y="12454"/>
                  <a:pt x="18233" y="12454"/>
                </a:cubicBezTo>
                <a:close/>
                <a:moveTo>
                  <a:pt x="19576" y="12454"/>
                </a:moveTo>
                <a:cubicBezTo>
                  <a:pt x="19332" y="12454"/>
                  <a:pt x="19128" y="12658"/>
                  <a:pt x="19128" y="12902"/>
                </a:cubicBezTo>
                <a:cubicBezTo>
                  <a:pt x="19128" y="13146"/>
                  <a:pt x="19332" y="13349"/>
                  <a:pt x="19576" y="13349"/>
                </a:cubicBezTo>
                <a:cubicBezTo>
                  <a:pt x="19820" y="13349"/>
                  <a:pt x="20024" y="13146"/>
                  <a:pt x="20024" y="12902"/>
                </a:cubicBezTo>
                <a:cubicBezTo>
                  <a:pt x="20024" y="12658"/>
                  <a:pt x="19820" y="12454"/>
                  <a:pt x="19576" y="12454"/>
                </a:cubicBezTo>
                <a:close/>
                <a:moveTo>
                  <a:pt x="20919" y="12454"/>
                </a:moveTo>
                <a:cubicBezTo>
                  <a:pt x="20675" y="12454"/>
                  <a:pt x="20471" y="12658"/>
                  <a:pt x="20471" y="12902"/>
                </a:cubicBezTo>
                <a:cubicBezTo>
                  <a:pt x="20471" y="13146"/>
                  <a:pt x="20675" y="13349"/>
                  <a:pt x="20919" y="13349"/>
                </a:cubicBezTo>
                <a:cubicBezTo>
                  <a:pt x="21163" y="13349"/>
                  <a:pt x="21367" y="13146"/>
                  <a:pt x="21367" y="12902"/>
                </a:cubicBezTo>
                <a:cubicBezTo>
                  <a:pt x="21367" y="12658"/>
                  <a:pt x="21163" y="12454"/>
                  <a:pt x="20919" y="12454"/>
                </a:cubicBezTo>
                <a:close/>
                <a:moveTo>
                  <a:pt x="367" y="12617"/>
                </a:moveTo>
                <a:cubicBezTo>
                  <a:pt x="163" y="12617"/>
                  <a:pt x="1" y="12780"/>
                  <a:pt x="1" y="13024"/>
                </a:cubicBezTo>
                <a:cubicBezTo>
                  <a:pt x="1" y="13227"/>
                  <a:pt x="163" y="13390"/>
                  <a:pt x="367" y="13390"/>
                </a:cubicBezTo>
                <a:lnTo>
                  <a:pt x="1954" y="13390"/>
                </a:lnTo>
                <a:cubicBezTo>
                  <a:pt x="2158" y="13390"/>
                  <a:pt x="2361" y="13227"/>
                  <a:pt x="2361" y="13024"/>
                </a:cubicBezTo>
                <a:cubicBezTo>
                  <a:pt x="2361" y="12780"/>
                  <a:pt x="2158" y="12617"/>
                  <a:pt x="1954" y="12617"/>
                </a:cubicBezTo>
                <a:close/>
                <a:moveTo>
                  <a:pt x="8669" y="12617"/>
                </a:moveTo>
                <a:cubicBezTo>
                  <a:pt x="8425" y="12617"/>
                  <a:pt x="8262" y="12780"/>
                  <a:pt x="8262" y="13024"/>
                </a:cubicBezTo>
                <a:cubicBezTo>
                  <a:pt x="8262" y="13227"/>
                  <a:pt x="8425" y="13390"/>
                  <a:pt x="8669" y="13390"/>
                </a:cubicBezTo>
                <a:lnTo>
                  <a:pt x="12780" y="13390"/>
                </a:lnTo>
                <a:cubicBezTo>
                  <a:pt x="12983" y="13390"/>
                  <a:pt x="13146" y="13227"/>
                  <a:pt x="13146" y="13024"/>
                </a:cubicBezTo>
                <a:cubicBezTo>
                  <a:pt x="13146" y="12780"/>
                  <a:pt x="12983" y="12617"/>
                  <a:pt x="12780" y="1261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48"/>
          <p:cNvSpPr/>
          <p:nvPr/>
        </p:nvSpPr>
        <p:spPr>
          <a:xfrm flipH="1">
            <a:off x="9110465" y="4916466"/>
            <a:ext cx="412543" cy="259319"/>
          </a:xfrm>
          <a:custGeom>
            <a:rect b="b" l="l" r="r" t="t"/>
            <a:pathLst>
              <a:path extrusionOk="0" h="13431" w="21367">
                <a:moveTo>
                  <a:pt x="366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3"/>
                  <a:pt x="163" y="856"/>
                  <a:pt x="366" y="856"/>
                </a:cubicBezTo>
                <a:lnTo>
                  <a:pt x="1954" y="856"/>
                </a:lnTo>
                <a:cubicBezTo>
                  <a:pt x="2157" y="856"/>
                  <a:pt x="2360" y="693"/>
                  <a:pt x="2360" y="489"/>
                </a:cubicBezTo>
                <a:cubicBezTo>
                  <a:pt x="2360" y="245"/>
                  <a:pt x="2157" y="82"/>
                  <a:pt x="1954" y="82"/>
                </a:cubicBezTo>
                <a:close/>
                <a:moveTo>
                  <a:pt x="3703" y="82"/>
                </a:moveTo>
                <a:cubicBezTo>
                  <a:pt x="3500" y="82"/>
                  <a:pt x="3337" y="245"/>
                  <a:pt x="3337" y="489"/>
                </a:cubicBezTo>
                <a:cubicBezTo>
                  <a:pt x="3337" y="693"/>
                  <a:pt x="3500" y="856"/>
                  <a:pt x="3703" y="856"/>
                </a:cubicBezTo>
                <a:lnTo>
                  <a:pt x="7855" y="856"/>
                </a:lnTo>
                <a:cubicBezTo>
                  <a:pt x="8058" y="856"/>
                  <a:pt x="8221" y="693"/>
                  <a:pt x="8221" y="489"/>
                </a:cubicBezTo>
                <a:cubicBezTo>
                  <a:pt x="8221" y="245"/>
                  <a:pt x="8058" y="82"/>
                  <a:pt x="7855" y="82"/>
                </a:cubicBezTo>
                <a:close/>
                <a:moveTo>
                  <a:pt x="9605" y="1"/>
                </a:moveTo>
                <a:cubicBezTo>
                  <a:pt x="9360" y="1"/>
                  <a:pt x="9157" y="204"/>
                  <a:pt x="9157" y="489"/>
                </a:cubicBezTo>
                <a:cubicBezTo>
                  <a:pt x="9157" y="733"/>
                  <a:pt x="9360" y="937"/>
                  <a:pt x="9605" y="937"/>
                </a:cubicBezTo>
                <a:cubicBezTo>
                  <a:pt x="9849" y="937"/>
                  <a:pt x="10052" y="733"/>
                  <a:pt x="10052" y="489"/>
                </a:cubicBezTo>
                <a:cubicBezTo>
                  <a:pt x="10052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3" y="1"/>
                  <a:pt x="10500" y="204"/>
                  <a:pt x="10500" y="489"/>
                </a:cubicBezTo>
                <a:cubicBezTo>
                  <a:pt x="10500" y="733"/>
                  <a:pt x="10703" y="937"/>
                  <a:pt x="10948" y="937"/>
                </a:cubicBezTo>
                <a:cubicBezTo>
                  <a:pt x="11192" y="937"/>
                  <a:pt x="11395" y="733"/>
                  <a:pt x="11395" y="489"/>
                </a:cubicBezTo>
                <a:cubicBezTo>
                  <a:pt x="11395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6" y="1"/>
                  <a:pt x="11843" y="204"/>
                  <a:pt x="11843" y="489"/>
                </a:cubicBezTo>
                <a:cubicBezTo>
                  <a:pt x="11843" y="733"/>
                  <a:pt x="12046" y="937"/>
                  <a:pt x="12291" y="937"/>
                </a:cubicBezTo>
                <a:cubicBezTo>
                  <a:pt x="12535" y="937"/>
                  <a:pt x="12738" y="733"/>
                  <a:pt x="12738" y="489"/>
                </a:cubicBezTo>
                <a:cubicBezTo>
                  <a:pt x="12738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89" y="1"/>
                  <a:pt x="13186" y="204"/>
                  <a:pt x="13186" y="489"/>
                </a:cubicBezTo>
                <a:cubicBezTo>
                  <a:pt x="13186" y="733"/>
                  <a:pt x="13389" y="937"/>
                  <a:pt x="13634" y="937"/>
                </a:cubicBezTo>
                <a:cubicBezTo>
                  <a:pt x="13878" y="937"/>
                  <a:pt x="14081" y="733"/>
                  <a:pt x="14081" y="489"/>
                </a:cubicBezTo>
                <a:cubicBezTo>
                  <a:pt x="14081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2" y="1"/>
                  <a:pt x="14529" y="204"/>
                  <a:pt x="14529" y="489"/>
                </a:cubicBezTo>
                <a:cubicBezTo>
                  <a:pt x="14529" y="733"/>
                  <a:pt x="14732" y="937"/>
                  <a:pt x="14977" y="937"/>
                </a:cubicBezTo>
                <a:cubicBezTo>
                  <a:pt x="15221" y="937"/>
                  <a:pt x="15424" y="733"/>
                  <a:pt x="15424" y="489"/>
                </a:cubicBezTo>
                <a:cubicBezTo>
                  <a:pt x="15424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5" y="1"/>
                  <a:pt x="15872" y="204"/>
                  <a:pt x="15872" y="489"/>
                </a:cubicBezTo>
                <a:cubicBezTo>
                  <a:pt x="15872" y="733"/>
                  <a:pt x="16075" y="937"/>
                  <a:pt x="16320" y="937"/>
                </a:cubicBezTo>
                <a:cubicBezTo>
                  <a:pt x="16564" y="937"/>
                  <a:pt x="16767" y="733"/>
                  <a:pt x="16767" y="489"/>
                </a:cubicBezTo>
                <a:cubicBezTo>
                  <a:pt x="16767" y="204"/>
                  <a:pt x="16564" y="1"/>
                  <a:pt x="16320" y="1"/>
                </a:cubicBezTo>
                <a:close/>
                <a:moveTo>
                  <a:pt x="366" y="1873"/>
                </a:moveTo>
                <a:cubicBezTo>
                  <a:pt x="163" y="1873"/>
                  <a:pt x="0" y="2036"/>
                  <a:pt x="0" y="2280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4" y="2646"/>
                </a:lnTo>
                <a:cubicBezTo>
                  <a:pt x="2157" y="2646"/>
                  <a:pt x="2360" y="2483"/>
                  <a:pt x="2360" y="2280"/>
                </a:cubicBezTo>
                <a:cubicBezTo>
                  <a:pt x="2360" y="2036"/>
                  <a:pt x="2157" y="1873"/>
                  <a:pt x="1954" y="1873"/>
                </a:cubicBezTo>
                <a:close/>
                <a:moveTo>
                  <a:pt x="3703" y="1873"/>
                </a:moveTo>
                <a:cubicBezTo>
                  <a:pt x="3500" y="1873"/>
                  <a:pt x="3337" y="2036"/>
                  <a:pt x="3337" y="2280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55" y="2646"/>
                </a:lnTo>
                <a:cubicBezTo>
                  <a:pt x="8058" y="2646"/>
                  <a:pt x="8221" y="2483"/>
                  <a:pt x="8221" y="2280"/>
                </a:cubicBezTo>
                <a:cubicBezTo>
                  <a:pt x="8221" y="2036"/>
                  <a:pt x="8058" y="1873"/>
                  <a:pt x="7855" y="1873"/>
                </a:cubicBezTo>
                <a:close/>
                <a:moveTo>
                  <a:pt x="366" y="3664"/>
                </a:moveTo>
                <a:cubicBezTo>
                  <a:pt x="163" y="3664"/>
                  <a:pt x="0" y="3867"/>
                  <a:pt x="0" y="4071"/>
                </a:cubicBezTo>
                <a:cubicBezTo>
                  <a:pt x="0" y="4274"/>
                  <a:pt x="163" y="4437"/>
                  <a:pt x="366" y="4437"/>
                </a:cubicBezTo>
                <a:lnTo>
                  <a:pt x="1954" y="4437"/>
                </a:lnTo>
                <a:cubicBezTo>
                  <a:pt x="2157" y="4437"/>
                  <a:pt x="2360" y="4274"/>
                  <a:pt x="2360" y="4071"/>
                </a:cubicBezTo>
                <a:cubicBezTo>
                  <a:pt x="2360" y="3867"/>
                  <a:pt x="2157" y="3664"/>
                  <a:pt x="1954" y="3664"/>
                </a:cubicBezTo>
                <a:close/>
                <a:moveTo>
                  <a:pt x="3703" y="3664"/>
                </a:moveTo>
                <a:cubicBezTo>
                  <a:pt x="3500" y="3664"/>
                  <a:pt x="3337" y="3867"/>
                  <a:pt x="3337" y="4071"/>
                </a:cubicBezTo>
                <a:cubicBezTo>
                  <a:pt x="3337" y="4274"/>
                  <a:pt x="3500" y="4437"/>
                  <a:pt x="3703" y="4437"/>
                </a:cubicBezTo>
                <a:lnTo>
                  <a:pt x="7855" y="4437"/>
                </a:lnTo>
                <a:cubicBezTo>
                  <a:pt x="8058" y="4437"/>
                  <a:pt x="8221" y="4274"/>
                  <a:pt x="8221" y="4071"/>
                </a:cubicBezTo>
                <a:cubicBezTo>
                  <a:pt x="8221" y="3867"/>
                  <a:pt x="8058" y="3664"/>
                  <a:pt x="7855" y="3664"/>
                </a:cubicBezTo>
                <a:close/>
                <a:moveTo>
                  <a:pt x="9605" y="3623"/>
                </a:moveTo>
                <a:cubicBezTo>
                  <a:pt x="9360" y="3623"/>
                  <a:pt x="9157" y="3826"/>
                  <a:pt x="9157" y="4071"/>
                </a:cubicBezTo>
                <a:cubicBezTo>
                  <a:pt x="9157" y="4315"/>
                  <a:pt x="9360" y="4518"/>
                  <a:pt x="9605" y="4518"/>
                </a:cubicBezTo>
                <a:cubicBezTo>
                  <a:pt x="9849" y="4518"/>
                  <a:pt x="10052" y="4315"/>
                  <a:pt x="10052" y="4071"/>
                </a:cubicBezTo>
                <a:cubicBezTo>
                  <a:pt x="10052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3" y="3623"/>
                  <a:pt x="10500" y="3826"/>
                  <a:pt x="10500" y="4071"/>
                </a:cubicBezTo>
                <a:cubicBezTo>
                  <a:pt x="10500" y="4315"/>
                  <a:pt x="10703" y="4518"/>
                  <a:pt x="10948" y="4518"/>
                </a:cubicBezTo>
                <a:cubicBezTo>
                  <a:pt x="11192" y="4518"/>
                  <a:pt x="11395" y="4315"/>
                  <a:pt x="11395" y="4071"/>
                </a:cubicBezTo>
                <a:cubicBezTo>
                  <a:pt x="11395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6" y="3623"/>
                  <a:pt x="11843" y="3826"/>
                  <a:pt x="11843" y="4071"/>
                </a:cubicBezTo>
                <a:cubicBezTo>
                  <a:pt x="11843" y="4315"/>
                  <a:pt x="12046" y="4518"/>
                  <a:pt x="12291" y="4518"/>
                </a:cubicBezTo>
                <a:cubicBezTo>
                  <a:pt x="12535" y="4518"/>
                  <a:pt x="12738" y="4315"/>
                  <a:pt x="12738" y="4071"/>
                </a:cubicBezTo>
                <a:cubicBezTo>
                  <a:pt x="12738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89" y="3623"/>
                  <a:pt x="13186" y="3826"/>
                  <a:pt x="13186" y="4071"/>
                </a:cubicBezTo>
                <a:cubicBezTo>
                  <a:pt x="13186" y="4315"/>
                  <a:pt x="13389" y="4518"/>
                  <a:pt x="13634" y="4518"/>
                </a:cubicBezTo>
                <a:cubicBezTo>
                  <a:pt x="13878" y="4518"/>
                  <a:pt x="14081" y="4315"/>
                  <a:pt x="14081" y="4071"/>
                </a:cubicBezTo>
                <a:cubicBezTo>
                  <a:pt x="14081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2" y="3623"/>
                  <a:pt x="14529" y="3826"/>
                  <a:pt x="14529" y="4071"/>
                </a:cubicBezTo>
                <a:cubicBezTo>
                  <a:pt x="14529" y="4315"/>
                  <a:pt x="14732" y="4518"/>
                  <a:pt x="14977" y="4518"/>
                </a:cubicBezTo>
                <a:cubicBezTo>
                  <a:pt x="15221" y="4518"/>
                  <a:pt x="15424" y="4315"/>
                  <a:pt x="15424" y="4071"/>
                </a:cubicBezTo>
                <a:cubicBezTo>
                  <a:pt x="15424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5" y="3623"/>
                  <a:pt x="15872" y="3826"/>
                  <a:pt x="15872" y="4071"/>
                </a:cubicBezTo>
                <a:cubicBezTo>
                  <a:pt x="15872" y="4315"/>
                  <a:pt x="16075" y="4518"/>
                  <a:pt x="16320" y="4518"/>
                </a:cubicBezTo>
                <a:cubicBezTo>
                  <a:pt x="16564" y="4518"/>
                  <a:pt x="16767" y="4315"/>
                  <a:pt x="16767" y="4071"/>
                </a:cubicBezTo>
                <a:cubicBezTo>
                  <a:pt x="16767" y="3826"/>
                  <a:pt x="16564" y="3623"/>
                  <a:pt x="16320" y="3623"/>
                </a:cubicBezTo>
                <a:close/>
                <a:moveTo>
                  <a:pt x="366" y="5454"/>
                </a:moveTo>
                <a:cubicBezTo>
                  <a:pt x="163" y="5454"/>
                  <a:pt x="0" y="5658"/>
                  <a:pt x="0" y="5861"/>
                </a:cubicBezTo>
                <a:cubicBezTo>
                  <a:pt x="0" y="6065"/>
                  <a:pt x="163" y="6228"/>
                  <a:pt x="366" y="6228"/>
                </a:cubicBezTo>
                <a:lnTo>
                  <a:pt x="1954" y="6228"/>
                </a:lnTo>
                <a:cubicBezTo>
                  <a:pt x="2157" y="6228"/>
                  <a:pt x="2360" y="6065"/>
                  <a:pt x="2360" y="5861"/>
                </a:cubicBezTo>
                <a:cubicBezTo>
                  <a:pt x="2360" y="5658"/>
                  <a:pt x="2157" y="5454"/>
                  <a:pt x="1954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58"/>
                  <a:pt x="3337" y="5861"/>
                </a:cubicBezTo>
                <a:cubicBezTo>
                  <a:pt x="3337" y="6065"/>
                  <a:pt x="3500" y="6228"/>
                  <a:pt x="3703" y="6228"/>
                </a:cubicBezTo>
                <a:lnTo>
                  <a:pt x="7855" y="6228"/>
                </a:lnTo>
                <a:cubicBezTo>
                  <a:pt x="8058" y="6228"/>
                  <a:pt x="8221" y="6065"/>
                  <a:pt x="8221" y="5861"/>
                </a:cubicBezTo>
                <a:cubicBezTo>
                  <a:pt x="8221" y="5658"/>
                  <a:pt x="8058" y="5454"/>
                  <a:pt x="7855" y="5454"/>
                </a:cubicBezTo>
                <a:close/>
                <a:moveTo>
                  <a:pt x="366" y="7286"/>
                </a:moveTo>
                <a:cubicBezTo>
                  <a:pt x="163" y="7286"/>
                  <a:pt x="0" y="7448"/>
                  <a:pt x="0" y="7652"/>
                </a:cubicBezTo>
                <a:cubicBezTo>
                  <a:pt x="0" y="7855"/>
                  <a:pt x="163" y="8059"/>
                  <a:pt x="366" y="8059"/>
                </a:cubicBezTo>
                <a:lnTo>
                  <a:pt x="1954" y="8059"/>
                </a:lnTo>
                <a:cubicBezTo>
                  <a:pt x="2157" y="8059"/>
                  <a:pt x="2360" y="7855"/>
                  <a:pt x="2360" y="7652"/>
                </a:cubicBezTo>
                <a:cubicBezTo>
                  <a:pt x="2360" y="7448"/>
                  <a:pt x="2157" y="7286"/>
                  <a:pt x="1954" y="7286"/>
                </a:cubicBezTo>
                <a:close/>
                <a:moveTo>
                  <a:pt x="3703" y="7286"/>
                </a:moveTo>
                <a:cubicBezTo>
                  <a:pt x="3500" y="7286"/>
                  <a:pt x="3337" y="7448"/>
                  <a:pt x="3337" y="7652"/>
                </a:cubicBezTo>
                <a:cubicBezTo>
                  <a:pt x="3337" y="7855"/>
                  <a:pt x="3500" y="8059"/>
                  <a:pt x="3703" y="8059"/>
                </a:cubicBezTo>
                <a:lnTo>
                  <a:pt x="7855" y="8059"/>
                </a:lnTo>
                <a:cubicBezTo>
                  <a:pt x="8058" y="8059"/>
                  <a:pt x="8221" y="7855"/>
                  <a:pt x="8221" y="7652"/>
                </a:cubicBezTo>
                <a:cubicBezTo>
                  <a:pt x="8221" y="7448"/>
                  <a:pt x="8058" y="7286"/>
                  <a:pt x="7855" y="7286"/>
                </a:cubicBezTo>
                <a:close/>
                <a:moveTo>
                  <a:pt x="14203" y="8791"/>
                </a:moveTo>
                <a:cubicBezTo>
                  <a:pt x="13959" y="8791"/>
                  <a:pt x="13756" y="8995"/>
                  <a:pt x="13756" y="9239"/>
                </a:cubicBezTo>
                <a:cubicBezTo>
                  <a:pt x="13756" y="9483"/>
                  <a:pt x="13959" y="9687"/>
                  <a:pt x="14203" y="9687"/>
                </a:cubicBezTo>
                <a:cubicBezTo>
                  <a:pt x="14448" y="9687"/>
                  <a:pt x="14651" y="9483"/>
                  <a:pt x="14651" y="9239"/>
                </a:cubicBezTo>
                <a:cubicBezTo>
                  <a:pt x="14651" y="8995"/>
                  <a:pt x="14448" y="8791"/>
                  <a:pt x="14203" y="8791"/>
                </a:cubicBezTo>
                <a:close/>
                <a:moveTo>
                  <a:pt x="15546" y="8791"/>
                </a:moveTo>
                <a:cubicBezTo>
                  <a:pt x="15302" y="8791"/>
                  <a:pt x="15099" y="8995"/>
                  <a:pt x="15099" y="9239"/>
                </a:cubicBezTo>
                <a:cubicBezTo>
                  <a:pt x="15099" y="9483"/>
                  <a:pt x="15302" y="9687"/>
                  <a:pt x="15546" y="9687"/>
                </a:cubicBezTo>
                <a:cubicBezTo>
                  <a:pt x="15791" y="9687"/>
                  <a:pt x="15994" y="9483"/>
                  <a:pt x="15994" y="9239"/>
                </a:cubicBezTo>
                <a:cubicBezTo>
                  <a:pt x="15994" y="8995"/>
                  <a:pt x="15791" y="8791"/>
                  <a:pt x="15546" y="8791"/>
                </a:cubicBezTo>
                <a:close/>
                <a:moveTo>
                  <a:pt x="16889" y="8791"/>
                </a:moveTo>
                <a:cubicBezTo>
                  <a:pt x="16645" y="8791"/>
                  <a:pt x="16442" y="8995"/>
                  <a:pt x="16442" y="9239"/>
                </a:cubicBezTo>
                <a:cubicBezTo>
                  <a:pt x="16442" y="9483"/>
                  <a:pt x="16645" y="9687"/>
                  <a:pt x="16889" y="9687"/>
                </a:cubicBezTo>
                <a:cubicBezTo>
                  <a:pt x="17134" y="9687"/>
                  <a:pt x="17337" y="9483"/>
                  <a:pt x="17337" y="9239"/>
                </a:cubicBezTo>
                <a:cubicBezTo>
                  <a:pt x="17337" y="8995"/>
                  <a:pt x="17134" y="8791"/>
                  <a:pt x="16889" y="8791"/>
                </a:cubicBezTo>
                <a:close/>
                <a:moveTo>
                  <a:pt x="18232" y="8791"/>
                </a:moveTo>
                <a:cubicBezTo>
                  <a:pt x="17988" y="8791"/>
                  <a:pt x="17785" y="8995"/>
                  <a:pt x="17785" y="9239"/>
                </a:cubicBezTo>
                <a:cubicBezTo>
                  <a:pt x="17785" y="9483"/>
                  <a:pt x="17988" y="9687"/>
                  <a:pt x="18232" y="9687"/>
                </a:cubicBezTo>
                <a:cubicBezTo>
                  <a:pt x="18477" y="9687"/>
                  <a:pt x="18680" y="9483"/>
                  <a:pt x="18680" y="9239"/>
                </a:cubicBezTo>
                <a:cubicBezTo>
                  <a:pt x="18680" y="8995"/>
                  <a:pt x="18477" y="8791"/>
                  <a:pt x="18232" y="8791"/>
                </a:cubicBezTo>
                <a:close/>
                <a:moveTo>
                  <a:pt x="19575" y="8791"/>
                </a:moveTo>
                <a:cubicBezTo>
                  <a:pt x="19331" y="8791"/>
                  <a:pt x="19128" y="8995"/>
                  <a:pt x="19128" y="9239"/>
                </a:cubicBezTo>
                <a:cubicBezTo>
                  <a:pt x="19128" y="9483"/>
                  <a:pt x="19331" y="9687"/>
                  <a:pt x="19575" y="9687"/>
                </a:cubicBezTo>
                <a:cubicBezTo>
                  <a:pt x="19820" y="9687"/>
                  <a:pt x="20023" y="9483"/>
                  <a:pt x="20023" y="9239"/>
                </a:cubicBezTo>
                <a:cubicBezTo>
                  <a:pt x="20023" y="8995"/>
                  <a:pt x="19820" y="8791"/>
                  <a:pt x="19575" y="8791"/>
                </a:cubicBezTo>
                <a:close/>
                <a:moveTo>
                  <a:pt x="20918" y="8791"/>
                </a:moveTo>
                <a:cubicBezTo>
                  <a:pt x="20674" y="8791"/>
                  <a:pt x="20471" y="8995"/>
                  <a:pt x="20471" y="9239"/>
                </a:cubicBezTo>
                <a:cubicBezTo>
                  <a:pt x="20471" y="9483"/>
                  <a:pt x="20674" y="9687"/>
                  <a:pt x="20918" y="9687"/>
                </a:cubicBezTo>
                <a:cubicBezTo>
                  <a:pt x="21163" y="9687"/>
                  <a:pt x="21366" y="9483"/>
                  <a:pt x="21366" y="9239"/>
                </a:cubicBezTo>
                <a:cubicBezTo>
                  <a:pt x="21366" y="8995"/>
                  <a:pt x="21163" y="8791"/>
                  <a:pt x="20918" y="8791"/>
                </a:cubicBezTo>
                <a:close/>
                <a:moveTo>
                  <a:pt x="366" y="9076"/>
                </a:moveTo>
                <a:cubicBezTo>
                  <a:pt x="163" y="9076"/>
                  <a:pt x="0" y="9239"/>
                  <a:pt x="0" y="9443"/>
                </a:cubicBezTo>
                <a:cubicBezTo>
                  <a:pt x="0" y="9646"/>
                  <a:pt x="163" y="9850"/>
                  <a:pt x="366" y="9850"/>
                </a:cubicBezTo>
                <a:lnTo>
                  <a:pt x="1954" y="9850"/>
                </a:lnTo>
                <a:cubicBezTo>
                  <a:pt x="2157" y="9850"/>
                  <a:pt x="2360" y="9646"/>
                  <a:pt x="2360" y="9443"/>
                </a:cubicBezTo>
                <a:cubicBezTo>
                  <a:pt x="2360" y="9239"/>
                  <a:pt x="2157" y="9076"/>
                  <a:pt x="1954" y="9076"/>
                </a:cubicBezTo>
                <a:close/>
                <a:moveTo>
                  <a:pt x="8669" y="9076"/>
                </a:moveTo>
                <a:cubicBezTo>
                  <a:pt x="8424" y="9076"/>
                  <a:pt x="8262" y="9239"/>
                  <a:pt x="8262" y="9443"/>
                </a:cubicBezTo>
                <a:cubicBezTo>
                  <a:pt x="8262" y="9646"/>
                  <a:pt x="8424" y="9850"/>
                  <a:pt x="8669" y="9850"/>
                </a:cubicBezTo>
                <a:lnTo>
                  <a:pt x="12779" y="9850"/>
                </a:lnTo>
                <a:cubicBezTo>
                  <a:pt x="12982" y="9850"/>
                  <a:pt x="13145" y="9646"/>
                  <a:pt x="13145" y="9443"/>
                </a:cubicBezTo>
                <a:cubicBezTo>
                  <a:pt x="13145" y="9239"/>
                  <a:pt x="12982" y="9076"/>
                  <a:pt x="12779" y="9076"/>
                </a:cubicBezTo>
                <a:close/>
                <a:moveTo>
                  <a:pt x="366" y="10867"/>
                </a:moveTo>
                <a:cubicBezTo>
                  <a:pt x="163" y="10867"/>
                  <a:pt x="0" y="11030"/>
                  <a:pt x="0" y="11233"/>
                </a:cubicBezTo>
                <a:cubicBezTo>
                  <a:pt x="0" y="11478"/>
                  <a:pt x="163" y="11640"/>
                  <a:pt x="366" y="11640"/>
                </a:cubicBezTo>
                <a:lnTo>
                  <a:pt x="1954" y="11640"/>
                </a:lnTo>
                <a:cubicBezTo>
                  <a:pt x="2157" y="11640"/>
                  <a:pt x="2360" y="11478"/>
                  <a:pt x="2360" y="11233"/>
                </a:cubicBezTo>
                <a:cubicBezTo>
                  <a:pt x="2360" y="11030"/>
                  <a:pt x="2157" y="10867"/>
                  <a:pt x="1954" y="10867"/>
                </a:cubicBezTo>
                <a:close/>
                <a:moveTo>
                  <a:pt x="8669" y="10867"/>
                </a:moveTo>
                <a:cubicBezTo>
                  <a:pt x="8424" y="10867"/>
                  <a:pt x="8262" y="11030"/>
                  <a:pt x="8262" y="11233"/>
                </a:cubicBezTo>
                <a:cubicBezTo>
                  <a:pt x="8262" y="11478"/>
                  <a:pt x="8424" y="11640"/>
                  <a:pt x="8669" y="11640"/>
                </a:cubicBezTo>
                <a:lnTo>
                  <a:pt x="12779" y="11640"/>
                </a:lnTo>
                <a:cubicBezTo>
                  <a:pt x="12982" y="11640"/>
                  <a:pt x="13145" y="11478"/>
                  <a:pt x="13145" y="11233"/>
                </a:cubicBezTo>
                <a:cubicBezTo>
                  <a:pt x="13145" y="11030"/>
                  <a:pt x="12982" y="10867"/>
                  <a:pt x="12779" y="10867"/>
                </a:cubicBezTo>
                <a:close/>
                <a:moveTo>
                  <a:pt x="14203" y="12495"/>
                </a:moveTo>
                <a:cubicBezTo>
                  <a:pt x="13959" y="12495"/>
                  <a:pt x="13756" y="12698"/>
                  <a:pt x="13756" y="12943"/>
                </a:cubicBezTo>
                <a:cubicBezTo>
                  <a:pt x="13756" y="13187"/>
                  <a:pt x="13959" y="13390"/>
                  <a:pt x="14203" y="13390"/>
                </a:cubicBezTo>
                <a:cubicBezTo>
                  <a:pt x="14448" y="13390"/>
                  <a:pt x="14651" y="13187"/>
                  <a:pt x="14651" y="12943"/>
                </a:cubicBezTo>
                <a:cubicBezTo>
                  <a:pt x="14651" y="12698"/>
                  <a:pt x="14448" y="12495"/>
                  <a:pt x="14203" y="12495"/>
                </a:cubicBezTo>
                <a:close/>
                <a:moveTo>
                  <a:pt x="15546" y="12495"/>
                </a:moveTo>
                <a:cubicBezTo>
                  <a:pt x="15302" y="12495"/>
                  <a:pt x="15099" y="12698"/>
                  <a:pt x="15099" y="12943"/>
                </a:cubicBezTo>
                <a:cubicBezTo>
                  <a:pt x="15099" y="13187"/>
                  <a:pt x="15302" y="13390"/>
                  <a:pt x="15546" y="13390"/>
                </a:cubicBezTo>
                <a:cubicBezTo>
                  <a:pt x="15791" y="13390"/>
                  <a:pt x="15994" y="13187"/>
                  <a:pt x="15994" y="12943"/>
                </a:cubicBezTo>
                <a:cubicBezTo>
                  <a:pt x="15994" y="12698"/>
                  <a:pt x="15791" y="12495"/>
                  <a:pt x="15546" y="12495"/>
                </a:cubicBezTo>
                <a:close/>
                <a:moveTo>
                  <a:pt x="16889" y="12495"/>
                </a:moveTo>
                <a:cubicBezTo>
                  <a:pt x="16645" y="12495"/>
                  <a:pt x="16442" y="12698"/>
                  <a:pt x="16442" y="12943"/>
                </a:cubicBezTo>
                <a:cubicBezTo>
                  <a:pt x="16442" y="13187"/>
                  <a:pt x="16645" y="13390"/>
                  <a:pt x="16889" y="13390"/>
                </a:cubicBezTo>
                <a:cubicBezTo>
                  <a:pt x="17134" y="13390"/>
                  <a:pt x="17337" y="13187"/>
                  <a:pt x="17337" y="12943"/>
                </a:cubicBezTo>
                <a:cubicBezTo>
                  <a:pt x="17337" y="12698"/>
                  <a:pt x="17134" y="12495"/>
                  <a:pt x="16889" y="12495"/>
                </a:cubicBezTo>
                <a:close/>
                <a:moveTo>
                  <a:pt x="18232" y="12495"/>
                </a:moveTo>
                <a:cubicBezTo>
                  <a:pt x="17988" y="12495"/>
                  <a:pt x="17785" y="12698"/>
                  <a:pt x="17785" y="12943"/>
                </a:cubicBezTo>
                <a:cubicBezTo>
                  <a:pt x="17785" y="13187"/>
                  <a:pt x="17988" y="13390"/>
                  <a:pt x="18232" y="13390"/>
                </a:cubicBezTo>
                <a:cubicBezTo>
                  <a:pt x="18477" y="13390"/>
                  <a:pt x="18680" y="13187"/>
                  <a:pt x="18680" y="12943"/>
                </a:cubicBezTo>
                <a:cubicBezTo>
                  <a:pt x="18680" y="12698"/>
                  <a:pt x="18477" y="12495"/>
                  <a:pt x="18232" y="12495"/>
                </a:cubicBezTo>
                <a:close/>
                <a:moveTo>
                  <a:pt x="19575" y="12495"/>
                </a:moveTo>
                <a:cubicBezTo>
                  <a:pt x="19331" y="12495"/>
                  <a:pt x="19128" y="12698"/>
                  <a:pt x="19128" y="12943"/>
                </a:cubicBezTo>
                <a:cubicBezTo>
                  <a:pt x="19128" y="13187"/>
                  <a:pt x="19331" y="13390"/>
                  <a:pt x="19575" y="13390"/>
                </a:cubicBezTo>
                <a:cubicBezTo>
                  <a:pt x="19820" y="13390"/>
                  <a:pt x="20023" y="13187"/>
                  <a:pt x="20023" y="12943"/>
                </a:cubicBezTo>
                <a:cubicBezTo>
                  <a:pt x="20023" y="12698"/>
                  <a:pt x="19820" y="12495"/>
                  <a:pt x="19575" y="12495"/>
                </a:cubicBezTo>
                <a:close/>
                <a:moveTo>
                  <a:pt x="20918" y="12495"/>
                </a:moveTo>
                <a:cubicBezTo>
                  <a:pt x="20674" y="12495"/>
                  <a:pt x="20471" y="12698"/>
                  <a:pt x="20471" y="12943"/>
                </a:cubicBezTo>
                <a:cubicBezTo>
                  <a:pt x="20471" y="13187"/>
                  <a:pt x="20674" y="13390"/>
                  <a:pt x="20918" y="13390"/>
                </a:cubicBezTo>
                <a:cubicBezTo>
                  <a:pt x="21163" y="13390"/>
                  <a:pt x="21366" y="13187"/>
                  <a:pt x="21366" y="12943"/>
                </a:cubicBezTo>
                <a:cubicBezTo>
                  <a:pt x="21366" y="12698"/>
                  <a:pt x="21163" y="12495"/>
                  <a:pt x="20918" y="12495"/>
                </a:cubicBezTo>
                <a:close/>
                <a:moveTo>
                  <a:pt x="366" y="12658"/>
                </a:moveTo>
                <a:cubicBezTo>
                  <a:pt x="163" y="12658"/>
                  <a:pt x="0" y="12821"/>
                  <a:pt x="0" y="13065"/>
                </a:cubicBezTo>
                <a:cubicBezTo>
                  <a:pt x="0" y="13268"/>
                  <a:pt x="163" y="13431"/>
                  <a:pt x="366" y="13431"/>
                </a:cubicBezTo>
                <a:lnTo>
                  <a:pt x="1954" y="13431"/>
                </a:lnTo>
                <a:cubicBezTo>
                  <a:pt x="2157" y="13431"/>
                  <a:pt x="2360" y="13268"/>
                  <a:pt x="2360" y="13065"/>
                </a:cubicBezTo>
                <a:cubicBezTo>
                  <a:pt x="2360" y="12821"/>
                  <a:pt x="2157" y="12658"/>
                  <a:pt x="1954" y="12658"/>
                </a:cubicBezTo>
                <a:close/>
                <a:moveTo>
                  <a:pt x="8669" y="12658"/>
                </a:moveTo>
                <a:cubicBezTo>
                  <a:pt x="8424" y="12658"/>
                  <a:pt x="8262" y="12821"/>
                  <a:pt x="8262" y="13065"/>
                </a:cubicBezTo>
                <a:cubicBezTo>
                  <a:pt x="8262" y="13268"/>
                  <a:pt x="8424" y="13431"/>
                  <a:pt x="8669" y="13431"/>
                </a:cubicBezTo>
                <a:lnTo>
                  <a:pt x="12779" y="13431"/>
                </a:lnTo>
                <a:cubicBezTo>
                  <a:pt x="12982" y="13431"/>
                  <a:pt x="13145" y="13268"/>
                  <a:pt x="13145" y="13065"/>
                </a:cubicBezTo>
                <a:cubicBezTo>
                  <a:pt x="13145" y="12821"/>
                  <a:pt x="12982" y="12658"/>
                  <a:pt x="12779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48"/>
          <p:cNvSpPr/>
          <p:nvPr/>
        </p:nvSpPr>
        <p:spPr>
          <a:xfrm flipH="1">
            <a:off x="9110465" y="5200908"/>
            <a:ext cx="412543" cy="259319"/>
          </a:xfrm>
          <a:custGeom>
            <a:rect b="b" l="l" r="r" t="t"/>
            <a:pathLst>
              <a:path extrusionOk="0" h="13431" w="21367">
                <a:moveTo>
                  <a:pt x="366" y="82"/>
                </a:moveTo>
                <a:cubicBezTo>
                  <a:pt x="163" y="82"/>
                  <a:pt x="0" y="244"/>
                  <a:pt x="0" y="448"/>
                </a:cubicBezTo>
                <a:cubicBezTo>
                  <a:pt x="0" y="692"/>
                  <a:pt x="163" y="855"/>
                  <a:pt x="366" y="855"/>
                </a:cubicBezTo>
                <a:lnTo>
                  <a:pt x="1954" y="855"/>
                </a:lnTo>
                <a:cubicBezTo>
                  <a:pt x="2157" y="855"/>
                  <a:pt x="2360" y="692"/>
                  <a:pt x="2360" y="448"/>
                </a:cubicBezTo>
                <a:cubicBezTo>
                  <a:pt x="2360" y="244"/>
                  <a:pt x="2157" y="82"/>
                  <a:pt x="1954" y="82"/>
                </a:cubicBezTo>
                <a:close/>
                <a:moveTo>
                  <a:pt x="3703" y="82"/>
                </a:moveTo>
                <a:cubicBezTo>
                  <a:pt x="3500" y="82"/>
                  <a:pt x="3337" y="244"/>
                  <a:pt x="3337" y="448"/>
                </a:cubicBezTo>
                <a:cubicBezTo>
                  <a:pt x="3337" y="692"/>
                  <a:pt x="3500" y="855"/>
                  <a:pt x="3703" y="855"/>
                </a:cubicBezTo>
                <a:lnTo>
                  <a:pt x="7855" y="855"/>
                </a:lnTo>
                <a:cubicBezTo>
                  <a:pt x="8058" y="855"/>
                  <a:pt x="8221" y="692"/>
                  <a:pt x="8221" y="448"/>
                </a:cubicBezTo>
                <a:cubicBezTo>
                  <a:pt x="8221" y="244"/>
                  <a:pt x="8058" y="82"/>
                  <a:pt x="7855" y="82"/>
                </a:cubicBezTo>
                <a:close/>
                <a:moveTo>
                  <a:pt x="9605" y="0"/>
                </a:moveTo>
                <a:cubicBezTo>
                  <a:pt x="9360" y="0"/>
                  <a:pt x="9157" y="204"/>
                  <a:pt x="9157" y="448"/>
                </a:cubicBezTo>
                <a:cubicBezTo>
                  <a:pt x="9157" y="692"/>
                  <a:pt x="9360" y="896"/>
                  <a:pt x="9605" y="896"/>
                </a:cubicBezTo>
                <a:cubicBezTo>
                  <a:pt x="9849" y="896"/>
                  <a:pt x="10052" y="692"/>
                  <a:pt x="10052" y="448"/>
                </a:cubicBezTo>
                <a:cubicBezTo>
                  <a:pt x="10052" y="204"/>
                  <a:pt x="9849" y="0"/>
                  <a:pt x="9605" y="0"/>
                </a:cubicBezTo>
                <a:close/>
                <a:moveTo>
                  <a:pt x="10948" y="0"/>
                </a:moveTo>
                <a:cubicBezTo>
                  <a:pt x="10703" y="0"/>
                  <a:pt x="10500" y="204"/>
                  <a:pt x="10500" y="448"/>
                </a:cubicBezTo>
                <a:cubicBezTo>
                  <a:pt x="10500" y="692"/>
                  <a:pt x="10703" y="896"/>
                  <a:pt x="10948" y="896"/>
                </a:cubicBezTo>
                <a:cubicBezTo>
                  <a:pt x="11192" y="896"/>
                  <a:pt x="11395" y="692"/>
                  <a:pt x="11395" y="448"/>
                </a:cubicBezTo>
                <a:cubicBezTo>
                  <a:pt x="11395" y="204"/>
                  <a:pt x="11192" y="0"/>
                  <a:pt x="10948" y="0"/>
                </a:cubicBezTo>
                <a:close/>
                <a:moveTo>
                  <a:pt x="12291" y="0"/>
                </a:moveTo>
                <a:cubicBezTo>
                  <a:pt x="12046" y="0"/>
                  <a:pt x="11843" y="204"/>
                  <a:pt x="11843" y="448"/>
                </a:cubicBezTo>
                <a:cubicBezTo>
                  <a:pt x="11843" y="692"/>
                  <a:pt x="12046" y="896"/>
                  <a:pt x="12291" y="896"/>
                </a:cubicBezTo>
                <a:cubicBezTo>
                  <a:pt x="12535" y="896"/>
                  <a:pt x="12738" y="692"/>
                  <a:pt x="12738" y="448"/>
                </a:cubicBezTo>
                <a:cubicBezTo>
                  <a:pt x="12738" y="204"/>
                  <a:pt x="12535" y="0"/>
                  <a:pt x="12291" y="0"/>
                </a:cubicBezTo>
                <a:close/>
                <a:moveTo>
                  <a:pt x="13634" y="0"/>
                </a:moveTo>
                <a:cubicBezTo>
                  <a:pt x="13389" y="0"/>
                  <a:pt x="13186" y="204"/>
                  <a:pt x="13186" y="448"/>
                </a:cubicBezTo>
                <a:cubicBezTo>
                  <a:pt x="13186" y="692"/>
                  <a:pt x="13389" y="896"/>
                  <a:pt x="13634" y="896"/>
                </a:cubicBezTo>
                <a:cubicBezTo>
                  <a:pt x="13878" y="896"/>
                  <a:pt x="14081" y="692"/>
                  <a:pt x="14081" y="448"/>
                </a:cubicBezTo>
                <a:cubicBezTo>
                  <a:pt x="14081" y="204"/>
                  <a:pt x="13878" y="0"/>
                  <a:pt x="13634" y="0"/>
                </a:cubicBezTo>
                <a:close/>
                <a:moveTo>
                  <a:pt x="14977" y="0"/>
                </a:moveTo>
                <a:cubicBezTo>
                  <a:pt x="14732" y="0"/>
                  <a:pt x="14529" y="204"/>
                  <a:pt x="14529" y="448"/>
                </a:cubicBezTo>
                <a:cubicBezTo>
                  <a:pt x="14529" y="692"/>
                  <a:pt x="14732" y="896"/>
                  <a:pt x="14977" y="896"/>
                </a:cubicBezTo>
                <a:cubicBezTo>
                  <a:pt x="15221" y="896"/>
                  <a:pt x="15424" y="692"/>
                  <a:pt x="15424" y="448"/>
                </a:cubicBezTo>
                <a:cubicBezTo>
                  <a:pt x="15424" y="204"/>
                  <a:pt x="15221" y="0"/>
                  <a:pt x="14977" y="0"/>
                </a:cubicBezTo>
                <a:close/>
                <a:moveTo>
                  <a:pt x="16320" y="0"/>
                </a:moveTo>
                <a:cubicBezTo>
                  <a:pt x="16075" y="0"/>
                  <a:pt x="15872" y="204"/>
                  <a:pt x="15872" y="448"/>
                </a:cubicBezTo>
                <a:cubicBezTo>
                  <a:pt x="15872" y="692"/>
                  <a:pt x="16075" y="896"/>
                  <a:pt x="16320" y="896"/>
                </a:cubicBezTo>
                <a:cubicBezTo>
                  <a:pt x="16564" y="896"/>
                  <a:pt x="16767" y="692"/>
                  <a:pt x="16767" y="448"/>
                </a:cubicBezTo>
                <a:cubicBezTo>
                  <a:pt x="16767" y="204"/>
                  <a:pt x="16564" y="0"/>
                  <a:pt x="16320" y="0"/>
                </a:cubicBezTo>
                <a:close/>
                <a:moveTo>
                  <a:pt x="366" y="1872"/>
                </a:moveTo>
                <a:cubicBezTo>
                  <a:pt x="163" y="1872"/>
                  <a:pt x="0" y="2035"/>
                  <a:pt x="0" y="2239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4" y="2646"/>
                </a:lnTo>
                <a:cubicBezTo>
                  <a:pt x="2157" y="2646"/>
                  <a:pt x="2360" y="2483"/>
                  <a:pt x="2360" y="2239"/>
                </a:cubicBezTo>
                <a:cubicBezTo>
                  <a:pt x="2360" y="2035"/>
                  <a:pt x="2157" y="1872"/>
                  <a:pt x="1954" y="1872"/>
                </a:cubicBezTo>
                <a:close/>
                <a:moveTo>
                  <a:pt x="3703" y="1872"/>
                </a:moveTo>
                <a:cubicBezTo>
                  <a:pt x="3500" y="1872"/>
                  <a:pt x="3337" y="2035"/>
                  <a:pt x="3337" y="2239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55" y="2646"/>
                </a:lnTo>
                <a:cubicBezTo>
                  <a:pt x="8058" y="2646"/>
                  <a:pt x="8221" y="2483"/>
                  <a:pt x="8221" y="2239"/>
                </a:cubicBezTo>
                <a:cubicBezTo>
                  <a:pt x="8221" y="2035"/>
                  <a:pt x="8058" y="1872"/>
                  <a:pt x="7855" y="1872"/>
                </a:cubicBezTo>
                <a:close/>
                <a:moveTo>
                  <a:pt x="366" y="3663"/>
                </a:moveTo>
                <a:cubicBezTo>
                  <a:pt x="163" y="3663"/>
                  <a:pt x="0" y="3826"/>
                  <a:pt x="0" y="4070"/>
                </a:cubicBezTo>
                <a:cubicBezTo>
                  <a:pt x="0" y="4273"/>
                  <a:pt x="163" y="4436"/>
                  <a:pt x="366" y="4436"/>
                </a:cubicBezTo>
                <a:lnTo>
                  <a:pt x="1954" y="4436"/>
                </a:lnTo>
                <a:cubicBezTo>
                  <a:pt x="2157" y="4436"/>
                  <a:pt x="2360" y="4273"/>
                  <a:pt x="2360" y="4070"/>
                </a:cubicBezTo>
                <a:cubicBezTo>
                  <a:pt x="2360" y="3826"/>
                  <a:pt x="2157" y="3663"/>
                  <a:pt x="1954" y="3663"/>
                </a:cubicBezTo>
                <a:close/>
                <a:moveTo>
                  <a:pt x="3703" y="3663"/>
                </a:moveTo>
                <a:cubicBezTo>
                  <a:pt x="3500" y="3663"/>
                  <a:pt x="3337" y="3826"/>
                  <a:pt x="3337" y="4070"/>
                </a:cubicBezTo>
                <a:cubicBezTo>
                  <a:pt x="3337" y="4273"/>
                  <a:pt x="3500" y="4436"/>
                  <a:pt x="3703" y="4436"/>
                </a:cubicBezTo>
                <a:lnTo>
                  <a:pt x="7855" y="4436"/>
                </a:lnTo>
                <a:cubicBezTo>
                  <a:pt x="8058" y="4436"/>
                  <a:pt x="8221" y="4273"/>
                  <a:pt x="8221" y="4070"/>
                </a:cubicBezTo>
                <a:cubicBezTo>
                  <a:pt x="8221" y="3826"/>
                  <a:pt x="8058" y="3663"/>
                  <a:pt x="7855" y="3663"/>
                </a:cubicBezTo>
                <a:close/>
                <a:moveTo>
                  <a:pt x="9605" y="3622"/>
                </a:moveTo>
                <a:cubicBezTo>
                  <a:pt x="9360" y="3622"/>
                  <a:pt x="9157" y="3785"/>
                  <a:pt x="9157" y="4070"/>
                </a:cubicBezTo>
                <a:cubicBezTo>
                  <a:pt x="9157" y="4314"/>
                  <a:pt x="9360" y="4518"/>
                  <a:pt x="9605" y="4518"/>
                </a:cubicBezTo>
                <a:cubicBezTo>
                  <a:pt x="9849" y="4518"/>
                  <a:pt x="10052" y="4314"/>
                  <a:pt x="10052" y="4070"/>
                </a:cubicBezTo>
                <a:cubicBezTo>
                  <a:pt x="10052" y="3785"/>
                  <a:pt x="9849" y="3622"/>
                  <a:pt x="9605" y="3622"/>
                </a:cubicBezTo>
                <a:close/>
                <a:moveTo>
                  <a:pt x="10948" y="3622"/>
                </a:moveTo>
                <a:cubicBezTo>
                  <a:pt x="10703" y="3622"/>
                  <a:pt x="10500" y="3785"/>
                  <a:pt x="10500" y="4070"/>
                </a:cubicBezTo>
                <a:cubicBezTo>
                  <a:pt x="10500" y="4314"/>
                  <a:pt x="10703" y="4518"/>
                  <a:pt x="10948" y="4518"/>
                </a:cubicBezTo>
                <a:cubicBezTo>
                  <a:pt x="11192" y="4518"/>
                  <a:pt x="11395" y="4314"/>
                  <a:pt x="11395" y="4070"/>
                </a:cubicBezTo>
                <a:cubicBezTo>
                  <a:pt x="11395" y="3785"/>
                  <a:pt x="11192" y="3622"/>
                  <a:pt x="10948" y="3622"/>
                </a:cubicBezTo>
                <a:close/>
                <a:moveTo>
                  <a:pt x="12291" y="3622"/>
                </a:moveTo>
                <a:cubicBezTo>
                  <a:pt x="12046" y="3622"/>
                  <a:pt x="11843" y="3785"/>
                  <a:pt x="11843" y="4070"/>
                </a:cubicBezTo>
                <a:cubicBezTo>
                  <a:pt x="11843" y="4314"/>
                  <a:pt x="12046" y="4518"/>
                  <a:pt x="12291" y="4518"/>
                </a:cubicBezTo>
                <a:cubicBezTo>
                  <a:pt x="12535" y="4518"/>
                  <a:pt x="12738" y="4314"/>
                  <a:pt x="12738" y="4070"/>
                </a:cubicBezTo>
                <a:cubicBezTo>
                  <a:pt x="12738" y="3785"/>
                  <a:pt x="12535" y="3622"/>
                  <a:pt x="12291" y="3622"/>
                </a:cubicBezTo>
                <a:close/>
                <a:moveTo>
                  <a:pt x="13634" y="3622"/>
                </a:moveTo>
                <a:cubicBezTo>
                  <a:pt x="13389" y="3622"/>
                  <a:pt x="13186" y="3785"/>
                  <a:pt x="13186" y="4070"/>
                </a:cubicBezTo>
                <a:cubicBezTo>
                  <a:pt x="13186" y="4314"/>
                  <a:pt x="13389" y="4518"/>
                  <a:pt x="13634" y="4518"/>
                </a:cubicBezTo>
                <a:cubicBezTo>
                  <a:pt x="13878" y="4518"/>
                  <a:pt x="14081" y="4314"/>
                  <a:pt x="14081" y="4070"/>
                </a:cubicBezTo>
                <a:cubicBezTo>
                  <a:pt x="14081" y="3785"/>
                  <a:pt x="13878" y="3622"/>
                  <a:pt x="13634" y="3622"/>
                </a:cubicBezTo>
                <a:close/>
                <a:moveTo>
                  <a:pt x="14977" y="3622"/>
                </a:moveTo>
                <a:cubicBezTo>
                  <a:pt x="14732" y="3622"/>
                  <a:pt x="14529" y="3785"/>
                  <a:pt x="14529" y="4070"/>
                </a:cubicBezTo>
                <a:cubicBezTo>
                  <a:pt x="14529" y="4314"/>
                  <a:pt x="14732" y="4518"/>
                  <a:pt x="14977" y="4518"/>
                </a:cubicBezTo>
                <a:cubicBezTo>
                  <a:pt x="15221" y="4518"/>
                  <a:pt x="15424" y="4314"/>
                  <a:pt x="15424" y="4070"/>
                </a:cubicBezTo>
                <a:cubicBezTo>
                  <a:pt x="15424" y="3785"/>
                  <a:pt x="15221" y="3622"/>
                  <a:pt x="14977" y="3622"/>
                </a:cubicBezTo>
                <a:close/>
                <a:moveTo>
                  <a:pt x="16320" y="3622"/>
                </a:moveTo>
                <a:cubicBezTo>
                  <a:pt x="16075" y="3622"/>
                  <a:pt x="15872" y="3785"/>
                  <a:pt x="15872" y="4070"/>
                </a:cubicBezTo>
                <a:cubicBezTo>
                  <a:pt x="15872" y="4314"/>
                  <a:pt x="16075" y="4518"/>
                  <a:pt x="16320" y="4518"/>
                </a:cubicBezTo>
                <a:cubicBezTo>
                  <a:pt x="16564" y="4518"/>
                  <a:pt x="16767" y="4314"/>
                  <a:pt x="16767" y="4070"/>
                </a:cubicBezTo>
                <a:cubicBezTo>
                  <a:pt x="16767" y="3785"/>
                  <a:pt x="16564" y="3622"/>
                  <a:pt x="16320" y="3622"/>
                </a:cubicBezTo>
                <a:close/>
                <a:moveTo>
                  <a:pt x="366" y="5454"/>
                </a:moveTo>
                <a:cubicBezTo>
                  <a:pt x="163" y="5454"/>
                  <a:pt x="0" y="5617"/>
                  <a:pt x="0" y="5861"/>
                </a:cubicBezTo>
                <a:cubicBezTo>
                  <a:pt x="0" y="6064"/>
                  <a:pt x="163" y="6227"/>
                  <a:pt x="366" y="6227"/>
                </a:cubicBezTo>
                <a:lnTo>
                  <a:pt x="1954" y="6227"/>
                </a:lnTo>
                <a:cubicBezTo>
                  <a:pt x="2157" y="6227"/>
                  <a:pt x="2360" y="6064"/>
                  <a:pt x="2360" y="5861"/>
                </a:cubicBezTo>
                <a:cubicBezTo>
                  <a:pt x="2360" y="5617"/>
                  <a:pt x="2157" y="5454"/>
                  <a:pt x="1954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17"/>
                  <a:pt x="3337" y="5861"/>
                </a:cubicBezTo>
                <a:cubicBezTo>
                  <a:pt x="3337" y="6064"/>
                  <a:pt x="3500" y="6227"/>
                  <a:pt x="3703" y="6227"/>
                </a:cubicBezTo>
                <a:lnTo>
                  <a:pt x="7855" y="6227"/>
                </a:lnTo>
                <a:cubicBezTo>
                  <a:pt x="8058" y="6227"/>
                  <a:pt x="8221" y="6064"/>
                  <a:pt x="8221" y="5861"/>
                </a:cubicBezTo>
                <a:cubicBezTo>
                  <a:pt x="8221" y="5617"/>
                  <a:pt x="8058" y="5454"/>
                  <a:pt x="7855" y="5454"/>
                </a:cubicBezTo>
                <a:close/>
                <a:moveTo>
                  <a:pt x="366" y="7244"/>
                </a:moveTo>
                <a:cubicBezTo>
                  <a:pt x="163" y="7244"/>
                  <a:pt x="0" y="7448"/>
                  <a:pt x="0" y="7651"/>
                </a:cubicBezTo>
                <a:cubicBezTo>
                  <a:pt x="0" y="7855"/>
                  <a:pt x="163" y="8018"/>
                  <a:pt x="366" y="8018"/>
                </a:cubicBezTo>
                <a:lnTo>
                  <a:pt x="1954" y="8018"/>
                </a:lnTo>
                <a:cubicBezTo>
                  <a:pt x="2157" y="8018"/>
                  <a:pt x="2360" y="7855"/>
                  <a:pt x="2360" y="7651"/>
                </a:cubicBezTo>
                <a:cubicBezTo>
                  <a:pt x="2360" y="7448"/>
                  <a:pt x="2157" y="7244"/>
                  <a:pt x="1954" y="7244"/>
                </a:cubicBezTo>
                <a:close/>
                <a:moveTo>
                  <a:pt x="3703" y="7244"/>
                </a:moveTo>
                <a:cubicBezTo>
                  <a:pt x="3500" y="7244"/>
                  <a:pt x="3337" y="7448"/>
                  <a:pt x="3337" y="7651"/>
                </a:cubicBezTo>
                <a:cubicBezTo>
                  <a:pt x="3337" y="7855"/>
                  <a:pt x="3500" y="8018"/>
                  <a:pt x="3703" y="8018"/>
                </a:cubicBezTo>
                <a:lnTo>
                  <a:pt x="7855" y="8018"/>
                </a:lnTo>
                <a:cubicBezTo>
                  <a:pt x="8058" y="8018"/>
                  <a:pt x="8221" y="7855"/>
                  <a:pt x="8221" y="7651"/>
                </a:cubicBezTo>
                <a:cubicBezTo>
                  <a:pt x="8221" y="7448"/>
                  <a:pt x="8058" y="7244"/>
                  <a:pt x="7855" y="7244"/>
                </a:cubicBezTo>
                <a:close/>
                <a:moveTo>
                  <a:pt x="14203" y="8750"/>
                </a:moveTo>
                <a:cubicBezTo>
                  <a:pt x="13959" y="8750"/>
                  <a:pt x="13756" y="8954"/>
                  <a:pt x="13756" y="9198"/>
                </a:cubicBezTo>
                <a:cubicBezTo>
                  <a:pt x="13756" y="9483"/>
                  <a:pt x="13959" y="9686"/>
                  <a:pt x="14203" y="9686"/>
                </a:cubicBezTo>
                <a:cubicBezTo>
                  <a:pt x="14448" y="9686"/>
                  <a:pt x="14651" y="9483"/>
                  <a:pt x="14651" y="9198"/>
                </a:cubicBezTo>
                <a:cubicBezTo>
                  <a:pt x="14651" y="8954"/>
                  <a:pt x="14448" y="8750"/>
                  <a:pt x="14203" y="8750"/>
                </a:cubicBezTo>
                <a:close/>
                <a:moveTo>
                  <a:pt x="15546" y="8750"/>
                </a:moveTo>
                <a:cubicBezTo>
                  <a:pt x="15302" y="8750"/>
                  <a:pt x="15099" y="8954"/>
                  <a:pt x="15099" y="9198"/>
                </a:cubicBezTo>
                <a:cubicBezTo>
                  <a:pt x="15099" y="9483"/>
                  <a:pt x="15302" y="9686"/>
                  <a:pt x="15546" y="9686"/>
                </a:cubicBezTo>
                <a:cubicBezTo>
                  <a:pt x="15791" y="9686"/>
                  <a:pt x="15994" y="9483"/>
                  <a:pt x="15994" y="9198"/>
                </a:cubicBezTo>
                <a:cubicBezTo>
                  <a:pt x="15994" y="8954"/>
                  <a:pt x="15791" y="8750"/>
                  <a:pt x="15546" y="8750"/>
                </a:cubicBezTo>
                <a:close/>
                <a:moveTo>
                  <a:pt x="16889" y="8750"/>
                </a:moveTo>
                <a:cubicBezTo>
                  <a:pt x="16645" y="8750"/>
                  <a:pt x="16442" y="8954"/>
                  <a:pt x="16442" y="9198"/>
                </a:cubicBezTo>
                <a:cubicBezTo>
                  <a:pt x="16442" y="9483"/>
                  <a:pt x="16645" y="9686"/>
                  <a:pt x="16889" y="9686"/>
                </a:cubicBezTo>
                <a:cubicBezTo>
                  <a:pt x="17134" y="9686"/>
                  <a:pt x="17337" y="9483"/>
                  <a:pt x="17337" y="9198"/>
                </a:cubicBezTo>
                <a:cubicBezTo>
                  <a:pt x="17337" y="8954"/>
                  <a:pt x="17134" y="8750"/>
                  <a:pt x="16889" y="8750"/>
                </a:cubicBezTo>
                <a:close/>
                <a:moveTo>
                  <a:pt x="18232" y="8750"/>
                </a:moveTo>
                <a:cubicBezTo>
                  <a:pt x="17988" y="8750"/>
                  <a:pt x="17785" y="8954"/>
                  <a:pt x="17785" y="9198"/>
                </a:cubicBezTo>
                <a:cubicBezTo>
                  <a:pt x="17785" y="9483"/>
                  <a:pt x="17988" y="9686"/>
                  <a:pt x="18232" y="9686"/>
                </a:cubicBezTo>
                <a:cubicBezTo>
                  <a:pt x="18477" y="9686"/>
                  <a:pt x="18680" y="9483"/>
                  <a:pt x="18680" y="9198"/>
                </a:cubicBezTo>
                <a:cubicBezTo>
                  <a:pt x="18680" y="8954"/>
                  <a:pt x="18477" y="8750"/>
                  <a:pt x="18232" y="8750"/>
                </a:cubicBezTo>
                <a:close/>
                <a:moveTo>
                  <a:pt x="19575" y="8750"/>
                </a:moveTo>
                <a:cubicBezTo>
                  <a:pt x="19331" y="8750"/>
                  <a:pt x="19128" y="8954"/>
                  <a:pt x="19128" y="9198"/>
                </a:cubicBezTo>
                <a:cubicBezTo>
                  <a:pt x="19128" y="9483"/>
                  <a:pt x="19331" y="9686"/>
                  <a:pt x="19575" y="9686"/>
                </a:cubicBezTo>
                <a:cubicBezTo>
                  <a:pt x="19820" y="9686"/>
                  <a:pt x="20023" y="9483"/>
                  <a:pt x="20023" y="9198"/>
                </a:cubicBezTo>
                <a:cubicBezTo>
                  <a:pt x="20023" y="8954"/>
                  <a:pt x="19820" y="8750"/>
                  <a:pt x="19575" y="8750"/>
                </a:cubicBezTo>
                <a:close/>
                <a:moveTo>
                  <a:pt x="20918" y="8750"/>
                </a:moveTo>
                <a:cubicBezTo>
                  <a:pt x="20674" y="8750"/>
                  <a:pt x="20471" y="8954"/>
                  <a:pt x="20471" y="9198"/>
                </a:cubicBezTo>
                <a:cubicBezTo>
                  <a:pt x="20471" y="9483"/>
                  <a:pt x="20674" y="9686"/>
                  <a:pt x="20918" y="9686"/>
                </a:cubicBezTo>
                <a:cubicBezTo>
                  <a:pt x="21163" y="9686"/>
                  <a:pt x="21366" y="9483"/>
                  <a:pt x="21366" y="9198"/>
                </a:cubicBezTo>
                <a:cubicBezTo>
                  <a:pt x="21366" y="8954"/>
                  <a:pt x="21163" y="8750"/>
                  <a:pt x="20918" y="8750"/>
                </a:cubicBezTo>
                <a:close/>
                <a:moveTo>
                  <a:pt x="366" y="9035"/>
                </a:moveTo>
                <a:cubicBezTo>
                  <a:pt x="163" y="9035"/>
                  <a:pt x="0" y="9239"/>
                  <a:pt x="0" y="9442"/>
                </a:cubicBezTo>
                <a:cubicBezTo>
                  <a:pt x="0" y="9646"/>
                  <a:pt x="163" y="9849"/>
                  <a:pt x="366" y="9849"/>
                </a:cubicBezTo>
                <a:lnTo>
                  <a:pt x="1954" y="9849"/>
                </a:lnTo>
                <a:cubicBezTo>
                  <a:pt x="2157" y="9849"/>
                  <a:pt x="2360" y="9646"/>
                  <a:pt x="2360" y="9442"/>
                </a:cubicBezTo>
                <a:cubicBezTo>
                  <a:pt x="2360" y="9239"/>
                  <a:pt x="2157" y="9035"/>
                  <a:pt x="1954" y="9035"/>
                </a:cubicBezTo>
                <a:close/>
                <a:moveTo>
                  <a:pt x="8669" y="9035"/>
                </a:moveTo>
                <a:cubicBezTo>
                  <a:pt x="8424" y="9035"/>
                  <a:pt x="8262" y="9239"/>
                  <a:pt x="8262" y="9442"/>
                </a:cubicBezTo>
                <a:cubicBezTo>
                  <a:pt x="8262" y="9646"/>
                  <a:pt x="8424" y="9849"/>
                  <a:pt x="8669" y="9849"/>
                </a:cubicBezTo>
                <a:lnTo>
                  <a:pt x="12779" y="9849"/>
                </a:lnTo>
                <a:cubicBezTo>
                  <a:pt x="12982" y="9849"/>
                  <a:pt x="13145" y="9646"/>
                  <a:pt x="13145" y="9442"/>
                </a:cubicBezTo>
                <a:cubicBezTo>
                  <a:pt x="13145" y="9239"/>
                  <a:pt x="12982" y="9035"/>
                  <a:pt x="12779" y="9035"/>
                </a:cubicBezTo>
                <a:close/>
                <a:moveTo>
                  <a:pt x="366" y="10866"/>
                </a:moveTo>
                <a:cubicBezTo>
                  <a:pt x="163" y="10866"/>
                  <a:pt x="0" y="11029"/>
                  <a:pt x="0" y="11233"/>
                </a:cubicBezTo>
                <a:cubicBezTo>
                  <a:pt x="0" y="11436"/>
                  <a:pt x="163" y="11640"/>
                  <a:pt x="366" y="11640"/>
                </a:cubicBezTo>
                <a:lnTo>
                  <a:pt x="1954" y="11640"/>
                </a:lnTo>
                <a:cubicBezTo>
                  <a:pt x="2157" y="11640"/>
                  <a:pt x="2360" y="11436"/>
                  <a:pt x="2360" y="11233"/>
                </a:cubicBezTo>
                <a:cubicBezTo>
                  <a:pt x="2360" y="11029"/>
                  <a:pt x="2157" y="10866"/>
                  <a:pt x="1954" y="10866"/>
                </a:cubicBezTo>
                <a:close/>
                <a:moveTo>
                  <a:pt x="8669" y="10866"/>
                </a:moveTo>
                <a:cubicBezTo>
                  <a:pt x="8424" y="10866"/>
                  <a:pt x="8262" y="11029"/>
                  <a:pt x="8262" y="11233"/>
                </a:cubicBezTo>
                <a:cubicBezTo>
                  <a:pt x="8262" y="11436"/>
                  <a:pt x="8424" y="11640"/>
                  <a:pt x="8669" y="11640"/>
                </a:cubicBezTo>
                <a:lnTo>
                  <a:pt x="12779" y="11640"/>
                </a:lnTo>
                <a:cubicBezTo>
                  <a:pt x="12982" y="11640"/>
                  <a:pt x="13145" y="11436"/>
                  <a:pt x="13145" y="11233"/>
                </a:cubicBezTo>
                <a:cubicBezTo>
                  <a:pt x="13145" y="11029"/>
                  <a:pt x="12982" y="10866"/>
                  <a:pt x="12779" y="10866"/>
                </a:cubicBezTo>
                <a:close/>
                <a:moveTo>
                  <a:pt x="14203" y="12454"/>
                </a:moveTo>
                <a:cubicBezTo>
                  <a:pt x="13959" y="12454"/>
                  <a:pt x="13756" y="12657"/>
                  <a:pt x="13756" y="12942"/>
                </a:cubicBezTo>
                <a:cubicBezTo>
                  <a:pt x="13756" y="13186"/>
                  <a:pt x="13959" y="13390"/>
                  <a:pt x="14203" y="13390"/>
                </a:cubicBezTo>
                <a:cubicBezTo>
                  <a:pt x="14448" y="13390"/>
                  <a:pt x="14651" y="13186"/>
                  <a:pt x="14651" y="12942"/>
                </a:cubicBezTo>
                <a:cubicBezTo>
                  <a:pt x="14651" y="12657"/>
                  <a:pt x="14448" y="12454"/>
                  <a:pt x="14203" y="12454"/>
                </a:cubicBezTo>
                <a:close/>
                <a:moveTo>
                  <a:pt x="15546" y="12454"/>
                </a:moveTo>
                <a:cubicBezTo>
                  <a:pt x="15302" y="12454"/>
                  <a:pt x="15099" y="12657"/>
                  <a:pt x="15099" y="12942"/>
                </a:cubicBezTo>
                <a:cubicBezTo>
                  <a:pt x="15099" y="13186"/>
                  <a:pt x="15302" y="13390"/>
                  <a:pt x="15546" y="13390"/>
                </a:cubicBezTo>
                <a:cubicBezTo>
                  <a:pt x="15791" y="13390"/>
                  <a:pt x="15994" y="13186"/>
                  <a:pt x="15994" y="12942"/>
                </a:cubicBezTo>
                <a:cubicBezTo>
                  <a:pt x="15994" y="12657"/>
                  <a:pt x="15791" y="12454"/>
                  <a:pt x="15546" y="12454"/>
                </a:cubicBezTo>
                <a:close/>
                <a:moveTo>
                  <a:pt x="16889" y="12454"/>
                </a:moveTo>
                <a:cubicBezTo>
                  <a:pt x="16645" y="12454"/>
                  <a:pt x="16442" y="12657"/>
                  <a:pt x="16442" y="12942"/>
                </a:cubicBezTo>
                <a:cubicBezTo>
                  <a:pt x="16442" y="13186"/>
                  <a:pt x="16645" y="13390"/>
                  <a:pt x="16889" y="13390"/>
                </a:cubicBezTo>
                <a:cubicBezTo>
                  <a:pt x="17134" y="13390"/>
                  <a:pt x="17337" y="13186"/>
                  <a:pt x="17337" y="12942"/>
                </a:cubicBezTo>
                <a:cubicBezTo>
                  <a:pt x="17337" y="12657"/>
                  <a:pt x="17134" y="12454"/>
                  <a:pt x="16889" y="12454"/>
                </a:cubicBezTo>
                <a:close/>
                <a:moveTo>
                  <a:pt x="18232" y="12454"/>
                </a:moveTo>
                <a:cubicBezTo>
                  <a:pt x="17988" y="12454"/>
                  <a:pt x="17785" y="12657"/>
                  <a:pt x="17785" y="12942"/>
                </a:cubicBezTo>
                <a:cubicBezTo>
                  <a:pt x="17785" y="13186"/>
                  <a:pt x="17988" y="13390"/>
                  <a:pt x="18232" y="13390"/>
                </a:cubicBezTo>
                <a:cubicBezTo>
                  <a:pt x="18477" y="13390"/>
                  <a:pt x="18680" y="13186"/>
                  <a:pt x="18680" y="12942"/>
                </a:cubicBezTo>
                <a:cubicBezTo>
                  <a:pt x="18680" y="12657"/>
                  <a:pt x="18477" y="12454"/>
                  <a:pt x="18232" y="12454"/>
                </a:cubicBezTo>
                <a:close/>
                <a:moveTo>
                  <a:pt x="19575" y="12454"/>
                </a:moveTo>
                <a:cubicBezTo>
                  <a:pt x="19331" y="12454"/>
                  <a:pt x="19128" y="12657"/>
                  <a:pt x="19128" y="12942"/>
                </a:cubicBezTo>
                <a:cubicBezTo>
                  <a:pt x="19128" y="13186"/>
                  <a:pt x="19331" y="13390"/>
                  <a:pt x="19575" y="13390"/>
                </a:cubicBezTo>
                <a:cubicBezTo>
                  <a:pt x="19820" y="13390"/>
                  <a:pt x="20023" y="13186"/>
                  <a:pt x="20023" y="12942"/>
                </a:cubicBezTo>
                <a:cubicBezTo>
                  <a:pt x="20023" y="12657"/>
                  <a:pt x="19820" y="12454"/>
                  <a:pt x="19575" y="12454"/>
                </a:cubicBezTo>
                <a:close/>
                <a:moveTo>
                  <a:pt x="20918" y="12454"/>
                </a:moveTo>
                <a:cubicBezTo>
                  <a:pt x="20674" y="12454"/>
                  <a:pt x="20471" y="12657"/>
                  <a:pt x="20471" y="12942"/>
                </a:cubicBezTo>
                <a:cubicBezTo>
                  <a:pt x="20471" y="13186"/>
                  <a:pt x="20674" y="13390"/>
                  <a:pt x="20918" y="13390"/>
                </a:cubicBezTo>
                <a:cubicBezTo>
                  <a:pt x="21163" y="13390"/>
                  <a:pt x="21366" y="13186"/>
                  <a:pt x="21366" y="12942"/>
                </a:cubicBezTo>
                <a:cubicBezTo>
                  <a:pt x="21366" y="12657"/>
                  <a:pt x="21163" y="12454"/>
                  <a:pt x="20918" y="12454"/>
                </a:cubicBezTo>
                <a:close/>
                <a:moveTo>
                  <a:pt x="366" y="12657"/>
                </a:moveTo>
                <a:cubicBezTo>
                  <a:pt x="163" y="12657"/>
                  <a:pt x="0" y="12820"/>
                  <a:pt x="0" y="13023"/>
                </a:cubicBezTo>
                <a:cubicBezTo>
                  <a:pt x="0" y="13268"/>
                  <a:pt x="163" y="13430"/>
                  <a:pt x="366" y="13430"/>
                </a:cubicBezTo>
                <a:lnTo>
                  <a:pt x="1954" y="13430"/>
                </a:lnTo>
                <a:cubicBezTo>
                  <a:pt x="2157" y="13430"/>
                  <a:pt x="2360" y="13268"/>
                  <a:pt x="2360" y="13023"/>
                </a:cubicBezTo>
                <a:cubicBezTo>
                  <a:pt x="2360" y="12820"/>
                  <a:pt x="2157" y="12657"/>
                  <a:pt x="1954" y="12657"/>
                </a:cubicBezTo>
                <a:close/>
                <a:moveTo>
                  <a:pt x="8669" y="12657"/>
                </a:moveTo>
                <a:cubicBezTo>
                  <a:pt x="8424" y="12657"/>
                  <a:pt x="8262" y="12820"/>
                  <a:pt x="8262" y="13023"/>
                </a:cubicBezTo>
                <a:cubicBezTo>
                  <a:pt x="8262" y="13268"/>
                  <a:pt x="8424" y="13430"/>
                  <a:pt x="8669" y="13430"/>
                </a:cubicBezTo>
                <a:lnTo>
                  <a:pt x="12779" y="13430"/>
                </a:lnTo>
                <a:cubicBezTo>
                  <a:pt x="12982" y="13430"/>
                  <a:pt x="13145" y="13268"/>
                  <a:pt x="13145" y="13023"/>
                </a:cubicBezTo>
                <a:cubicBezTo>
                  <a:pt x="13145" y="12820"/>
                  <a:pt x="12982" y="12657"/>
                  <a:pt x="12779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48"/>
          <p:cNvSpPr/>
          <p:nvPr/>
        </p:nvSpPr>
        <p:spPr>
          <a:xfrm flipH="1">
            <a:off x="9519856" y="4430909"/>
            <a:ext cx="104511" cy="192515"/>
          </a:xfrm>
          <a:custGeom>
            <a:rect b="b" l="l" r="r" t="t"/>
            <a:pathLst>
              <a:path extrusionOk="0" h="9971" w="5413">
                <a:moveTo>
                  <a:pt x="3052" y="692"/>
                </a:moveTo>
                <a:cubicBezTo>
                  <a:pt x="3256" y="692"/>
                  <a:pt x="3459" y="814"/>
                  <a:pt x="3663" y="977"/>
                </a:cubicBezTo>
                <a:cubicBezTo>
                  <a:pt x="3948" y="1221"/>
                  <a:pt x="4233" y="1709"/>
                  <a:pt x="4436" y="2320"/>
                </a:cubicBezTo>
                <a:cubicBezTo>
                  <a:pt x="4640" y="2930"/>
                  <a:pt x="4762" y="3663"/>
                  <a:pt x="4762" y="4477"/>
                </a:cubicBezTo>
                <a:cubicBezTo>
                  <a:pt x="4762" y="4680"/>
                  <a:pt x="4762" y="4924"/>
                  <a:pt x="4721" y="5169"/>
                </a:cubicBezTo>
                <a:cubicBezTo>
                  <a:pt x="4640" y="6349"/>
                  <a:pt x="4314" y="7448"/>
                  <a:pt x="3866" y="8180"/>
                </a:cubicBezTo>
                <a:cubicBezTo>
                  <a:pt x="3663" y="8546"/>
                  <a:pt x="3419" y="8831"/>
                  <a:pt x="3134" y="9035"/>
                </a:cubicBezTo>
                <a:cubicBezTo>
                  <a:pt x="2890" y="9238"/>
                  <a:pt x="2686" y="9320"/>
                  <a:pt x="2442" y="9320"/>
                </a:cubicBezTo>
                <a:lnTo>
                  <a:pt x="2361" y="9320"/>
                </a:lnTo>
                <a:cubicBezTo>
                  <a:pt x="2157" y="9279"/>
                  <a:pt x="1954" y="9198"/>
                  <a:pt x="1750" y="9035"/>
                </a:cubicBezTo>
                <a:cubicBezTo>
                  <a:pt x="1465" y="8750"/>
                  <a:pt x="1180" y="8302"/>
                  <a:pt x="977" y="7692"/>
                </a:cubicBezTo>
                <a:cubicBezTo>
                  <a:pt x="773" y="7081"/>
                  <a:pt x="651" y="6349"/>
                  <a:pt x="651" y="5535"/>
                </a:cubicBezTo>
                <a:cubicBezTo>
                  <a:pt x="651" y="5291"/>
                  <a:pt x="692" y="5087"/>
                  <a:pt x="692" y="4843"/>
                </a:cubicBezTo>
                <a:cubicBezTo>
                  <a:pt x="773" y="3622"/>
                  <a:pt x="1099" y="2564"/>
                  <a:pt x="1547" y="1831"/>
                </a:cubicBezTo>
                <a:cubicBezTo>
                  <a:pt x="1791" y="1424"/>
                  <a:pt x="2035" y="1140"/>
                  <a:pt x="2279" y="977"/>
                </a:cubicBezTo>
                <a:cubicBezTo>
                  <a:pt x="2523" y="773"/>
                  <a:pt x="2768" y="692"/>
                  <a:pt x="2971" y="692"/>
                </a:cubicBezTo>
                <a:close/>
                <a:moveTo>
                  <a:pt x="2971" y="0"/>
                </a:moveTo>
                <a:cubicBezTo>
                  <a:pt x="2564" y="0"/>
                  <a:pt x="2198" y="163"/>
                  <a:pt x="1872" y="407"/>
                </a:cubicBezTo>
                <a:cubicBezTo>
                  <a:pt x="1343" y="814"/>
                  <a:pt x="936" y="1424"/>
                  <a:pt x="611" y="2157"/>
                </a:cubicBezTo>
                <a:cubicBezTo>
                  <a:pt x="326" y="2930"/>
                  <a:pt x="82" y="3826"/>
                  <a:pt x="0" y="4802"/>
                </a:cubicBezTo>
                <a:cubicBezTo>
                  <a:pt x="0" y="5046"/>
                  <a:pt x="0" y="5291"/>
                  <a:pt x="0" y="5535"/>
                </a:cubicBezTo>
                <a:cubicBezTo>
                  <a:pt x="0" y="6674"/>
                  <a:pt x="204" y="7732"/>
                  <a:pt x="611" y="8546"/>
                </a:cubicBezTo>
                <a:cubicBezTo>
                  <a:pt x="773" y="8953"/>
                  <a:pt x="1018" y="9279"/>
                  <a:pt x="1302" y="9523"/>
                </a:cubicBezTo>
                <a:cubicBezTo>
                  <a:pt x="1587" y="9767"/>
                  <a:pt x="1954" y="9930"/>
                  <a:pt x="2320" y="9971"/>
                </a:cubicBezTo>
                <a:lnTo>
                  <a:pt x="2442" y="9971"/>
                </a:lnTo>
                <a:cubicBezTo>
                  <a:pt x="2849" y="9971"/>
                  <a:pt x="3215" y="9808"/>
                  <a:pt x="3581" y="9564"/>
                </a:cubicBezTo>
                <a:cubicBezTo>
                  <a:pt x="4070" y="9198"/>
                  <a:pt x="4477" y="8587"/>
                  <a:pt x="4802" y="7814"/>
                </a:cubicBezTo>
                <a:cubicBezTo>
                  <a:pt x="5128" y="7081"/>
                  <a:pt x="5331" y="6186"/>
                  <a:pt x="5413" y="5209"/>
                </a:cubicBezTo>
                <a:cubicBezTo>
                  <a:pt x="5413" y="4965"/>
                  <a:pt x="5413" y="4721"/>
                  <a:pt x="5413" y="4477"/>
                </a:cubicBezTo>
                <a:cubicBezTo>
                  <a:pt x="5413" y="3296"/>
                  <a:pt x="5209" y="2238"/>
                  <a:pt x="4843" y="1465"/>
                </a:cubicBezTo>
                <a:cubicBezTo>
                  <a:pt x="4640" y="1058"/>
                  <a:pt x="4395" y="733"/>
                  <a:pt x="4111" y="448"/>
                </a:cubicBezTo>
                <a:cubicBezTo>
                  <a:pt x="3826" y="203"/>
                  <a:pt x="3459" y="41"/>
                  <a:pt x="309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48"/>
          <p:cNvSpPr/>
          <p:nvPr/>
        </p:nvSpPr>
        <p:spPr>
          <a:xfrm flipH="1">
            <a:off x="9559114" y="4110731"/>
            <a:ext cx="669468" cy="863953"/>
          </a:xfrm>
          <a:custGeom>
            <a:rect b="b" l="l" r="r" t="t"/>
            <a:pathLst>
              <a:path extrusionOk="0" h="44747" w="34674">
                <a:moveTo>
                  <a:pt x="20542" y="1"/>
                </a:moveTo>
                <a:cubicBezTo>
                  <a:pt x="16954" y="1"/>
                  <a:pt x="13117" y="564"/>
                  <a:pt x="9849" y="2096"/>
                </a:cubicBezTo>
                <a:cubicBezTo>
                  <a:pt x="1465" y="6043"/>
                  <a:pt x="3297" y="19799"/>
                  <a:pt x="3297" y="19799"/>
                </a:cubicBezTo>
                <a:cubicBezTo>
                  <a:pt x="3297" y="19799"/>
                  <a:pt x="5128" y="25700"/>
                  <a:pt x="3948" y="29526"/>
                </a:cubicBezTo>
                <a:cubicBezTo>
                  <a:pt x="2767" y="33311"/>
                  <a:pt x="0" y="36200"/>
                  <a:pt x="0" y="36200"/>
                </a:cubicBezTo>
                <a:lnTo>
                  <a:pt x="19168" y="44746"/>
                </a:lnTo>
                <a:cubicBezTo>
                  <a:pt x="19168" y="44746"/>
                  <a:pt x="19820" y="41979"/>
                  <a:pt x="20104" y="41206"/>
                </a:cubicBezTo>
                <a:cubicBezTo>
                  <a:pt x="20349" y="40433"/>
                  <a:pt x="22343" y="40148"/>
                  <a:pt x="22343" y="40148"/>
                </a:cubicBezTo>
                <a:cubicBezTo>
                  <a:pt x="22343" y="40148"/>
                  <a:pt x="25362" y="41619"/>
                  <a:pt x="26748" y="41619"/>
                </a:cubicBezTo>
                <a:cubicBezTo>
                  <a:pt x="26802" y="41619"/>
                  <a:pt x="26853" y="41617"/>
                  <a:pt x="26901" y="41613"/>
                </a:cubicBezTo>
                <a:cubicBezTo>
                  <a:pt x="28244" y="41450"/>
                  <a:pt x="27837" y="40799"/>
                  <a:pt x="28895" y="38845"/>
                </a:cubicBezTo>
                <a:cubicBezTo>
                  <a:pt x="29953" y="36851"/>
                  <a:pt x="33738" y="26758"/>
                  <a:pt x="33738" y="24683"/>
                </a:cubicBezTo>
                <a:cubicBezTo>
                  <a:pt x="33738" y="22566"/>
                  <a:pt x="32029" y="21264"/>
                  <a:pt x="32029" y="20206"/>
                </a:cubicBezTo>
                <a:cubicBezTo>
                  <a:pt x="32029" y="19148"/>
                  <a:pt x="33087" y="17724"/>
                  <a:pt x="33860" y="15485"/>
                </a:cubicBezTo>
                <a:cubicBezTo>
                  <a:pt x="34674" y="13247"/>
                  <a:pt x="34389" y="8526"/>
                  <a:pt x="34389" y="8526"/>
                </a:cubicBezTo>
                <a:cubicBezTo>
                  <a:pt x="34389" y="8526"/>
                  <a:pt x="34389" y="4578"/>
                  <a:pt x="32436" y="2625"/>
                </a:cubicBezTo>
                <a:cubicBezTo>
                  <a:pt x="31240" y="1404"/>
                  <a:pt x="26202" y="1"/>
                  <a:pt x="2054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48"/>
          <p:cNvSpPr/>
          <p:nvPr/>
        </p:nvSpPr>
        <p:spPr>
          <a:xfrm flipH="1">
            <a:off x="9707609" y="4136254"/>
            <a:ext cx="489561" cy="770852"/>
          </a:xfrm>
          <a:custGeom>
            <a:rect b="b" l="l" r="r" t="t"/>
            <a:pathLst>
              <a:path extrusionOk="0" h="39925" w="25356">
                <a:moveTo>
                  <a:pt x="11233" y="1"/>
                </a:moveTo>
                <a:cubicBezTo>
                  <a:pt x="10257" y="285"/>
                  <a:pt x="9280" y="652"/>
                  <a:pt x="8385" y="1059"/>
                </a:cubicBezTo>
                <a:cubicBezTo>
                  <a:pt x="5576" y="2402"/>
                  <a:pt x="3949" y="4844"/>
                  <a:pt x="3013" y="7570"/>
                </a:cubicBezTo>
                <a:cubicBezTo>
                  <a:pt x="2077" y="10256"/>
                  <a:pt x="1832" y="13186"/>
                  <a:pt x="1832" y="15343"/>
                </a:cubicBezTo>
                <a:cubicBezTo>
                  <a:pt x="1832" y="16727"/>
                  <a:pt x="1914" y="17785"/>
                  <a:pt x="1995" y="18233"/>
                </a:cubicBezTo>
                <a:cubicBezTo>
                  <a:pt x="1995" y="18314"/>
                  <a:pt x="1995" y="18396"/>
                  <a:pt x="1995" y="18396"/>
                </a:cubicBezTo>
                <a:cubicBezTo>
                  <a:pt x="2117" y="18762"/>
                  <a:pt x="3053" y="21977"/>
                  <a:pt x="3053" y="25151"/>
                </a:cubicBezTo>
                <a:cubicBezTo>
                  <a:pt x="3053" y="26250"/>
                  <a:pt x="2931" y="27308"/>
                  <a:pt x="2646" y="28285"/>
                </a:cubicBezTo>
                <a:cubicBezTo>
                  <a:pt x="1995" y="30401"/>
                  <a:pt x="896" y="32192"/>
                  <a:pt x="1" y="33413"/>
                </a:cubicBezTo>
                <a:cubicBezTo>
                  <a:pt x="774" y="33616"/>
                  <a:pt x="1629" y="33861"/>
                  <a:pt x="2606" y="34227"/>
                </a:cubicBezTo>
                <a:cubicBezTo>
                  <a:pt x="5047" y="35163"/>
                  <a:pt x="9402" y="37320"/>
                  <a:pt x="13024" y="39355"/>
                </a:cubicBezTo>
                <a:lnTo>
                  <a:pt x="18396" y="38622"/>
                </a:lnTo>
                <a:cubicBezTo>
                  <a:pt x="18396" y="38622"/>
                  <a:pt x="18681" y="38744"/>
                  <a:pt x="19088" y="38907"/>
                </a:cubicBezTo>
                <a:cubicBezTo>
                  <a:pt x="19251" y="38866"/>
                  <a:pt x="19413" y="38785"/>
                  <a:pt x="19576" y="38744"/>
                </a:cubicBezTo>
                <a:cubicBezTo>
                  <a:pt x="20146" y="38541"/>
                  <a:pt x="20634" y="38500"/>
                  <a:pt x="20634" y="38500"/>
                </a:cubicBezTo>
                <a:lnTo>
                  <a:pt x="20716" y="38500"/>
                </a:lnTo>
                <a:cubicBezTo>
                  <a:pt x="20756" y="38500"/>
                  <a:pt x="20797" y="38500"/>
                  <a:pt x="20838" y="38541"/>
                </a:cubicBezTo>
                <a:cubicBezTo>
                  <a:pt x="20838" y="38541"/>
                  <a:pt x="20960" y="38582"/>
                  <a:pt x="21123" y="38663"/>
                </a:cubicBezTo>
                <a:cubicBezTo>
                  <a:pt x="21326" y="38744"/>
                  <a:pt x="21570" y="38866"/>
                  <a:pt x="21855" y="38988"/>
                </a:cubicBezTo>
                <a:cubicBezTo>
                  <a:pt x="22466" y="39233"/>
                  <a:pt x="23239" y="39518"/>
                  <a:pt x="23931" y="39721"/>
                </a:cubicBezTo>
                <a:cubicBezTo>
                  <a:pt x="24379" y="39843"/>
                  <a:pt x="24826" y="39925"/>
                  <a:pt x="25111" y="39925"/>
                </a:cubicBezTo>
                <a:lnTo>
                  <a:pt x="25355" y="39925"/>
                </a:lnTo>
                <a:cubicBezTo>
                  <a:pt x="25192" y="38459"/>
                  <a:pt x="20309" y="34552"/>
                  <a:pt x="20512" y="28977"/>
                </a:cubicBezTo>
                <a:cubicBezTo>
                  <a:pt x="20756" y="22872"/>
                  <a:pt x="19129" y="15099"/>
                  <a:pt x="19129" y="15099"/>
                </a:cubicBezTo>
                <a:cubicBezTo>
                  <a:pt x="19129" y="15099"/>
                  <a:pt x="19332" y="13186"/>
                  <a:pt x="15832" y="7326"/>
                </a:cubicBezTo>
                <a:cubicBezTo>
                  <a:pt x="14571" y="5210"/>
                  <a:pt x="13105" y="2524"/>
                  <a:pt x="11233" y="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48"/>
          <p:cNvSpPr/>
          <p:nvPr/>
        </p:nvSpPr>
        <p:spPr>
          <a:xfrm flipH="1">
            <a:off x="9570122" y="4222689"/>
            <a:ext cx="234972" cy="136736"/>
          </a:xfrm>
          <a:custGeom>
            <a:rect b="b" l="l" r="r" t="t"/>
            <a:pathLst>
              <a:path extrusionOk="0" h="7082" w="12170">
                <a:moveTo>
                  <a:pt x="7733" y="0"/>
                </a:moveTo>
                <a:cubicBezTo>
                  <a:pt x="1385" y="0"/>
                  <a:pt x="1" y="2605"/>
                  <a:pt x="1873" y="4233"/>
                </a:cubicBezTo>
                <a:lnTo>
                  <a:pt x="6594" y="4029"/>
                </a:lnTo>
                <a:lnTo>
                  <a:pt x="6594" y="4029"/>
                </a:lnTo>
                <a:cubicBezTo>
                  <a:pt x="6594" y="4029"/>
                  <a:pt x="3745" y="7082"/>
                  <a:pt x="7041" y="7082"/>
                </a:cubicBezTo>
                <a:cubicBezTo>
                  <a:pt x="9605" y="7082"/>
                  <a:pt x="11437" y="6593"/>
                  <a:pt x="12169" y="5535"/>
                </a:cubicBezTo>
                <a:cubicBezTo>
                  <a:pt x="12169" y="5169"/>
                  <a:pt x="12169" y="4843"/>
                  <a:pt x="12169" y="4518"/>
                </a:cubicBezTo>
                <a:cubicBezTo>
                  <a:pt x="12169" y="3989"/>
                  <a:pt x="12169" y="3541"/>
                  <a:pt x="12129" y="3256"/>
                </a:cubicBezTo>
                <a:cubicBezTo>
                  <a:pt x="12129" y="2930"/>
                  <a:pt x="12129" y="2727"/>
                  <a:pt x="12129" y="2727"/>
                </a:cubicBezTo>
                <a:cubicBezTo>
                  <a:pt x="12129" y="2727"/>
                  <a:pt x="12129" y="2686"/>
                  <a:pt x="12129" y="2564"/>
                </a:cubicBezTo>
                <a:cubicBezTo>
                  <a:pt x="12129" y="2442"/>
                  <a:pt x="12129" y="2279"/>
                  <a:pt x="12088" y="2116"/>
                </a:cubicBezTo>
                <a:cubicBezTo>
                  <a:pt x="12088" y="1791"/>
                  <a:pt x="12006" y="1343"/>
                  <a:pt x="11925" y="896"/>
                </a:cubicBezTo>
                <a:cubicBezTo>
                  <a:pt x="11274" y="367"/>
                  <a:pt x="10012" y="0"/>
                  <a:pt x="7733" y="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8"/>
          <p:cNvSpPr/>
          <p:nvPr/>
        </p:nvSpPr>
        <p:spPr>
          <a:xfrm flipH="1">
            <a:off x="9556738" y="4104032"/>
            <a:ext cx="678137" cy="877449"/>
          </a:xfrm>
          <a:custGeom>
            <a:rect b="b" l="l" r="r" t="t"/>
            <a:pathLst>
              <a:path extrusionOk="0" h="45446" w="35123">
                <a:moveTo>
                  <a:pt x="20837" y="693"/>
                </a:moveTo>
                <a:cubicBezTo>
                  <a:pt x="23646" y="693"/>
                  <a:pt x="26291" y="1059"/>
                  <a:pt x="28407" y="1547"/>
                </a:cubicBezTo>
                <a:cubicBezTo>
                  <a:pt x="29424" y="1792"/>
                  <a:pt x="30361" y="2077"/>
                  <a:pt x="31052" y="2361"/>
                </a:cubicBezTo>
                <a:cubicBezTo>
                  <a:pt x="31744" y="2646"/>
                  <a:pt x="32273" y="2972"/>
                  <a:pt x="32517" y="3216"/>
                </a:cubicBezTo>
                <a:cubicBezTo>
                  <a:pt x="33413" y="4111"/>
                  <a:pt x="33901" y="5536"/>
                  <a:pt x="34145" y="6716"/>
                </a:cubicBezTo>
                <a:cubicBezTo>
                  <a:pt x="34267" y="7326"/>
                  <a:pt x="34308" y="7856"/>
                  <a:pt x="34349" y="8262"/>
                </a:cubicBezTo>
                <a:cubicBezTo>
                  <a:pt x="34390" y="8425"/>
                  <a:pt x="34390" y="8588"/>
                  <a:pt x="34390" y="8710"/>
                </a:cubicBezTo>
                <a:cubicBezTo>
                  <a:pt x="34390" y="8832"/>
                  <a:pt x="34390" y="8873"/>
                  <a:pt x="34390" y="8873"/>
                </a:cubicBezTo>
                <a:cubicBezTo>
                  <a:pt x="34390" y="8873"/>
                  <a:pt x="34390" y="9076"/>
                  <a:pt x="34390" y="9402"/>
                </a:cubicBezTo>
                <a:cubicBezTo>
                  <a:pt x="34430" y="9687"/>
                  <a:pt x="34430" y="10135"/>
                  <a:pt x="34430" y="10664"/>
                </a:cubicBezTo>
                <a:cubicBezTo>
                  <a:pt x="34430" y="11437"/>
                  <a:pt x="34390" y="12414"/>
                  <a:pt x="34308" y="13309"/>
                </a:cubicBezTo>
                <a:cubicBezTo>
                  <a:pt x="34227" y="14204"/>
                  <a:pt x="34105" y="15100"/>
                  <a:pt x="33901" y="15710"/>
                </a:cubicBezTo>
                <a:cubicBezTo>
                  <a:pt x="33494" y="16809"/>
                  <a:pt x="33047" y="17704"/>
                  <a:pt x="32680" y="18478"/>
                </a:cubicBezTo>
                <a:cubicBezTo>
                  <a:pt x="32314" y="19251"/>
                  <a:pt x="32029" y="19902"/>
                  <a:pt x="32029" y="20553"/>
                </a:cubicBezTo>
                <a:cubicBezTo>
                  <a:pt x="32029" y="20919"/>
                  <a:pt x="32151" y="21245"/>
                  <a:pt x="32314" y="21570"/>
                </a:cubicBezTo>
                <a:cubicBezTo>
                  <a:pt x="32843" y="22507"/>
                  <a:pt x="33738" y="23565"/>
                  <a:pt x="33738" y="25030"/>
                </a:cubicBezTo>
                <a:cubicBezTo>
                  <a:pt x="33738" y="25233"/>
                  <a:pt x="33698" y="25600"/>
                  <a:pt x="33576" y="26088"/>
                </a:cubicBezTo>
                <a:cubicBezTo>
                  <a:pt x="33209" y="27716"/>
                  <a:pt x="32273" y="30565"/>
                  <a:pt x="31297" y="33169"/>
                </a:cubicBezTo>
                <a:cubicBezTo>
                  <a:pt x="30808" y="34472"/>
                  <a:pt x="30320" y="35733"/>
                  <a:pt x="29913" y="36751"/>
                </a:cubicBezTo>
                <a:cubicBezTo>
                  <a:pt x="29506" y="37809"/>
                  <a:pt x="29140" y="38623"/>
                  <a:pt x="28895" y="39030"/>
                </a:cubicBezTo>
                <a:cubicBezTo>
                  <a:pt x="28366" y="40047"/>
                  <a:pt x="28204" y="40739"/>
                  <a:pt x="28041" y="41105"/>
                </a:cubicBezTo>
                <a:cubicBezTo>
                  <a:pt x="27919" y="41309"/>
                  <a:pt x="27878" y="41390"/>
                  <a:pt x="27756" y="41471"/>
                </a:cubicBezTo>
                <a:cubicBezTo>
                  <a:pt x="27675" y="41512"/>
                  <a:pt x="27512" y="41594"/>
                  <a:pt x="27227" y="41594"/>
                </a:cubicBezTo>
                <a:lnTo>
                  <a:pt x="27064" y="41594"/>
                </a:lnTo>
                <a:cubicBezTo>
                  <a:pt x="26779" y="41594"/>
                  <a:pt x="26372" y="41512"/>
                  <a:pt x="25884" y="41390"/>
                </a:cubicBezTo>
                <a:cubicBezTo>
                  <a:pt x="25192" y="41187"/>
                  <a:pt x="24419" y="40902"/>
                  <a:pt x="23808" y="40657"/>
                </a:cubicBezTo>
                <a:cubicBezTo>
                  <a:pt x="23523" y="40535"/>
                  <a:pt x="23279" y="40413"/>
                  <a:pt x="23076" y="40332"/>
                </a:cubicBezTo>
                <a:cubicBezTo>
                  <a:pt x="22913" y="40251"/>
                  <a:pt x="22791" y="40210"/>
                  <a:pt x="22791" y="40210"/>
                </a:cubicBezTo>
                <a:cubicBezTo>
                  <a:pt x="22750" y="40169"/>
                  <a:pt x="22669" y="40169"/>
                  <a:pt x="22587" y="40169"/>
                </a:cubicBezTo>
                <a:cubicBezTo>
                  <a:pt x="22587" y="40169"/>
                  <a:pt x="22099" y="40210"/>
                  <a:pt x="21529" y="40413"/>
                </a:cubicBezTo>
                <a:cubicBezTo>
                  <a:pt x="21244" y="40495"/>
                  <a:pt x="20960" y="40617"/>
                  <a:pt x="20715" y="40780"/>
                </a:cubicBezTo>
                <a:cubicBezTo>
                  <a:pt x="20430" y="40902"/>
                  <a:pt x="20227" y="41105"/>
                  <a:pt x="20105" y="41431"/>
                </a:cubicBezTo>
                <a:cubicBezTo>
                  <a:pt x="19942" y="41878"/>
                  <a:pt x="19739" y="42733"/>
                  <a:pt x="19535" y="43547"/>
                </a:cubicBezTo>
                <a:cubicBezTo>
                  <a:pt x="19430" y="43946"/>
                  <a:pt x="19336" y="44324"/>
                  <a:pt x="19269" y="44596"/>
                </a:cubicBezTo>
                <a:lnTo>
                  <a:pt x="19269" y="44596"/>
                </a:lnTo>
                <a:lnTo>
                  <a:pt x="898" y="36444"/>
                </a:lnTo>
                <a:lnTo>
                  <a:pt x="898" y="36444"/>
                </a:lnTo>
                <a:cubicBezTo>
                  <a:pt x="1673" y="35558"/>
                  <a:pt x="3627" y="33066"/>
                  <a:pt x="4599" y="29954"/>
                </a:cubicBezTo>
                <a:cubicBezTo>
                  <a:pt x="4884" y="28977"/>
                  <a:pt x="5006" y="27919"/>
                  <a:pt x="5006" y="26820"/>
                </a:cubicBezTo>
                <a:cubicBezTo>
                  <a:pt x="5006" y="23483"/>
                  <a:pt x="3948" y="20065"/>
                  <a:pt x="3948" y="20065"/>
                </a:cubicBezTo>
                <a:cubicBezTo>
                  <a:pt x="3948" y="20029"/>
                  <a:pt x="3948" y="19972"/>
                  <a:pt x="3948" y="19902"/>
                </a:cubicBezTo>
                <a:cubicBezTo>
                  <a:pt x="3867" y="19454"/>
                  <a:pt x="3785" y="18396"/>
                  <a:pt x="3785" y="17012"/>
                </a:cubicBezTo>
                <a:cubicBezTo>
                  <a:pt x="3785" y="14855"/>
                  <a:pt x="4030" y="11925"/>
                  <a:pt x="4966" y="9239"/>
                </a:cubicBezTo>
                <a:cubicBezTo>
                  <a:pt x="5902" y="6513"/>
                  <a:pt x="7529" y="4071"/>
                  <a:pt x="10338" y="2728"/>
                </a:cubicBezTo>
                <a:cubicBezTo>
                  <a:pt x="13512" y="1263"/>
                  <a:pt x="17297" y="693"/>
                  <a:pt x="20837" y="693"/>
                </a:cubicBezTo>
                <a:close/>
                <a:moveTo>
                  <a:pt x="20837" y="1"/>
                </a:moveTo>
                <a:cubicBezTo>
                  <a:pt x="17215" y="1"/>
                  <a:pt x="13349" y="571"/>
                  <a:pt x="10053" y="2117"/>
                </a:cubicBezTo>
                <a:cubicBezTo>
                  <a:pt x="7000" y="3542"/>
                  <a:pt x="5291" y="6187"/>
                  <a:pt x="4314" y="8995"/>
                </a:cubicBezTo>
                <a:cubicBezTo>
                  <a:pt x="3338" y="11844"/>
                  <a:pt x="3093" y="14815"/>
                  <a:pt x="3093" y="17012"/>
                </a:cubicBezTo>
                <a:cubicBezTo>
                  <a:pt x="3093" y="18884"/>
                  <a:pt x="3297" y="20187"/>
                  <a:pt x="3297" y="20187"/>
                </a:cubicBezTo>
                <a:lnTo>
                  <a:pt x="3297" y="20268"/>
                </a:lnTo>
                <a:cubicBezTo>
                  <a:pt x="3297" y="20268"/>
                  <a:pt x="3297" y="20309"/>
                  <a:pt x="3338" y="20390"/>
                </a:cubicBezTo>
                <a:cubicBezTo>
                  <a:pt x="3541" y="21082"/>
                  <a:pt x="4355" y="24012"/>
                  <a:pt x="4355" y="26820"/>
                </a:cubicBezTo>
                <a:cubicBezTo>
                  <a:pt x="4355" y="27879"/>
                  <a:pt x="4233" y="28896"/>
                  <a:pt x="3948" y="29751"/>
                </a:cubicBezTo>
                <a:cubicBezTo>
                  <a:pt x="3378" y="31623"/>
                  <a:pt x="2402" y="33251"/>
                  <a:pt x="1588" y="34431"/>
                </a:cubicBezTo>
                <a:cubicBezTo>
                  <a:pt x="1181" y="35041"/>
                  <a:pt x="814" y="35489"/>
                  <a:pt x="530" y="35815"/>
                </a:cubicBezTo>
                <a:cubicBezTo>
                  <a:pt x="407" y="35977"/>
                  <a:pt x="285" y="36099"/>
                  <a:pt x="204" y="36221"/>
                </a:cubicBezTo>
                <a:lnTo>
                  <a:pt x="123" y="36303"/>
                </a:lnTo>
                <a:lnTo>
                  <a:pt x="82" y="36344"/>
                </a:lnTo>
                <a:cubicBezTo>
                  <a:pt x="1" y="36425"/>
                  <a:pt x="1" y="36506"/>
                  <a:pt x="1" y="36628"/>
                </a:cubicBezTo>
                <a:cubicBezTo>
                  <a:pt x="41" y="36751"/>
                  <a:pt x="123" y="36832"/>
                  <a:pt x="204" y="36873"/>
                </a:cubicBezTo>
                <a:lnTo>
                  <a:pt x="19372" y="45419"/>
                </a:lnTo>
                <a:cubicBezTo>
                  <a:pt x="19406" y="45436"/>
                  <a:pt x="19447" y="45446"/>
                  <a:pt x="19489" y="45446"/>
                </a:cubicBezTo>
                <a:cubicBezTo>
                  <a:pt x="19548" y="45446"/>
                  <a:pt x="19610" y="45426"/>
                  <a:pt x="19657" y="45378"/>
                </a:cubicBezTo>
                <a:cubicBezTo>
                  <a:pt x="19739" y="45338"/>
                  <a:pt x="19820" y="45256"/>
                  <a:pt x="19820" y="45175"/>
                </a:cubicBezTo>
                <a:cubicBezTo>
                  <a:pt x="19820" y="45175"/>
                  <a:pt x="19983" y="44483"/>
                  <a:pt x="20186" y="43710"/>
                </a:cubicBezTo>
                <a:cubicBezTo>
                  <a:pt x="20390" y="42896"/>
                  <a:pt x="20634" y="42041"/>
                  <a:pt x="20756" y="41675"/>
                </a:cubicBezTo>
                <a:cubicBezTo>
                  <a:pt x="20756" y="41594"/>
                  <a:pt x="20878" y="41471"/>
                  <a:pt x="21041" y="41349"/>
                </a:cubicBezTo>
                <a:cubicBezTo>
                  <a:pt x="21326" y="41187"/>
                  <a:pt x="21773" y="41024"/>
                  <a:pt x="22099" y="40942"/>
                </a:cubicBezTo>
                <a:cubicBezTo>
                  <a:pt x="22262" y="40902"/>
                  <a:pt x="22425" y="40861"/>
                  <a:pt x="22547" y="40861"/>
                </a:cubicBezTo>
                <a:lnTo>
                  <a:pt x="22574" y="40852"/>
                </a:lnTo>
                <a:lnTo>
                  <a:pt x="22574" y="40852"/>
                </a:lnTo>
                <a:cubicBezTo>
                  <a:pt x="22782" y="40948"/>
                  <a:pt x="23443" y="41251"/>
                  <a:pt x="24215" y="41553"/>
                </a:cubicBezTo>
                <a:cubicBezTo>
                  <a:pt x="24704" y="41716"/>
                  <a:pt x="25192" y="41919"/>
                  <a:pt x="25721" y="42041"/>
                </a:cubicBezTo>
                <a:cubicBezTo>
                  <a:pt x="26209" y="42204"/>
                  <a:pt x="26657" y="42285"/>
                  <a:pt x="27064" y="42285"/>
                </a:cubicBezTo>
                <a:lnTo>
                  <a:pt x="27268" y="42285"/>
                </a:lnTo>
                <a:cubicBezTo>
                  <a:pt x="27634" y="42245"/>
                  <a:pt x="27919" y="42163"/>
                  <a:pt x="28163" y="42000"/>
                </a:cubicBezTo>
                <a:cubicBezTo>
                  <a:pt x="28326" y="41878"/>
                  <a:pt x="28448" y="41756"/>
                  <a:pt x="28529" y="41553"/>
                </a:cubicBezTo>
                <a:cubicBezTo>
                  <a:pt x="28814" y="41064"/>
                  <a:pt x="28936" y="40413"/>
                  <a:pt x="29506" y="39355"/>
                </a:cubicBezTo>
                <a:cubicBezTo>
                  <a:pt x="29791" y="38826"/>
                  <a:pt x="30238" y="37809"/>
                  <a:pt x="30727" y="36547"/>
                </a:cubicBezTo>
                <a:cubicBezTo>
                  <a:pt x="31500" y="34675"/>
                  <a:pt x="32395" y="32192"/>
                  <a:pt x="33128" y="29995"/>
                </a:cubicBezTo>
                <a:cubicBezTo>
                  <a:pt x="33494" y="28896"/>
                  <a:pt x="33820" y="27879"/>
                  <a:pt x="34023" y="27024"/>
                </a:cubicBezTo>
                <a:cubicBezTo>
                  <a:pt x="34267" y="26169"/>
                  <a:pt x="34390" y="25477"/>
                  <a:pt x="34390" y="25030"/>
                </a:cubicBezTo>
                <a:cubicBezTo>
                  <a:pt x="34390" y="23850"/>
                  <a:pt x="33942" y="22954"/>
                  <a:pt x="33494" y="22222"/>
                </a:cubicBezTo>
                <a:cubicBezTo>
                  <a:pt x="33291" y="21855"/>
                  <a:pt x="33087" y="21530"/>
                  <a:pt x="32924" y="21245"/>
                </a:cubicBezTo>
                <a:cubicBezTo>
                  <a:pt x="32762" y="20960"/>
                  <a:pt x="32721" y="20716"/>
                  <a:pt x="32721" y="20553"/>
                </a:cubicBezTo>
                <a:cubicBezTo>
                  <a:pt x="32680" y="20146"/>
                  <a:pt x="32924" y="19536"/>
                  <a:pt x="33291" y="18762"/>
                </a:cubicBezTo>
                <a:cubicBezTo>
                  <a:pt x="33657" y="17989"/>
                  <a:pt x="34105" y="17094"/>
                  <a:pt x="34512" y="15954"/>
                </a:cubicBezTo>
                <a:cubicBezTo>
                  <a:pt x="34756" y="15222"/>
                  <a:pt x="34919" y="14326"/>
                  <a:pt x="35000" y="13350"/>
                </a:cubicBezTo>
                <a:cubicBezTo>
                  <a:pt x="35081" y="12414"/>
                  <a:pt x="35122" y="11478"/>
                  <a:pt x="35122" y="10664"/>
                </a:cubicBezTo>
                <a:cubicBezTo>
                  <a:pt x="35122" y="9606"/>
                  <a:pt x="35081" y="8873"/>
                  <a:pt x="35081" y="8832"/>
                </a:cubicBezTo>
                <a:lnTo>
                  <a:pt x="35081" y="8832"/>
                </a:lnTo>
                <a:lnTo>
                  <a:pt x="35081" y="8832"/>
                </a:lnTo>
                <a:cubicBezTo>
                  <a:pt x="35077" y="8631"/>
                  <a:pt x="35048" y="7708"/>
                  <a:pt x="34797" y="6594"/>
                </a:cubicBezTo>
                <a:cubicBezTo>
                  <a:pt x="34552" y="5332"/>
                  <a:pt x="34064" y="3786"/>
                  <a:pt x="33006" y="2728"/>
                </a:cubicBezTo>
                <a:cubicBezTo>
                  <a:pt x="32640" y="2361"/>
                  <a:pt x="32070" y="2036"/>
                  <a:pt x="31297" y="1751"/>
                </a:cubicBezTo>
                <a:cubicBezTo>
                  <a:pt x="29058" y="815"/>
                  <a:pt x="25111" y="1"/>
                  <a:pt x="208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8"/>
          <p:cNvSpPr/>
          <p:nvPr/>
        </p:nvSpPr>
        <p:spPr>
          <a:xfrm flipH="1">
            <a:off x="9405098" y="3980972"/>
            <a:ext cx="803057" cy="697483"/>
          </a:xfrm>
          <a:custGeom>
            <a:rect b="b" l="l" r="r" t="t"/>
            <a:pathLst>
              <a:path extrusionOk="0" h="36125" w="41593">
                <a:moveTo>
                  <a:pt x="17525" y="0"/>
                </a:moveTo>
                <a:cubicBezTo>
                  <a:pt x="17069" y="0"/>
                  <a:pt x="16613" y="9"/>
                  <a:pt x="16157" y="26"/>
                </a:cubicBezTo>
                <a:cubicBezTo>
                  <a:pt x="8669" y="270"/>
                  <a:pt x="3175" y="2916"/>
                  <a:pt x="1587" y="7230"/>
                </a:cubicBezTo>
                <a:cubicBezTo>
                  <a:pt x="0" y="11584"/>
                  <a:pt x="2483" y="26805"/>
                  <a:pt x="2646" y="30875"/>
                </a:cubicBezTo>
                <a:cubicBezTo>
                  <a:pt x="2768" y="34944"/>
                  <a:pt x="5250" y="36125"/>
                  <a:pt x="8140" y="36125"/>
                </a:cubicBezTo>
                <a:cubicBezTo>
                  <a:pt x="11029" y="36125"/>
                  <a:pt x="13512" y="33601"/>
                  <a:pt x="14163" y="31404"/>
                </a:cubicBezTo>
                <a:cubicBezTo>
                  <a:pt x="14855" y="29165"/>
                  <a:pt x="15099" y="26927"/>
                  <a:pt x="15506" y="26398"/>
                </a:cubicBezTo>
                <a:cubicBezTo>
                  <a:pt x="15558" y="26322"/>
                  <a:pt x="15635" y="26290"/>
                  <a:pt x="15729" y="26290"/>
                </a:cubicBezTo>
                <a:cubicBezTo>
                  <a:pt x="16293" y="26290"/>
                  <a:pt x="17459" y="27456"/>
                  <a:pt x="17459" y="27456"/>
                </a:cubicBezTo>
                <a:cubicBezTo>
                  <a:pt x="17459" y="27456"/>
                  <a:pt x="18852" y="27854"/>
                  <a:pt x="19901" y="27854"/>
                </a:cubicBezTo>
                <a:cubicBezTo>
                  <a:pt x="20426" y="27854"/>
                  <a:pt x="20864" y="27755"/>
                  <a:pt x="21000" y="27456"/>
                </a:cubicBezTo>
                <a:cubicBezTo>
                  <a:pt x="21407" y="26520"/>
                  <a:pt x="20227" y="26276"/>
                  <a:pt x="21651" y="25747"/>
                </a:cubicBezTo>
                <a:cubicBezTo>
                  <a:pt x="23116" y="25218"/>
                  <a:pt x="26535" y="23102"/>
                  <a:pt x="26535" y="21026"/>
                </a:cubicBezTo>
                <a:cubicBezTo>
                  <a:pt x="26535" y="18910"/>
                  <a:pt x="22587" y="15369"/>
                  <a:pt x="24541" y="14840"/>
                </a:cubicBezTo>
                <a:cubicBezTo>
                  <a:pt x="25501" y="14585"/>
                  <a:pt x="27395" y="14519"/>
                  <a:pt x="29101" y="14519"/>
                </a:cubicBezTo>
                <a:cubicBezTo>
                  <a:pt x="30938" y="14519"/>
                  <a:pt x="32558" y="14596"/>
                  <a:pt x="32558" y="14596"/>
                </a:cubicBezTo>
                <a:cubicBezTo>
                  <a:pt x="32558" y="14596"/>
                  <a:pt x="28366" y="16549"/>
                  <a:pt x="30442" y="17485"/>
                </a:cubicBezTo>
                <a:cubicBezTo>
                  <a:pt x="30907" y="17682"/>
                  <a:pt x="31518" y="17779"/>
                  <a:pt x="32209" y="17779"/>
                </a:cubicBezTo>
                <a:cubicBezTo>
                  <a:pt x="34660" y="17779"/>
                  <a:pt x="38115" y="16565"/>
                  <a:pt x="39639" y="14311"/>
                </a:cubicBezTo>
                <a:cubicBezTo>
                  <a:pt x="41593" y="11421"/>
                  <a:pt x="38866" y="6863"/>
                  <a:pt x="35040" y="4340"/>
                </a:cubicBezTo>
                <a:cubicBezTo>
                  <a:pt x="31486" y="2009"/>
                  <a:pt x="24558" y="0"/>
                  <a:pt x="175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8"/>
          <p:cNvSpPr/>
          <p:nvPr/>
        </p:nvSpPr>
        <p:spPr>
          <a:xfrm flipH="1">
            <a:off x="9423963" y="3974389"/>
            <a:ext cx="770060" cy="710362"/>
          </a:xfrm>
          <a:custGeom>
            <a:rect b="b" l="l" r="r" t="t"/>
            <a:pathLst>
              <a:path extrusionOk="0" h="36792" w="39884">
                <a:moveTo>
                  <a:pt x="16893" y="692"/>
                </a:moveTo>
                <a:cubicBezTo>
                  <a:pt x="23823" y="692"/>
                  <a:pt x="30680" y="2709"/>
                  <a:pt x="34146" y="4966"/>
                </a:cubicBezTo>
                <a:cubicBezTo>
                  <a:pt x="35570" y="5902"/>
                  <a:pt x="36832" y="7164"/>
                  <a:pt x="37768" y="8507"/>
                </a:cubicBezTo>
                <a:cubicBezTo>
                  <a:pt x="38663" y="9809"/>
                  <a:pt x="39233" y="11233"/>
                  <a:pt x="39233" y="12454"/>
                </a:cubicBezTo>
                <a:cubicBezTo>
                  <a:pt x="39233" y="13187"/>
                  <a:pt x="39029" y="13879"/>
                  <a:pt x="38622" y="14489"/>
                </a:cubicBezTo>
                <a:cubicBezTo>
                  <a:pt x="37930" y="15507"/>
                  <a:pt x="36750" y="16361"/>
                  <a:pt x="35407" y="16931"/>
                </a:cubicBezTo>
                <a:cubicBezTo>
                  <a:pt x="34105" y="17501"/>
                  <a:pt x="32681" y="17786"/>
                  <a:pt x="31500" y="17786"/>
                </a:cubicBezTo>
                <a:cubicBezTo>
                  <a:pt x="30849" y="17786"/>
                  <a:pt x="30279" y="17664"/>
                  <a:pt x="29872" y="17501"/>
                </a:cubicBezTo>
                <a:cubicBezTo>
                  <a:pt x="29669" y="17419"/>
                  <a:pt x="29588" y="17338"/>
                  <a:pt x="29547" y="17297"/>
                </a:cubicBezTo>
                <a:lnTo>
                  <a:pt x="29465" y="17175"/>
                </a:lnTo>
                <a:cubicBezTo>
                  <a:pt x="29465" y="17134"/>
                  <a:pt x="29506" y="17053"/>
                  <a:pt x="29547" y="16972"/>
                </a:cubicBezTo>
                <a:cubicBezTo>
                  <a:pt x="29710" y="16605"/>
                  <a:pt x="30361" y="16158"/>
                  <a:pt x="30890" y="15791"/>
                </a:cubicBezTo>
                <a:cubicBezTo>
                  <a:pt x="31175" y="15629"/>
                  <a:pt x="31460" y="15507"/>
                  <a:pt x="31663" y="15384"/>
                </a:cubicBezTo>
                <a:cubicBezTo>
                  <a:pt x="31744" y="15344"/>
                  <a:pt x="31826" y="15303"/>
                  <a:pt x="31867" y="15262"/>
                </a:cubicBezTo>
                <a:lnTo>
                  <a:pt x="31948" y="15222"/>
                </a:lnTo>
                <a:cubicBezTo>
                  <a:pt x="32111" y="15181"/>
                  <a:pt x="32192" y="15018"/>
                  <a:pt x="32151" y="14855"/>
                </a:cubicBezTo>
                <a:cubicBezTo>
                  <a:pt x="32111" y="14693"/>
                  <a:pt x="31989" y="14611"/>
                  <a:pt x="31826" y="14571"/>
                </a:cubicBezTo>
                <a:cubicBezTo>
                  <a:pt x="31826" y="14571"/>
                  <a:pt x="30320" y="14530"/>
                  <a:pt x="28570" y="14530"/>
                </a:cubicBezTo>
                <a:cubicBezTo>
                  <a:pt x="27675" y="14530"/>
                  <a:pt x="26739" y="14530"/>
                  <a:pt x="25884" y="14571"/>
                </a:cubicBezTo>
                <a:cubicBezTo>
                  <a:pt x="25029" y="14652"/>
                  <a:pt x="24256" y="14733"/>
                  <a:pt x="23727" y="14855"/>
                </a:cubicBezTo>
                <a:cubicBezTo>
                  <a:pt x="23483" y="14937"/>
                  <a:pt x="23279" y="15059"/>
                  <a:pt x="23117" y="15222"/>
                </a:cubicBezTo>
                <a:cubicBezTo>
                  <a:pt x="22995" y="15384"/>
                  <a:pt x="22913" y="15629"/>
                  <a:pt x="22913" y="15832"/>
                </a:cubicBezTo>
                <a:cubicBezTo>
                  <a:pt x="22913" y="16239"/>
                  <a:pt x="23117" y="16687"/>
                  <a:pt x="23361" y="17134"/>
                </a:cubicBezTo>
                <a:cubicBezTo>
                  <a:pt x="23727" y="17826"/>
                  <a:pt x="24256" y="18600"/>
                  <a:pt x="24704" y="19373"/>
                </a:cubicBezTo>
                <a:cubicBezTo>
                  <a:pt x="25152" y="20105"/>
                  <a:pt x="25436" y="20838"/>
                  <a:pt x="25436" y="21367"/>
                </a:cubicBezTo>
                <a:cubicBezTo>
                  <a:pt x="25436" y="21774"/>
                  <a:pt x="25274" y="22262"/>
                  <a:pt x="24948" y="22710"/>
                </a:cubicBezTo>
                <a:cubicBezTo>
                  <a:pt x="24460" y="23402"/>
                  <a:pt x="23686" y="24094"/>
                  <a:pt x="22913" y="24623"/>
                </a:cubicBezTo>
                <a:cubicBezTo>
                  <a:pt x="22140" y="25193"/>
                  <a:pt x="21326" y="25599"/>
                  <a:pt x="20797" y="25762"/>
                </a:cubicBezTo>
                <a:cubicBezTo>
                  <a:pt x="20512" y="25884"/>
                  <a:pt x="20268" y="25966"/>
                  <a:pt x="20105" y="26129"/>
                </a:cubicBezTo>
                <a:cubicBezTo>
                  <a:pt x="20024" y="26169"/>
                  <a:pt x="19983" y="26251"/>
                  <a:pt x="19902" y="26373"/>
                </a:cubicBezTo>
                <a:cubicBezTo>
                  <a:pt x="19861" y="26454"/>
                  <a:pt x="19861" y="26576"/>
                  <a:pt x="19861" y="26658"/>
                </a:cubicBezTo>
                <a:cubicBezTo>
                  <a:pt x="19861" y="26861"/>
                  <a:pt x="19902" y="26983"/>
                  <a:pt x="19942" y="27105"/>
                </a:cubicBezTo>
                <a:cubicBezTo>
                  <a:pt x="19983" y="27227"/>
                  <a:pt x="20024" y="27309"/>
                  <a:pt x="20024" y="27390"/>
                </a:cubicBezTo>
                <a:cubicBezTo>
                  <a:pt x="20024" y="27472"/>
                  <a:pt x="20024" y="27553"/>
                  <a:pt x="19942" y="27675"/>
                </a:cubicBezTo>
                <a:cubicBezTo>
                  <a:pt x="19942" y="27675"/>
                  <a:pt x="19902" y="27756"/>
                  <a:pt x="19780" y="27797"/>
                </a:cubicBezTo>
                <a:cubicBezTo>
                  <a:pt x="19664" y="27826"/>
                  <a:pt x="19529" y="27855"/>
                  <a:pt x="19373" y="27855"/>
                </a:cubicBezTo>
                <a:cubicBezTo>
                  <a:pt x="19309" y="27855"/>
                  <a:pt x="19241" y="27850"/>
                  <a:pt x="19169" y="27838"/>
                </a:cubicBezTo>
                <a:cubicBezTo>
                  <a:pt x="19102" y="27843"/>
                  <a:pt x="19034" y="27846"/>
                  <a:pt x="18965" y="27846"/>
                </a:cubicBezTo>
                <a:cubicBezTo>
                  <a:pt x="18526" y="27846"/>
                  <a:pt x="18044" y="27745"/>
                  <a:pt x="17623" y="27675"/>
                </a:cubicBezTo>
                <a:cubicBezTo>
                  <a:pt x="17378" y="27594"/>
                  <a:pt x="17175" y="27553"/>
                  <a:pt x="17053" y="27512"/>
                </a:cubicBezTo>
                <a:cubicBezTo>
                  <a:pt x="16988" y="27496"/>
                  <a:pt x="16936" y="27486"/>
                  <a:pt x="16897" y="27480"/>
                </a:cubicBezTo>
                <a:lnTo>
                  <a:pt x="16897" y="27480"/>
                </a:lnTo>
                <a:cubicBezTo>
                  <a:pt x="16786" y="27375"/>
                  <a:pt x="16562" y="27169"/>
                  <a:pt x="16280" y="26942"/>
                </a:cubicBezTo>
                <a:cubicBezTo>
                  <a:pt x="16117" y="26780"/>
                  <a:pt x="15873" y="26658"/>
                  <a:pt x="15669" y="26536"/>
                </a:cubicBezTo>
                <a:cubicBezTo>
                  <a:pt x="15466" y="26413"/>
                  <a:pt x="15262" y="26291"/>
                  <a:pt x="14977" y="26291"/>
                </a:cubicBezTo>
                <a:cubicBezTo>
                  <a:pt x="14814" y="26291"/>
                  <a:pt x="14611" y="26373"/>
                  <a:pt x="14489" y="26536"/>
                </a:cubicBezTo>
                <a:cubicBezTo>
                  <a:pt x="14326" y="26739"/>
                  <a:pt x="14245" y="26983"/>
                  <a:pt x="14163" y="27349"/>
                </a:cubicBezTo>
                <a:cubicBezTo>
                  <a:pt x="13878" y="28326"/>
                  <a:pt x="13594" y="29995"/>
                  <a:pt x="13105" y="31623"/>
                </a:cubicBezTo>
                <a:cubicBezTo>
                  <a:pt x="12820" y="32681"/>
                  <a:pt x="12047" y="33820"/>
                  <a:pt x="11030" y="34675"/>
                </a:cubicBezTo>
                <a:cubicBezTo>
                  <a:pt x="10012" y="35530"/>
                  <a:pt x="8751" y="36099"/>
                  <a:pt x="7408" y="36099"/>
                </a:cubicBezTo>
                <a:cubicBezTo>
                  <a:pt x="6024" y="36099"/>
                  <a:pt x="4762" y="35814"/>
                  <a:pt x="3826" y="35082"/>
                </a:cubicBezTo>
                <a:cubicBezTo>
                  <a:pt x="2931" y="34349"/>
                  <a:pt x="2320" y="33169"/>
                  <a:pt x="2239" y="31175"/>
                </a:cubicBezTo>
                <a:cubicBezTo>
                  <a:pt x="2198" y="29588"/>
                  <a:pt x="1791" y="26454"/>
                  <a:pt x="1425" y="22873"/>
                </a:cubicBezTo>
                <a:cubicBezTo>
                  <a:pt x="1018" y="19332"/>
                  <a:pt x="652" y="15344"/>
                  <a:pt x="652" y="12251"/>
                </a:cubicBezTo>
                <a:cubicBezTo>
                  <a:pt x="652" y="10297"/>
                  <a:pt x="815" y="8629"/>
                  <a:pt x="1181" y="7693"/>
                </a:cubicBezTo>
                <a:cubicBezTo>
                  <a:pt x="1914" y="5617"/>
                  <a:pt x="3623" y="3949"/>
                  <a:pt x="6065" y="2728"/>
                </a:cubicBezTo>
                <a:cubicBezTo>
                  <a:pt x="8506" y="1547"/>
                  <a:pt x="11722" y="815"/>
                  <a:pt x="15425" y="693"/>
                </a:cubicBezTo>
                <a:lnTo>
                  <a:pt x="16687" y="693"/>
                </a:lnTo>
                <a:cubicBezTo>
                  <a:pt x="16755" y="692"/>
                  <a:pt x="16824" y="692"/>
                  <a:pt x="16893" y="692"/>
                </a:cubicBezTo>
                <a:close/>
                <a:moveTo>
                  <a:pt x="15425" y="1"/>
                </a:moveTo>
                <a:cubicBezTo>
                  <a:pt x="11640" y="164"/>
                  <a:pt x="8344" y="896"/>
                  <a:pt x="5780" y="2158"/>
                </a:cubicBezTo>
                <a:cubicBezTo>
                  <a:pt x="3216" y="3379"/>
                  <a:pt x="1344" y="5210"/>
                  <a:pt x="530" y="7449"/>
                </a:cubicBezTo>
                <a:cubicBezTo>
                  <a:pt x="123" y="8588"/>
                  <a:pt x="1" y="10257"/>
                  <a:pt x="1" y="12251"/>
                </a:cubicBezTo>
                <a:cubicBezTo>
                  <a:pt x="1" y="15425"/>
                  <a:pt x="367" y="19373"/>
                  <a:pt x="733" y="22954"/>
                </a:cubicBezTo>
                <a:cubicBezTo>
                  <a:pt x="1140" y="26536"/>
                  <a:pt x="1507" y="29710"/>
                  <a:pt x="1547" y="31216"/>
                </a:cubicBezTo>
                <a:cubicBezTo>
                  <a:pt x="1629" y="33291"/>
                  <a:pt x="2320" y="34756"/>
                  <a:pt x="3419" y="35611"/>
                </a:cubicBezTo>
                <a:cubicBezTo>
                  <a:pt x="4518" y="36506"/>
                  <a:pt x="5943" y="36791"/>
                  <a:pt x="7408" y="36791"/>
                </a:cubicBezTo>
                <a:cubicBezTo>
                  <a:pt x="8954" y="36791"/>
                  <a:pt x="10379" y="36140"/>
                  <a:pt x="11477" y="35204"/>
                </a:cubicBezTo>
                <a:cubicBezTo>
                  <a:pt x="12617" y="34227"/>
                  <a:pt x="13431" y="33006"/>
                  <a:pt x="13756" y="31826"/>
                </a:cubicBezTo>
                <a:cubicBezTo>
                  <a:pt x="14123" y="30687"/>
                  <a:pt x="14326" y="29547"/>
                  <a:pt x="14530" y="28652"/>
                </a:cubicBezTo>
                <a:cubicBezTo>
                  <a:pt x="14652" y="28204"/>
                  <a:pt x="14733" y="27838"/>
                  <a:pt x="14814" y="27512"/>
                </a:cubicBezTo>
                <a:cubicBezTo>
                  <a:pt x="14881" y="27279"/>
                  <a:pt x="14947" y="27074"/>
                  <a:pt x="14992" y="26984"/>
                </a:cubicBezTo>
                <a:lnTo>
                  <a:pt x="14992" y="26984"/>
                </a:lnTo>
                <a:cubicBezTo>
                  <a:pt x="15048" y="26991"/>
                  <a:pt x="15196" y="27031"/>
                  <a:pt x="15344" y="27105"/>
                </a:cubicBezTo>
                <a:cubicBezTo>
                  <a:pt x="15588" y="27268"/>
                  <a:pt x="15873" y="27472"/>
                  <a:pt x="16117" y="27675"/>
                </a:cubicBezTo>
                <a:cubicBezTo>
                  <a:pt x="16239" y="27756"/>
                  <a:pt x="16320" y="27879"/>
                  <a:pt x="16402" y="27919"/>
                </a:cubicBezTo>
                <a:cubicBezTo>
                  <a:pt x="16442" y="28001"/>
                  <a:pt x="16483" y="28041"/>
                  <a:pt x="16483" y="28041"/>
                </a:cubicBezTo>
                <a:lnTo>
                  <a:pt x="16646" y="28123"/>
                </a:lnTo>
                <a:cubicBezTo>
                  <a:pt x="16646" y="28123"/>
                  <a:pt x="18070" y="28530"/>
                  <a:pt x="19169" y="28530"/>
                </a:cubicBezTo>
                <a:cubicBezTo>
                  <a:pt x="19454" y="28530"/>
                  <a:pt x="19739" y="28530"/>
                  <a:pt x="19983" y="28448"/>
                </a:cubicBezTo>
                <a:cubicBezTo>
                  <a:pt x="20227" y="28367"/>
                  <a:pt x="20471" y="28204"/>
                  <a:pt x="20593" y="27919"/>
                </a:cubicBezTo>
                <a:cubicBezTo>
                  <a:pt x="20675" y="27756"/>
                  <a:pt x="20716" y="27553"/>
                  <a:pt x="20716" y="27390"/>
                </a:cubicBezTo>
                <a:cubicBezTo>
                  <a:pt x="20716" y="27187"/>
                  <a:pt x="20634" y="26983"/>
                  <a:pt x="20593" y="26861"/>
                </a:cubicBezTo>
                <a:cubicBezTo>
                  <a:pt x="20553" y="26739"/>
                  <a:pt x="20512" y="26658"/>
                  <a:pt x="20512" y="26658"/>
                </a:cubicBezTo>
                <a:lnTo>
                  <a:pt x="20553" y="26658"/>
                </a:lnTo>
                <a:cubicBezTo>
                  <a:pt x="20593" y="26617"/>
                  <a:pt x="20716" y="26495"/>
                  <a:pt x="21041" y="26413"/>
                </a:cubicBezTo>
                <a:cubicBezTo>
                  <a:pt x="21814" y="26129"/>
                  <a:pt x="23035" y="25437"/>
                  <a:pt x="24134" y="24582"/>
                </a:cubicBezTo>
                <a:cubicBezTo>
                  <a:pt x="24663" y="24134"/>
                  <a:pt x="25152" y="23646"/>
                  <a:pt x="25518" y="23117"/>
                </a:cubicBezTo>
                <a:cubicBezTo>
                  <a:pt x="25884" y="22547"/>
                  <a:pt x="26128" y="21977"/>
                  <a:pt x="26128" y="21367"/>
                </a:cubicBezTo>
                <a:cubicBezTo>
                  <a:pt x="26128" y="20838"/>
                  <a:pt x="25925" y="20350"/>
                  <a:pt x="25681" y="19820"/>
                </a:cubicBezTo>
                <a:cubicBezTo>
                  <a:pt x="25314" y="19047"/>
                  <a:pt x="24785" y="18233"/>
                  <a:pt x="24338" y="17501"/>
                </a:cubicBezTo>
                <a:cubicBezTo>
                  <a:pt x="24134" y="17134"/>
                  <a:pt x="23931" y="16809"/>
                  <a:pt x="23809" y="16524"/>
                </a:cubicBezTo>
                <a:cubicBezTo>
                  <a:pt x="23686" y="16239"/>
                  <a:pt x="23605" y="15995"/>
                  <a:pt x="23605" y="15832"/>
                </a:cubicBezTo>
                <a:cubicBezTo>
                  <a:pt x="23605" y="15751"/>
                  <a:pt x="23646" y="15669"/>
                  <a:pt x="23646" y="15629"/>
                </a:cubicBezTo>
                <a:cubicBezTo>
                  <a:pt x="23686" y="15629"/>
                  <a:pt x="23768" y="15547"/>
                  <a:pt x="23890" y="15507"/>
                </a:cubicBezTo>
                <a:cubicBezTo>
                  <a:pt x="24338" y="15384"/>
                  <a:pt x="25070" y="15303"/>
                  <a:pt x="25925" y="15262"/>
                </a:cubicBezTo>
                <a:cubicBezTo>
                  <a:pt x="26739" y="15222"/>
                  <a:pt x="27675" y="15181"/>
                  <a:pt x="28570" y="15181"/>
                </a:cubicBezTo>
                <a:cubicBezTo>
                  <a:pt x="29289" y="15181"/>
                  <a:pt x="29979" y="15210"/>
                  <a:pt x="30544" y="15219"/>
                </a:cubicBezTo>
                <a:lnTo>
                  <a:pt x="30544" y="15219"/>
                </a:lnTo>
                <a:cubicBezTo>
                  <a:pt x="30457" y="15272"/>
                  <a:pt x="30368" y="15327"/>
                  <a:pt x="30279" y="15384"/>
                </a:cubicBezTo>
                <a:cubicBezTo>
                  <a:pt x="29954" y="15629"/>
                  <a:pt x="29588" y="15873"/>
                  <a:pt x="29303" y="16158"/>
                </a:cubicBezTo>
                <a:cubicBezTo>
                  <a:pt x="29181" y="16321"/>
                  <a:pt x="29058" y="16443"/>
                  <a:pt x="28936" y="16605"/>
                </a:cubicBezTo>
                <a:cubicBezTo>
                  <a:pt x="28855" y="16768"/>
                  <a:pt x="28814" y="16972"/>
                  <a:pt x="28814" y="17175"/>
                </a:cubicBezTo>
                <a:cubicBezTo>
                  <a:pt x="28774" y="17379"/>
                  <a:pt x="28855" y="17582"/>
                  <a:pt x="29018" y="17745"/>
                </a:cubicBezTo>
                <a:cubicBezTo>
                  <a:pt x="29140" y="17908"/>
                  <a:pt x="29343" y="18030"/>
                  <a:pt x="29588" y="18111"/>
                </a:cubicBezTo>
                <a:cubicBezTo>
                  <a:pt x="30117" y="18355"/>
                  <a:pt x="30768" y="18477"/>
                  <a:pt x="31500" y="18477"/>
                </a:cubicBezTo>
                <a:cubicBezTo>
                  <a:pt x="32803" y="18477"/>
                  <a:pt x="34308" y="18152"/>
                  <a:pt x="35692" y="17541"/>
                </a:cubicBezTo>
                <a:cubicBezTo>
                  <a:pt x="37076" y="16931"/>
                  <a:pt x="38378" y="16036"/>
                  <a:pt x="39192" y="14855"/>
                </a:cubicBezTo>
                <a:cubicBezTo>
                  <a:pt x="39680" y="14123"/>
                  <a:pt x="39884" y="13309"/>
                  <a:pt x="39884" y="12454"/>
                </a:cubicBezTo>
                <a:cubicBezTo>
                  <a:pt x="39884" y="11030"/>
                  <a:pt x="39273" y="9524"/>
                  <a:pt x="38337" y="8100"/>
                </a:cubicBezTo>
                <a:cubicBezTo>
                  <a:pt x="37361" y="6675"/>
                  <a:pt x="36018" y="5373"/>
                  <a:pt x="34512" y="4396"/>
                </a:cubicBezTo>
                <a:cubicBezTo>
                  <a:pt x="30808" y="1995"/>
                  <a:pt x="23809" y="1"/>
                  <a:pt x="16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8"/>
          <p:cNvSpPr/>
          <p:nvPr/>
        </p:nvSpPr>
        <p:spPr>
          <a:xfrm flipH="1">
            <a:off x="10032137" y="4493559"/>
            <a:ext cx="45604" cy="40546"/>
          </a:xfrm>
          <a:custGeom>
            <a:rect b="b" l="l" r="r" t="t"/>
            <a:pathLst>
              <a:path extrusionOk="0" h="2100" w="2362">
                <a:moveTo>
                  <a:pt x="1970" y="1"/>
                </a:moveTo>
                <a:cubicBezTo>
                  <a:pt x="1883" y="1"/>
                  <a:pt x="1792" y="31"/>
                  <a:pt x="1710" y="92"/>
                </a:cubicBezTo>
                <a:cubicBezTo>
                  <a:pt x="1303" y="581"/>
                  <a:pt x="815" y="1028"/>
                  <a:pt x="164" y="1476"/>
                </a:cubicBezTo>
                <a:cubicBezTo>
                  <a:pt x="42" y="1598"/>
                  <a:pt x="1" y="1801"/>
                  <a:pt x="82" y="1964"/>
                </a:cubicBezTo>
                <a:cubicBezTo>
                  <a:pt x="154" y="2060"/>
                  <a:pt x="253" y="2099"/>
                  <a:pt x="356" y="2099"/>
                </a:cubicBezTo>
                <a:cubicBezTo>
                  <a:pt x="429" y="2099"/>
                  <a:pt x="503" y="2079"/>
                  <a:pt x="571" y="2046"/>
                </a:cubicBezTo>
                <a:cubicBezTo>
                  <a:pt x="1222" y="1557"/>
                  <a:pt x="1792" y="1069"/>
                  <a:pt x="2239" y="581"/>
                </a:cubicBezTo>
                <a:cubicBezTo>
                  <a:pt x="2361" y="418"/>
                  <a:pt x="2361" y="214"/>
                  <a:pt x="2199" y="92"/>
                </a:cubicBezTo>
                <a:cubicBezTo>
                  <a:pt x="2138" y="31"/>
                  <a:pt x="2056" y="1"/>
                  <a:pt x="19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8"/>
          <p:cNvSpPr/>
          <p:nvPr/>
        </p:nvSpPr>
        <p:spPr>
          <a:xfrm flipH="1">
            <a:off x="9449902" y="4166083"/>
            <a:ext cx="561829" cy="268934"/>
          </a:xfrm>
          <a:custGeom>
            <a:rect b="b" l="l" r="r" t="t"/>
            <a:pathLst>
              <a:path extrusionOk="0" h="13929" w="29099">
                <a:moveTo>
                  <a:pt x="28714" y="0"/>
                </a:moveTo>
                <a:cubicBezTo>
                  <a:pt x="28604" y="0"/>
                  <a:pt x="28500" y="45"/>
                  <a:pt x="28448" y="124"/>
                </a:cubicBezTo>
                <a:cubicBezTo>
                  <a:pt x="28407" y="124"/>
                  <a:pt x="27593" y="1345"/>
                  <a:pt x="24256" y="2200"/>
                </a:cubicBezTo>
                <a:cubicBezTo>
                  <a:pt x="23890" y="2281"/>
                  <a:pt x="23483" y="2322"/>
                  <a:pt x="23035" y="2322"/>
                </a:cubicBezTo>
                <a:cubicBezTo>
                  <a:pt x="20756" y="2322"/>
                  <a:pt x="17337" y="1386"/>
                  <a:pt x="13349" y="1345"/>
                </a:cubicBezTo>
                <a:cubicBezTo>
                  <a:pt x="10785" y="1345"/>
                  <a:pt x="8018" y="1752"/>
                  <a:pt x="5128" y="3095"/>
                </a:cubicBezTo>
                <a:cubicBezTo>
                  <a:pt x="3745" y="3746"/>
                  <a:pt x="2727" y="4479"/>
                  <a:pt x="2035" y="5293"/>
                </a:cubicBezTo>
                <a:cubicBezTo>
                  <a:pt x="977" y="6554"/>
                  <a:pt x="652" y="7938"/>
                  <a:pt x="489" y="9322"/>
                </a:cubicBezTo>
                <a:cubicBezTo>
                  <a:pt x="326" y="10705"/>
                  <a:pt x="326" y="12130"/>
                  <a:pt x="41" y="13514"/>
                </a:cubicBezTo>
                <a:cubicBezTo>
                  <a:pt x="0" y="13676"/>
                  <a:pt x="123" y="13880"/>
                  <a:pt x="326" y="13920"/>
                </a:cubicBezTo>
                <a:cubicBezTo>
                  <a:pt x="347" y="13926"/>
                  <a:pt x="369" y="13928"/>
                  <a:pt x="391" y="13928"/>
                </a:cubicBezTo>
                <a:cubicBezTo>
                  <a:pt x="539" y="13928"/>
                  <a:pt x="698" y="13813"/>
                  <a:pt x="733" y="13636"/>
                </a:cubicBezTo>
                <a:cubicBezTo>
                  <a:pt x="1099" y="11682"/>
                  <a:pt x="937" y="9769"/>
                  <a:pt x="1384" y="8101"/>
                </a:cubicBezTo>
                <a:cubicBezTo>
                  <a:pt x="1588" y="7246"/>
                  <a:pt x="1954" y="6473"/>
                  <a:pt x="2564" y="5740"/>
                </a:cubicBezTo>
                <a:cubicBezTo>
                  <a:pt x="3175" y="5008"/>
                  <a:pt x="4070" y="4316"/>
                  <a:pt x="5413" y="3705"/>
                </a:cubicBezTo>
                <a:cubicBezTo>
                  <a:pt x="8181" y="2444"/>
                  <a:pt x="10867" y="2037"/>
                  <a:pt x="13349" y="2037"/>
                </a:cubicBezTo>
                <a:cubicBezTo>
                  <a:pt x="17215" y="2037"/>
                  <a:pt x="20593" y="2973"/>
                  <a:pt x="23035" y="3014"/>
                </a:cubicBezTo>
                <a:cubicBezTo>
                  <a:pt x="23523" y="3014"/>
                  <a:pt x="23971" y="2973"/>
                  <a:pt x="24419" y="2851"/>
                </a:cubicBezTo>
                <a:cubicBezTo>
                  <a:pt x="28000" y="1956"/>
                  <a:pt x="28936" y="572"/>
                  <a:pt x="28977" y="531"/>
                </a:cubicBezTo>
                <a:cubicBezTo>
                  <a:pt x="29099" y="368"/>
                  <a:pt x="29058" y="165"/>
                  <a:pt x="28895" y="43"/>
                </a:cubicBezTo>
                <a:cubicBezTo>
                  <a:pt x="28838" y="14"/>
                  <a:pt x="28775" y="0"/>
                  <a:pt x="287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8"/>
          <p:cNvSpPr/>
          <p:nvPr/>
        </p:nvSpPr>
        <p:spPr>
          <a:xfrm flipH="1">
            <a:off x="9746117" y="4292482"/>
            <a:ext cx="276619" cy="309152"/>
          </a:xfrm>
          <a:custGeom>
            <a:rect b="b" l="l" r="r" t="t"/>
            <a:pathLst>
              <a:path extrusionOk="0" h="16012" w="14327">
                <a:moveTo>
                  <a:pt x="13971" y="1"/>
                </a:moveTo>
                <a:cubicBezTo>
                  <a:pt x="13953" y="1"/>
                  <a:pt x="13936" y="3"/>
                  <a:pt x="13919" y="7"/>
                </a:cubicBezTo>
                <a:cubicBezTo>
                  <a:pt x="13838" y="7"/>
                  <a:pt x="10867" y="496"/>
                  <a:pt x="8628" y="4321"/>
                </a:cubicBezTo>
                <a:cubicBezTo>
                  <a:pt x="7489" y="6275"/>
                  <a:pt x="7001" y="8635"/>
                  <a:pt x="5983" y="10670"/>
                </a:cubicBezTo>
                <a:cubicBezTo>
                  <a:pt x="5495" y="11728"/>
                  <a:pt x="4844" y="12664"/>
                  <a:pt x="3948" y="13478"/>
                </a:cubicBezTo>
                <a:cubicBezTo>
                  <a:pt x="3053" y="14251"/>
                  <a:pt x="1873" y="14943"/>
                  <a:pt x="286" y="15350"/>
                </a:cubicBezTo>
                <a:cubicBezTo>
                  <a:pt x="123" y="15391"/>
                  <a:pt x="1" y="15594"/>
                  <a:pt x="41" y="15757"/>
                </a:cubicBezTo>
                <a:cubicBezTo>
                  <a:pt x="75" y="15927"/>
                  <a:pt x="222" y="16011"/>
                  <a:pt x="365" y="16011"/>
                </a:cubicBezTo>
                <a:cubicBezTo>
                  <a:pt x="393" y="16011"/>
                  <a:pt x="421" y="16008"/>
                  <a:pt x="448" y="16001"/>
                </a:cubicBezTo>
                <a:cubicBezTo>
                  <a:pt x="2158" y="15554"/>
                  <a:pt x="3419" y="14862"/>
                  <a:pt x="4396" y="13966"/>
                </a:cubicBezTo>
                <a:cubicBezTo>
                  <a:pt x="5861" y="12664"/>
                  <a:pt x="6675" y="10996"/>
                  <a:pt x="7285" y="9327"/>
                </a:cubicBezTo>
                <a:cubicBezTo>
                  <a:pt x="7937" y="7699"/>
                  <a:pt x="8425" y="6030"/>
                  <a:pt x="9198" y="4687"/>
                </a:cubicBezTo>
                <a:cubicBezTo>
                  <a:pt x="10256" y="2856"/>
                  <a:pt x="11477" y="1879"/>
                  <a:pt x="12413" y="1310"/>
                </a:cubicBezTo>
                <a:cubicBezTo>
                  <a:pt x="12902" y="1065"/>
                  <a:pt x="13309" y="903"/>
                  <a:pt x="13594" y="781"/>
                </a:cubicBezTo>
                <a:cubicBezTo>
                  <a:pt x="13716" y="740"/>
                  <a:pt x="13838" y="740"/>
                  <a:pt x="13919" y="699"/>
                </a:cubicBezTo>
                <a:lnTo>
                  <a:pt x="14001" y="699"/>
                </a:lnTo>
                <a:cubicBezTo>
                  <a:pt x="14204" y="658"/>
                  <a:pt x="14326" y="496"/>
                  <a:pt x="14285" y="292"/>
                </a:cubicBezTo>
                <a:cubicBezTo>
                  <a:pt x="14249" y="147"/>
                  <a:pt x="14115" y="1"/>
                  <a:pt x="139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48"/>
          <p:cNvSpPr/>
          <p:nvPr/>
        </p:nvSpPr>
        <p:spPr>
          <a:xfrm flipH="1">
            <a:off x="9524551" y="4461413"/>
            <a:ext cx="376400" cy="51223"/>
          </a:xfrm>
          <a:custGeom>
            <a:rect b="b" l="l" r="r" t="t"/>
            <a:pathLst>
              <a:path extrusionOk="0" h="2653" w="19495">
                <a:moveTo>
                  <a:pt x="345" y="1"/>
                </a:moveTo>
                <a:cubicBezTo>
                  <a:pt x="172" y="1"/>
                  <a:pt x="41" y="146"/>
                  <a:pt x="41" y="292"/>
                </a:cubicBezTo>
                <a:cubicBezTo>
                  <a:pt x="1" y="496"/>
                  <a:pt x="164" y="658"/>
                  <a:pt x="326" y="658"/>
                </a:cubicBezTo>
                <a:lnTo>
                  <a:pt x="19088" y="2653"/>
                </a:lnTo>
                <a:cubicBezTo>
                  <a:pt x="19291" y="2653"/>
                  <a:pt x="19454" y="2530"/>
                  <a:pt x="19454" y="2327"/>
                </a:cubicBezTo>
                <a:cubicBezTo>
                  <a:pt x="19495" y="2164"/>
                  <a:pt x="19373" y="2001"/>
                  <a:pt x="19169" y="1961"/>
                </a:cubicBezTo>
                <a:lnTo>
                  <a:pt x="408" y="7"/>
                </a:lnTo>
                <a:cubicBezTo>
                  <a:pt x="386" y="3"/>
                  <a:pt x="365" y="1"/>
                  <a:pt x="3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48"/>
          <p:cNvSpPr/>
          <p:nvPr/>
        </p:nvSpPr>
        <p:spPr>
          <a:xfrm flipH="1">
            <a:off x="9838063" y="4397664"/>
            <a:ext cx="124167" cy="242599"/>
          </a:xfrm>
          <a:custGeom>
            <a:rect b="b" l="l" r="r" t="t"/>
            <a:pathLst>
              <a:path extrusionOk="0" h="12565" w="6431">
                <a:moveTo>
                  <a:pt x="3253" y="0"/>
                </a:moveTo>
                <a:cubicBezTo>
                  <a:pt x="2204" y="0"/>
                  <a:pt x="1341" y="1697"/>
                  <a:pt x="774" y="4815"/>
                </a:cubicBezTo>
                <a:cubicBezTo>
                  <a:pt x="0" y="9292"/>
                  <a:pt x="0" y="11652"/>
                  <a:pt x="1710" y="12303"/>
                </a:cubicBezTo>
                <a:cubicBezTo>
                  <a:pt x="2216" y="12496"/>
                  <a:pt x="2723" y="12564"/>
                  <a:pt x="3185" y="12564"/>
                </a:cubicBezTo>
                <a:cubicBezTo>
                  <a:pt x="4282" y="12564"/>
                  <a:pt x="5128" y="12181"/>
                  <a:pt x="5128" y="12181"/>
                </a:cubicBezTo>
                <a:lnTo>
                  <a:pt x="6186" y="7827"/>
                </a:lnTo>
                <a:cubicBezTo>
                  <a:pt x="6186" y="7827"/>
                  <a:pt x="6431" y="3228"/>
                  <a:pt x="4721" y="989"/>
                </a:cubicBezTo>
                <a:cubicBezTo>
                  <a:pt x="4203" y="322"/>
                  <a:pt x="3710" y="0"/>
                  <a:pt x="325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48"/>
          <p:cNvSpPr/>
          <p:nvPr/>
        </p:nvSpPr>
        <p:spPr>
          <a:xfrm flipH="1">
            <a:off x="9836499" y="4390829"/>
            <a:ext cx="126522" cy="256172"/>
          </a:xfrm>
          <a:custGeom>
            <a:rect b="b" l="l" r="r" t="t"/>
            <a:pathLst>
              <a:path extrusionOk="0" h="13268" w="6553">
                <a:moveTo>
                  <a:pt x="3297" y="0"/>
                </a:moveTo>
                <a:cubicBezTo>
                  <a:pt x="2931" y="0"/>
                  <a:pt x="2605" y="163"/>
                  <a:pt x="2320" y="407"/>
                </a:cubicBezTo>
                <a:cubicBezTo>
                  <a:pt x="1913" y="774"/>
                  <a:pt x="1547" y="1384"/>
                  <a:pt x="1262" y="2157"/>
                </a:cubicBezTo>
                <a:cubicBezTo>
                  <a:pt x="937" y="2931"/>
                  <a:pt x="693" y="3948"/>
                  <a:pt x="489" y="5128"/>
                </a:cubicBezTo>
                <a:cubicBezTo>
                  <a:pt x="163" y="6919"/>
                  <a:pt x="1" y="8384"/>
                  <a:pt x="1" y="9564"/>
                </a:cubicBezTo>
                <a:cubicBezTo>
                  <a:pt x="1" y="10460"/>
                  <a:pt x="82" y="11151"/>
                  <a:pt x="326" y="11721"/>
                </a:cubicBezTo>
                <a:cubicBezTo>
                  <a:pt x="611" y="12332"/>
                  <a:pt x="1059" y="12739"/>
                  <a:pt x="1629" y="12983"/>
                </a:cubicBezTo>
                <a:cubicBezTo>
                  <a:pt x="2158" y="13186"/>
                  <a:pt x="2727" y="13268"/>
                  <a:pt x="3216" y="13268"/>
                </a:cubicBezTo>
                <a:cubicBezTo>
                  <a:pt x="4396" y="13268"/>
                  <a:pt x="5291" y="12820"/>
                  <a:pt x="5291" y="12820"/>
                </a:cubicBezTo>
                <a:cubicBezTo>
                  <a:pt x="5454" y="12739"/>
                  <a:pt x="5535" y="12535"/>
                  <a:pt x="5454" y="12372"/>
                </a:cubicBezTo>
                <a:cubicBezTo>
                  <a:pt x="5395" y="12253"/>
                  <a:pt x="5270" y="12178"/>
                  <a:pt x="5143" y="12178"/>
                </a:cubicBezTo>
                <a:cubicBezTo>
                  <a:pt x="5097" y="12178"/>
                  <a:pt x="5050" y="12188"/>
                  <a:pt x="5006" y="12210"/>
                </a:cubicBezTo>
                <a:cubicBezTo>
                  <a:pt x="4925" y="12250"/>
                  <a:pt x="4152" y="12576"/>
                  <a:pt x="3216" y="12576"/>
                </a:cubicBezTo>
                <a:cubicBezTo>
                  <a:pt x="2768" y="12576"/>
                  <a:pt x="2320" y="12494"/>
                  <a:pt x="1873" y="12332"/>
                </a:cubicBezTo>
                <a:cubicBezTo>
                  <a:pt x="1425" y="12169"/>
                  <a:pt x="1181" y="11884"/>
                  <a:pt x="977" y="11477"/>
                </a:cubicBezTo>
                <a:cubicBezTo>
                  <a:pt x="774" y="11029"/>
                  <a:pt x="652" y="10378"/>
                  <a:pt x="652" y="9564"/>
                </a:cubicBezTo>
                <a:cubicBezTo>
                  <a:pt x="652" y="8465"/>
                  <a:pt x="855" y="7041"/>
                  <a:pt x="1181" y="5210"/>
                </a:cubicBezTo>
                <a:cubicBezTo>
                  <a:pt x="1425" y="3704"/>
                  <a:pt x="1791" y="2524"/>
                  <a:pt x="2158" y="1750"/>
                </a:cubicBezTo>
                <a:cubicBezTo>
                  <a:pt x="2361" y="1384"/>
                  <a:pt x="2565" y="1099"/>
                  <a:pt x="2768" y="936"/>
                </a:cubicBezTo>
                <a:cubicBezTo>
                  <a:pt x="2972" y="774"/>
                  <a:pt x="3134" y="692"/>
                  <a:pt x="3297" y="692"/>
                </a:cubicBezTo>
                <a:cubicBezTo>
                  <a:pt x="3419" y="692"/>
                  <a:pt x="3623" y="733"/>
                  <a:pt x="3826" y="896"/>
                </a:cubicBezTo>
                <a:cubicBezTo>
                  <a:pt x="4030" y="1018"/>
                  <a:pt x="4233" y="1262"/>
                  <a:pt x="4477" y="1588"/>
                </a:cubicBezTo>
                <a:cubicBezTo>
                  <a:pt x="5088" y="2361"/>
                  <a:pt x="5454" y="3500"/>
                  <a:pt x="5658" y="4640"/>
                </a:cubicBezTo>
                <a:cubicBezTo>
                  <a:pt x="5861" y="5739"/>
                  <a:pt x="5902" y="6838"/>
                  <a:pt x="5902" y="7529"/>
                </a:cubicBezTo>
                <a:cubicBezTo>
                  <a:pt x="5902" y="7733"/>
                  <a:pt x="5861" y="7896"/>
                  <a:pt x="5861" y="7977"/>
                </a:cubicBezTo>
                <a:cubicBezTo>
                  <a:pt x="5861" y="8099"/>
                  <a:pt x="5861" y="8181"/>
                  <a:pt x="5861" y="8181"/>
                </a:cubicBezTo>
                <a:cubicBezTo>
                  <a:pt x="5861" y="8343"/>
                  <a:pt x="5983" y="8506"/>
                  <a:pt x="6187" y="8506"/>
                </a:cubicBezTo>
                <a:cubicBezTo>
                  <a:pt x="6208" y="8510"/>
                  <a:pt x="6229" y="8512"/>
                  <a:pt x="6250" y="8512"/>
                </a:cubicBezTo>
                <a:cubicBezTo>
                  <a:pt x="6423" y="8512"/>
                  <a:pt x="6553" y="8367"/>
                  <a:pt x="6553" y="8221"/>
                </a:cubicBezTo>
                <a:cubicBezTo>
                  <a:pt x="6553" y="8221"/>
                  <a:pt x="6553" y="7936"/>
                  <a:pt x="6553" y="7529"/>
                </a:cubicBezTo>
                <a:cubicBezTo>
                  <a:pt x="6553" y="6838"/>
                  <a:pt x="6512" y="5698"/>
                  <a:pt x="6309" y="4518"/>
                </a:cubicBezTo>
                <a:cubicBezTo>
                  <a:pt x="6105" y="3338"/>
                  <a:pt x="5739" y="2076"/>
                  <a:pt x="5047" y="1140"/>
                </a:cubicBezTo>
                <a:cubicBezTo>
                  <a:pt x="4762" y="814"/>
                  <a:pt x="4477" y="530"/>
                  <a:pt x="4192" y="326"/>
                </a:cubicBezTo>
                <a:cubicBezTo>
                  <a:pt x="3908" y="123"/>
                  <a:pt x="3623" y="0"/>
                  <a:pt x="32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48"/>
          <p:cNvSpPr/>
          <p:nvPr/>
        </p:nvSpPr>
        <p:spPr>
          <a:xfrm flipH="1">
            <a:off x="8918669" y="6491062"/>
            <a:ext cx="1931426" cy="359892"/>
          </a:xfrm>
          <a:custGeom>
            <a:rect b="b" l="l" r="r" t="t"/>
            <a:pathLst>
              <a:path extrusionOk="0" h="18640" w="100035">
                <a:moveTo>
                  <a:pt x="46314" y="0"/>
                </a:moveTo>
                <a:cubicBezTo>
                  <a:pt x="45378" y="0"/>
                  <a:pt x="41064" y="1425"/>
                  <a:pt x="31460" y="3541"/>
                </a:cubicBezTo>
                <a:cubicBezTo>
                  <a:pt x="29832" y="3892"/>
                  <a:pt x="27988" y="4039"/>
                  <a:pt x="26046" y="4039"/>
                </a:cubicBezTo>
                <a:cubicBezTo>
                  <a:pt x="16528" y="4039"/>
                  <a:pt x="4681" y="529"/>
                  <a:pt x="4681" y="529"/>
                </a:cubicBezTo>
                <a:cubicBezTo>
                  <a:pt x="4681" y="529"/>
                  <a:pt x="1" y="3988"/>
                  <a:pt x="1" y="10459"/>
                </a:cubicBezTo>
                <a:cubicBezTo>
                  <a:pt x="1" y="14529"/>
                  <a:pt x="367" y="17948"/>
                  <a:pt x="855" y="18639"/>
                </a:cubicBezTo>
                <a:lnTo>
                  <a:pt x="100034" y="18639"/>
                </a:lnTo>
                <a:cubicBezTo>
                  <a:pt x="98447" y="17093"/>
                  <a:pt x="94255" y="13390"/>
                  <a:pt x="89046" y="12169"/>
                </a:cubicBezTo>
                <a:cubicBezTo>
                  <a:pt x="82290" y="10541"/>
                  <a:pt x="52866" y="7204"/>
                  <a:pt x="52866" y="7204"/>
                </a:cubicBezTo>
                <a:lnTo>
                  <a:pt x="51442" y="1302"/>
                </a:lnTo>
                <a:cubicBezTo>
                  <a:pt x="51442" y="1302"/>
                  <a:pt x="47291" y="0"/>
                  <a:pt x="463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48"/>
          <p:cNvSpPr/>
          <p:nvPr/>
        </p:nvSpPr>
        <p:spPr>
          <a:xfrm flipH="1">
            <a:off x="8911602" y="6484768"/>
            <a:ext cx="1944767" cy="373253"/>
          </a:xfrm>
          <a:custGeom>
            <a:rect b="b" l="l" r="r" t="t"/>
            <a:pathLst>
              <a:path extrusionOk="0" h="19332" w="100726">
                <a:moveTo>
                  <a:pt x="46639" y="652"/>
                </a:moveTo>
                <a:cubicBezTo>
                  <a:pt x="46842" y="652"/>
                  <a:pt x="47249" y="733"/>
                  <a:pt x="47778" y="855"/>
                </a:cubicBezTo>
                <a:cubicBezTo>
                  <a:pt x="48552" y="1018"/>
                  <a:pt x="49528" y="1303"/>
                  <a:pt x="50302" y="1547"/>
                </a:cubicBezTo>
                <a:cubicBezTo>
                  <a:pt x="50809" y="1681"/>
                  <a:pt x="51246" y="1797"/>
                  <a:pt x="51487" y="1861"/>
                </a:cubicBezTo>
                <a:lnTo>
                  <a:pt x="51487" y="1861"/>
                </a:lnTo>
                <a:lnTo>
                  <a:pt x="52866" y="7611"/>
                </a:lnTo>
                <a:cubicBezTo>
                  <a:pt x="52906" y="7733"/>
                  <a:pt x="53028" y="7855"/>
                  <a:pt x="53151" y="7855"/>
                </a:cubicBezTo>
                <a:cubicBezTo>
                  <a:pt x="53151" y="7855"/>
                  <a:pt x="53639" y="7896"/>
                  <a:pt x="54453" y="8018"/>
                </a:cubicBezTo>
                <a:cubicBezTo>
                  <a:pt x="57302" y="8343"/>
                  <a:pt x="64546" y="9198"/>
                  <a:pt x="71830" y="10134"/>
                </a:cubicBezTo>
                <a:cubicBezTo>
                  <a:pt x="79075" y="11070"/>
                  <a:pt x="86359" y="12128"/>
                  <a:pt x="89290" y="12820"/>
                </a:cubicBezTo>
                <a:cubicBezTo>
                  <a:pt x="93862" y="13909"/>
                  <a:pt x="97658" y="16907"/>
                  <a:pt x="99523" y="18640"/>
                </a:cubicBezTo>
                <a:lnTo>
                  <a:pt x="1383" y="18640"/>
                </a:lnTo>
                <a:cubicBezTo>
                  <a:pt x="1314" y="18474"/>
                  <a:pt x="1237" y="18221"/>
                  <a:pt x="1180" y="17907"/>
                </a:cubicBezTo>
                <a:cubicBezTo>
                  <a:pt x="895" y="16483"/>
                  <a:pt x="651" y="13838"/>
                  <a:pt x="651" y="10785"/>
                </a:cubicBezTo>
                <a:cubicBezTo>
                  <a:pt x="651" y="7652"/>
                  <a:pt x="1791" y="5210"/>
                  <a:pt x="2930" y="3582"/>
                </a:cubicBezTo>
                <a:cubicBezTo>
                  <a:pt x="3500" y="2768"/>
                  <a:pt x="4070" y="2158"/>
                  <a:pt x="4517" y="1710"/>
                </a:cubicBezTo>
                <a:cubicBezTo>
                  <a:pt x="4721" y="1506"/>
                  <a:pt x="4884" y="1344"/>
                  <a:pt x="5006" y="1262"/>
                </a:cubicBezTo>
                <a:lnTo>
                  <a:pt x="5052" y="1227"/>
                </a:lnTo>
                <a:lnTo>
                  <a:pt x="5052" y="1227"/>
                </a:lnTo>
                <a:cubicBezTo>
                  <a:pt x="6529" y="1642"/>
                  <a:pt x="17422" y="4681"/>
                  <a:pt x="26372" y="4681"/>
                </a:cubicBezTo>
                <a:cubicBezTo>
                  <a:pt x="28325" y="4681"/>
                  <a:pt x="30197" y="4518"/>
                  <a:pt x="31866" y="4192"/>
                </a:cubicBezTo>
                <a:cubicBezTo>
                  <a:pt x="36668" y="3134"/>
                  <a:pt x="40127" y="2239"/>
                  <a:pt x="42529" y="1628"/>
                </a:cubicBezTo>
                <a:cubicBezTo>
                  <a:pt x="43749" y="1344"/>
                  <a:pt x="44686" y="1099"/>
                  <a:pt x="45337" y="896"/>
                </a:cubicBezTo>
                <a:cubicBezTo>
                  <a:pt x="46029" y="733"/>
                  <a:pt x="46476" y="652"/>
                  <a:pt x="46639" y="652"/>
                </a:cubicBezTo>
                <a:close/>
                <a:moveTo>
                  <a:pt x="46639" y="1"/>
                </a:moveTo>
                <a:cubicBezTo>
                  <a:pt x="46354" y="1"/>
                  <a:pt x="45906" y="82"/>
                  <a:pt x="45174" y="245"/>
                </a:cubicBezTo>
                <a:cubicBezTo>
                  <a:pt x="43098" y="774"/>
                  <a:pt x="38907" y="1954"/>
                  <a:pt x="31703" y="3501"/>
                </a:cubicBezTo>
                <a:cubicBezTo>
                  <a:pt x="30116" y="3867"/>
                  <a:pt x="28285" y="3989"/>
                  <a:pt x="26372" y="3989"/>
                </a:cubicBezTo>
                <a:cubicBezTo>
                  <a:pt x="21651" y="3989"/>
                  <a:pt x="16320" y="3134"/>
                  <a:pt x="12169" y="2280"/>
                </a:cubicBezTo>
                <a:cubicBezTo>
                  <a:pt x="10093" y="1832"/>
                  <a:pt x="8343" y="1384"/>
                  <a:pt x="7081" y="1059"/>
                </a:cubicBezTo>
                <a:cubicBezTo>
                  <a:pt x="6471" y="896"/>
                  <a:pt x="5942" y="774"/>
                  <a:pt x="5616" y="652"/>
                </a:cubicBezTo>
                <a:cubicBezTo>
                  <a:pt x="5291" y="570"/>
                  <a:pt x="5087" y="530"/>
                  <a:pt x="5087" y="530"/>
                </a:cubicBezTo>
                <a:cubicBezTo>
                  <a:pt x="5054" y="513"/>
                  <a:pt x="5013" y="503"/>
                  <a:pt x="4971" y="503"/>
                </a:cubicBezTo>
                <a:cubicBezTo>
                  <a:pt x="4912" y="503"/>
                  <a:pt x="4850" y="523"/>
                  <a:pt x="4802" y="570"/>
                </a:cubicBezTo>
                <a:cubicBezTo>
                  <a:pt x="4762" y="570"/>
                  <a:pt x="3581" y="1466"/>
                  <a:pt x="2401" y="3216"/>
                </a:cubicBezTo>
                <a:cubicBezTo>
                  <a:pt x="1180" y="4925"/>
                  <a:pt x="0" y="7489"/>
                  <a:pt x="0" y="10785"/>
                </a:cubicBezTo>
                <a:cubicBezTo>
                  <a:pt x="0" y="12861"/>
                  <a:pt x="82" y="14692"/>
                  <a:pt x="244" y="16157"/>
                </a:cubicBezTo>
                <a:cubicBezTo>
                  <a:pt x="326" y="16890"/>
                  <a:pt x="407" y="17541"/>
                  <a:pt x="529" y="18029"/>
                </a:cubicBezTo>
                <a:cubicBezTo>
                  <a:pt x="611" y="18518"/>
                  <a:pt x="733" y="18884"/>
                  <a:pt x="895" y="19169"/>
                </a:cubicBezTo>
                <a:cubicBezTo>
                  <a:pt x="936" y="19250"/>
                  <a:pt x="1058" y="19332"/>
                  <a:pt x="1180" y="19332"/>
                </a:cubicBezTo>
                <a:lnTo>
                  <a:pt x="100359" y="19332"/>
                </a:lnTo>
                <a:cubicBezTo>
                  <a:pt x="100481" y="19332"/>
                  <a:pt x="100603" y="19210"/>
                  <a:pt x="100644" y="19088"/>
                </a:cubicBezTo>
                <a:cubicBezTo>
                  <a:pt x="100725" y="18965"/>
                  <a:pt x="100685" y="18843"/>
                  <a:pt x="100563" y="18721"/>
                </a:cubicBezTo>
                <a:cubicBezTo>
                  <a:pt x="98975" y="17134"/>
                  <a:pt x="94784" y="13431"/>
                  <a:pt x="89412" y="12169"/>
                </a:cubicBezTo>
                <a:cubicBezTo>
                  <a:pt x="86034" y="11355"/>
                  <a:pt x="76999" y="10093"/>
                  <a:pt x="68819" y="9076"/>
                </a:cubicBezTo>
                <a:cubicBezTo>
                  <a:pt x="61526" y="8137"/>
                  <a:pt x="54907" y="7391"/>
                  <a:pt x="53504" y="7234"/>
                </a:cubicBezTo>
                <a:lnTo>
                  <a:pt x="53504" y="7234"/>
                </a:lnTo>
                <a:lnTo>
                  <a:pt x="52092" y="1547"/>
                </a:lnTo>
                <a:cubicBezTo>
                  <a:pt x="52052" y="1425"/>
                  <a:pt x="51970" y="1303"/>
                  <a:pt x="51848" y="1303"/>
                </a:cubicBezTo>
                <a:cubicBezTo>
                  <a:pt x="51848" y="1303"/>
                  <a:pt x="50831" y="977"/>
                  <a:pt x="49651" y="652"/>
                </a:cubicBezTo>
                <a:cubicBezTo>
                  <a:pt x="49081" y="489"/>
                  <a:pt x="48470" y="326"/>
                  <a:pt x="47941" y="204"/>
                </a:cubicBezTo>
                <a:cubicBezTo>
                  <a:pt x="47412" y="82"/>
                  <a:pt x="46965" y="1"/>
                  <a:pt x="466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48"/>
          <p:cNvSpPr/>
          <p:nvPr/>
        </p:nvSpPr>
        <p:spPr>
          <a:xfrm flipH="1">
            <a:off x="9754723" y="4860690"/>
            <a:ext cx="1085931" cy="1808418"/>
          </a:xfrm>
          <a:custGeom>
            <a:rect b="b" l="l" r="r" t="t"/>
            <a:pathLst>
              <a:path extrusionOk="0" h="93664" w="56244">
                <a:moveTo>
                  <a:pt x="27796" y="0"/>
                </a:moveTo>
                <a:cubicBezTo>
                  <a:pt x="27796" y="0"/>
                  <a:pt x="27593" y="122"/>
                  <a:pt x="27308" y="326"/>
                </a:cubicBezTo>
                <a:cubicBezTo>
                  <a:pt x="25436" y="1588"/>
                  <a:pt x="18639" y="6308"/>
                  <a:pt x="13471" y="10378"/>
                </a:cubicBezTo>
                <a:cubicBezTo>
                  <a:pt x="7448" y="15099"/>
                  <a:pt x="7041" y="23890"/>
                  <a:pt x="6796" y="30686"/>
                </a:cubicBezTo>
                <a:cubicBezTo>
                  <a:pt x="6512" y="37523"/>
                  <a:pt x="2116" y="80011"/>
                  <a:pt x="1058" y="85261"/>
                </a:cubicBezTo>
                <a:cubicBezTo>
                  <a:pt x="0" y="90511"/>
                  <a:pt x="9401" y="91854"/>
                  <a:pt x="18477" y="93156"/>
                </a:cubicBezTo>
                <a:cubicBezTo>
                  <a:pt x="20817" y="93504"/>
                  <a:pt x="23335" y="93664"/>
                  <a:pt x="25880" y="93664"/>
                </a:cubicBezTo>
                <a:cubicBezTo>
                  <a:pt x="33159" y="93664"/>
                  <a:pt x="40657" y="92359"/>
                  <a:pt x="44848" y="90430"/>
                </a:cubicBezTo>
                <a:cubicBezTo>
                  <a:pt x="50505" y="87784"/>
                  <a:pt x="51807" y="87906"/>
                  <a:pt x="51807" y="85058"/>
                </a:cubicBezTo>
                <a:cubicBezTo>
                  <a:pt x="51807" y="82168"/>
                  <a:pt x="51930" y="75575"/>
                  <a:pt x="51930" y="75046"/>
                </a:cubicBezTo>
                <a:cubicBezTo>
                  <a:pt x="51930" y="74558"/>
                  <a:pt x="55999" y="42366"/>
                  <a:pt x="55755" y="32924"/>
                </a:cubicBezTo>
                <a:cubicBezTo>
                  <a:pt x="55470" y="23483"/>
                  <a:pt x="56243" y="18355"/>
                  <a:pt x="54046" y="13634"/>
                </a:cubicBezTo>
                <a:cubicBezTo>
                  <a:pt x="51807" y="8913"/>
                  <a:pt x="46151" y="5250"/>
                  <a:pt x="38662" y="2768"/>
                </a:cubicBezTo>
                <a:cubicBezTo>
                  <a:pt x="31174" y="245"/>
                  <a:pt x="27796" y="0"/>
                  <a:pt x="27796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48"/>
          <p:cNvSpPr/>
          <p:nvPr/>
        </p:nvSpPr>
        <p:spPr>
          <a:xfrm flipH="1">
            <a:off x="9838016" y="4891329"/>
            <a:ext cx="976709" cy="1771135"/>
          </a:xfrm>
          <a:custGeom>
            <a:rect b="b" l="l" r="r" t="t"/>
            <a:pathLst>
              <a:path extrusionOk="0" h="91733" w="50587">
                <a:moveTo>
                  <a:pt x="24744" y="1"/>
                </a:moveTo>
                <a:cubicBezTo>
                  <a:pt x="21976" y="1913"/>
                  <a:pt x="16604" y="5698"/>
                  <a:pt x="12331" y="9035"/>
                </a:cubicBezTo>
                <a:cubicBezTo>
                  <a:pt x="9401" y="11355"/>
                  <a:pt x="7814" y="14652"/>
                  <a:pt x="6959" y="18233"/>
                </a:cubicBezTo>
                <a:cubicBezTo>
                  <a:pt x="6064" y="21855"/>
                  <a:pt x="5901" y="25721"/>
                  <a:pt x="5779" y="29140"/>
                </a:cubicBezTo>
                <a:cubicBezTo>
                  <a:pt x="5698" y="31704"/>
                  <a:pt x="5006" y="39273"/>
                  <a:pt x="4110" y="48023"/>
                </a:cubicBezTo>
                <a:cubicBezTo>
                  <a:pt x="3256" y="56773"/>
                  <a:pt x="2198" y="66703"/>
                  <a:pt x="1343" y="73947"/>
                </a:cubicBezTo>
                <a:cubicBezTo>
                  <a:pt x="814" y="78790"/>
                  <a:pt x="326" y="82412"/>
                  <a:pt x="41" y="83755"/>
                </a:cubicBezTo>
                <a:cubicBezTo>
                  <a:pt x="0" y="84000"/>
                  <a:pt x="0" y="84244"/>
                  <a:pt x="0" y="84447"/>
                </a:cubicBezTo>
                <a:cubicBezTo>
                  <a:pt x="0" y="85505"/>
                  <a:pt x="448" y="86319"/>
                  <a:pt x="1384" y="87093"/>
                </a:cubicBezTo>
                <a:cubicBezTo>
                  <a:pt x="2279" y="87825"/>
                  <a:pt x="3622" y="88436"/>
                  <a:pt x="5250" y="88965"/>
                </a:cubicBezTo>
                <a:cubicBezTo>
                  <a:pt x="8506" y="89982"/>
                  <a:pt x="12860" y="90633"/>
                  <a:pt x="17174" y="91244"/>
                </a:cubicBezTo>
                <a:cubicBezTo>
                  <a:pt x="19494" y="91569"/>
                  <a:pt x="21976" y="91732"/>
                  <a:pt x="24459" y="91732"/>
                </a:cubicBezTo>
                <a:lnTo>
                  <a:pt x="24744" y="91732"/>
                </a:lnTo>
                <a:lnTo>
                  <a:pt x="50587" y="70529"/>
                </a:lnTo>
                <a:cubicBezTo>
                  <a:pt x="50587" y="70529"/>
                  <a:pt x="50587" y="70529"/>
                  <a:pt x="50587" y="70488"/>
                </a:cubicBezTo>
                <a:cubicBezTo>
                  <a:pt x="47738" y="64913"/>
                  <a:pt x="44848" y="59174"/>
                  <a:pt x="42569" y="54616"/>
                </a:cubicBezTo>
                <a:cubicBezTo>
                  <a:pt x="42569" y="54779"/>
                  <a:pt x="42447" y="54901"/>
                  <a:pt x="42284" y="54901"/>
                </a:cubicBezTo>
                <a:cubicBezTo>
                  <a:pt x="40941" y="55186"/>
                  <a:pt x="39558" y="55267"/>
                  <a:pt x="38255" y="55267"/>
                </a:cubicBezTo>
                <a:cubicBezTo>
                  <a:pt x="33494" y="55267"/>
                  <a:pt x="29465" y="53924"/>
                  <a:pt x="29465" y="53884"/>
                </a:cubicBezTo>
                <a:cubicBezTo>
                  <a:pt x="29302" y="53843"/>
                  <a:pt x="29180" y="53640"/>
                  <a:pt x="29261" y="53477"/>
                </a:cubicBezTo>
                <a:cubicBezTo>
                  <a:pt x="29302" y="53314"/>
                  <a:pt x="29424" y="53233"/>
                  <a:pt x="29587" y="53233"/>
                </a:cubicBezTo>
                <a:cubicBezTo>
                  <a:pt x="29587" y="53233"/>
                  <a:pt x="29628" y="53233"/>
                  <a:pt x="29668" y="53273"/>
                </a:cubicBezTo>
                <a:cubicBezTo>
                  <a:pt x="29668" y="53273"/>
                  <a:pt x="29750" y="53273"/>
                  <a:pt x="29872" y="53314"/>
                </a:cubicBezTo>
                <a:cubicBezTo>
                  <a:pt x="29953" y="53355"/>
                  <a:pt x="30157" y="53395"/>
                  <a:pt x="30360" y="53477"/>
                </a:cubicBezTo>
                <a:cubicBezTo>
                  <a:pt x="30808" y="53599"/>
                  <a:pt x="31418" y="53762"/>
                  <a:pt x="32232" y="53924"/>
                </a:cubicBezTo>
                <a:cubicBezTo>
                  <a:pt x="33779" y="54291"/>
                  <a:pt x="35936" y="54616"/>
                  <a:pt x="38255" y="54616"/>
                </a:cubicBezTo>
                <a:cubicBezTo>
                  <a:pt x="39517" y="54616"/>
                  <a:pt x="40860" y="54494"/>
                  <a:pt x="42162" y="54250"/>
                </a:cubicBezTo>
                <a:lnTo>
                  <a:pt x="42244" y="54250"/>
                </a:lnTo>
                <a:cubicBezTo>
                  <a:pt x="42284" y="54250"/>
                  <a:pt x="42366" y="54250"/>
                  <a:pt x="42406" y="54291"/>
                </a:cubicBezTo>
                <a:cubicBezTo>
                  <a:pt x="42162" y="53843"/>
                  <a:pt x="41959" y="53355"/>
                  <a:pt x="41715" y="52907"/>
                </a:cubicBezTo>
                <a:lnTo>
                  <a:pt x="41633" y="52907"/>
                </a:lnTo>
                <a:cubicBezTo>
                  <a:pt x="41552" y="52907"/>
                  <a:pt x="41470" y="52907"/>
                  <a:pt x="41430" y="52866"/>
                </a:cubicBezTo>
                <a:cubicBezTo>
                  <a:pt x="35366" y="48186"/>
                  <a:pt x="34104" y="45337"/>
                  <a:pt x="34064" y="45297"/>
                </a:cubicBezTo>
                <a:cubicBezTo>
                  <a:pt x="34023" y="45093"/>
                  <a:pt x="34104" y="44890"/>
                  <a:pt x="34267" y="44849"/>
                </a:cubicBezTo>
                <a:cubicBezTo>
                  <a:pt x="34308" y="44808"/>
                  <a:pt x="34348" y="44808"/>
                  <a:pt x="34389" y="44808"/>
                </a:cubicBezTo>
                <a:cubicBezTo>
                  <a:pt x="34511" y="44808"/>
                  <a:pt x="34633" y="44890"/>
                  <a:pt x="34715" y="45012"/>
                </a:cubicBezTo>
                <a:lnTo>
                  <a:pt x="34715" y="45052"/>
                </a:lnTo>
                <a:lnTo>
                  <a:pt x="34755" y="45134"/>
                </a:lnTo>
                <a:cubicBezTo>
                  <a:pt x="34796" y="45215"/>
                  <a:pt x="34877" y="45337"/>
                  <a:pt x="34959" y="45459"/>
                </a:cubicBezTo>
                <a:cubicBezTo>
                  <a:pt x="35162" y="45785"/>
                  <a:pt x="35488" y="46273"/>
                  <a:pt x="36017" y="46924"/>
                </a:cubicBezTo>
                <a:cubicBezTo>
                  <a:pt x="36953" y="48064"/>
                  <a:pt x="38540" y="49733"/>
                  <a:pt x="41145" y="51767"/>
                </a:cubicBezTo>
                <a:cubicBezTo>
                  <a:pt x="39313" y="48064"/>
                  <a:pt x="38093" y="45581"/>
                  <a:pt x="37970" y="45256"/>
                </a:cubicBezTo>
                <a:cubicBezTo>
                  <a:pt x="37686" y="44320"/>
                  <a:pt x="36872" y="41145"/>
                  <a:pt x="36872" y="37930"/>
                </a:cubicBezTo>
                <a:cubicBezTo>
                  <a:pt x="36872" y="36709"/>
                  <a:pt x="36994" y="35489"/>
                  <a:pt x="37319" y="34349"/>
                </a:cubicBezTo>
                <a:cubicBezTo>
                  <a:pt x="38499" y="30442"/>
                  <a:pt x="42203" y="25436"/>
                  <a:pt x="42203" y="25436"/>
                </a:cubicBezTo>
                <a:lnTo>
                  <a:pt x="47494" y="15832"/>
                </a:lnTo>
                <a:cubicBezTo>
                  <a:pt x="44685" y="11233"/>
                  <a:pt x="39029" y="4844"/>
                  <a:pt x="39029" y="4844"/>
                </a:cubicBezTo>
                <a:cubicBezTo>
                  <a:pt x="39029" y="4844"/>
                  <a:pt x="39558" y="4681"/>
                  <a:pt x="39720" y="4314"/>
                </a:cubicBezTo>
                <a:cubicBezTo>
                  <a:pt x="34877" y="2483"/>
                  <a:pt x="26901" y="489"/>
                  <a:pt x="24744" y="1"/>
                </a:cubicBezTo>
                <a:close/>
              </a:path>
            </a:pathLst>
          </a:custGeom>
          <a:solidFill>
            <a:srgbClr val="C00000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8"/>
          <p:cNvSpPr/>
          <p:nvPr/>
        </p:nvSpPr>
        <p:spPr>
          <a:xfrm flipH="1">
            <a:off x="10336999" y="5380053"/>
            <a:ext cx="146158" cy="381690"/>
          </a:xfrm>
          <a:custGeom>
            <a:rect b="b" l="l" r="r" t="t"/>
            <a:pathLst>
              <a:path extrusionOk="0" h="19769" w="7570">
                <a:moveTo>
                  <a:pt x="326" y="0"/>
                </a:moveTo>
                <a:cubicBezTo>
                  <a:pt x="122" y="41"/>
                  <a:pt x="0" y="204"/>
                  <a:pt x="0" y="367"/>
                </a:cubicBezTo>
                <a:cubicBezTo>
                  <a:pt x="0" y="407"/>
                  <a:pt x="1221" y="12087"/>
                  <a:pt x="6919" y="19616"/>
                </a:cubicBezTo>
                <a:cubicBezTo>
                  <a:pt x="6968" y="19715"/>
                  <a:pt x="7077" y="19769"/>
                  <a:pt x="7182" y="19769"/>
                </a:cubicBezTo>
                <a:cubicBezTo>
                  <a:pt x="7251" y="19769"/>
                  <a:pt x="7318" y="19746"/>
                  <a:pt x="7366" y="19698"/>
                </a:cubicBezTo>
                <a:cubicBezTo>
                  <a:pt x="7529" y="19576"/>
                  <a:pt x="7570" y="19372"/>
                  <a:pt x="7448" y="19209"/>
                </a:cubicBezTo>
                <a:cubicBezTo>
                  <a:pt x="4680" y="15587"/>
                  <a:pt x="2971" y="10826"/>
                  <a:pt x="1994" y="7000"/>
                </a:cubicBezTo>
                <a:cubicBezTo>
                  <a:pt x="1465" y="5087"/>
                  <a:pt x="1140" y="3419"/>
                  <a:pt x="936" y="2239"/>
                </a:cubicBezTo>
                <a:cubicBezTo>
                  <a:pt x="855" y="1628"/>
                  <a:pt x="773" y="1140"/>
                  <a:pt x="733" y="814"/>
                </a:cubicBezTo>
                <a:cubicBezTo>
                  <a:pt x="692" y="489"/>
                  <a:pt x="692" y="326"/>
                  <a:pt x="692" y="326"/>
                </a:cubicBezTo>
                <a:cubicBezTo>
                  <a:pt x="651" y="122"/>
                  <a:pt x="489" y="0"/>
                  <a:pt x="32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48"/>
          <p:cNvSpPr/>
          <p:nvPr/>
        </p:nvSpPr>
        <p:spPr>
          <a:xfrm flipH="1">
            <a:off x="10003847" y="5756567"/>
            <a:ext cx="154035" cy="156468"/>
          </a:xfrm>
          <a:custGeom>
            <a:rect b="b" l="l" r="r" t="t"/>
            <a:pathLst>
              <a:path extrusionOk="0" h="8104" w="7978">
                <a:moveTo>
                  <a:pt x="381" y="1"/>
                </a:moveTo>
                <a:cubicBezTo>
                  <a:pt x="335" y="1"/>
                  <a:pt x="289" y="11"/>
                  <a:pt x="245" y="33"/>
                </a:cubicBezTo>
                <a:cubicBezTo>
                  <a:pt x="82" y="74"/>
                  <a:pt x="1" y="277"/>
                  <a:pt x="42" y="481"/>
                </a:cubicBezTo>
                <a:cubicBezTo>
                  <a:pt x="82" y="521"/>
                  <a:pt x="1344" y="3370"/>
                  <a:pt x="7408" y="8050"/>
                </a:cubicBezTo>
                <a:cubicBezTo>
                  <a:pt x="7458" y="8084"/>
                  <a:pt x="7530" y="8104"/>
                  <a:pt x="7602" y="8104"/>
                </a:cubicBezTo>
                <a:cubicBezTo>
                  <a:pt x="7704" y="8104"/>
                  <a:pt x="7808" y="8064"/>
                  <a:pt x="7855" y="7969"/>
                </a:cubicBezTo>
                <a:cubicBezTo>
                  <a:pt x="7977" y="7806"/>
                  <a:pt x="7937" y="7603"/>
                  <a:pt x="7815" y="7481"/>
                </a:cubicBezTo>
                <a:cubicBezTo>
                  <a:pt x="4803" y="5201"/>
                  <a:pt x="3012" y="3370"/>
                  <a:pt x="1995" y="2108"/>
                </a:cubicBezTo>
                <a:cubicBezTo>
                  <a:pt x="1466" y="1457"/>
                  <a:pt x="1140" y="969"/>
                  <a:pt x="937" y="643"/>
                </a:cubicBezTo>
                <a:cubicBezTo>
                  <a:pt x="855" y="521"/>
                  <a:pt x="774" y="399"/>
                  <a:pt x="733" y="318"/>
                </a:cubicBezTo>
                <a:lnTo>
                  <a:pt x="693" y="236"/>
                </a:lnTo>
                <a:lnTo>
                  <a:pt x="693" y="196"/>
                </a:lnTo>
                <a:cubicBezTo>
                  <a:pt x="633" y="77"/>
                  <a:pt x="508" y="1"/>
                  <a:pt x="3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48"/>
          <p:cNvSpPr/>
          <p:nvPr/>
        </p:nvSpPr>
        <p:spPr>
          <a:xfrm flipH="1">
            <a:off x="9992064" y="5919340"/>
            <a:ext cx="259319" cy="39020"/>
          </a:xfrm>
          <a:custGeom>
            <a:rect b="b" l="l" r="r" t="t"/>
            <a:pathLst>
              <a:path extrusionOk="0" h="2021" w="13431">
                <a:moveTo>
                  <a:pt x="378" y="0"/>
                </a:moveTo>
                <a:cubicBezTo>
                  <a:pt x="245" y="0"/>
                  <a:pt x="114" y="103"/>
                  <a:pt x="82" y="230"/>
                </a:cubicBezTo>
                <a:cubicBezTo>
                  <a:pt x="1" y="393"/>
                  <a:pt x="123" y="596"/>
                  <a:pt x="286" y="637"/>
                </a:cubicBezTo>
                <a:cubicBezTo>
                  <a:pt x="286" y="677"/>
                  <a:pt x="4315" y="2020"/>
                  <a:pt x="9076" y="2020"/>
                </a:cubicBezTo>
                <a:cubicBezTo>
                  <a:pt x="10379" y="2020"/>
                  <a:pt x="11762" y="1939"/>
                  <a:pt x="13105" y="1654"/>
                </a:cubicBezTo>
                <a:cubicBezTo>
                  <a:pt x="13309" y="1654"/>
                  <a:pt x="13431" y="1451"/>
                  <a:pt x="13390" y="1288"/>
                </a:cubicBezTo>
                <a:cubicBezTo>
                  <a:pt x="13355" y="1111"/>
                  <a:pt x="13227" y="995"/>
                  <a:pt x="13060" y="995"/>
                </a:cubicBezTo>
                <a:cubicBezTo>
                  <a:pt x="13035" y="995"/>
                  <a:pt x="13010" y="998"/>
                  <a:pt x="12983" y="1003"/>
                </a:cubicBezTo>
                <a:cubicBezTo>
                  <a:pt x="11681" y="1247"/>
                  <a:pt x="10338" y="1369"/>
                  <a:pt x="9076" y="1369"/>
                </a:cubicBezTo>
                <a:cubicBezTo>
                  <a:pt x="6757" y="1369"/>
                  <a:pt x="4600" y="1044"/>
                  <a:pt x="3053" y="677"/>
                </a:cubicBezTo>
                <a:cubicBezTo>
                  <a:pt x="2239" y="515"/>
                  <a:pt x="1629" y="352"/>
                  <a:pt x="1181" y="230"/>
                </a:cubicBezTo>
                <a:cubicBezTo>
                  <a:pt x="978" y="148"/>
                  <a:pt x="774" y="108"/>
                  <a:pt x="693" y="67"/>
                </a:cubicBezTo>
                <a:cubicBezTo>
                  <a:pt x="571" y="26"/>
                  <a:pt x="489" y="26"/>
                  <a:pt x="489" y="26"/>
                </a:cubicBezTo>
                <a:cubicBezTo>
                  <a:pt x="454" y="8"/>
                  <a:pt x="416" y="0"/>
                  <a:pt x="37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48"/>
          <p:cNvSpPr/>
          <p:nvPr/>
        </p:nvSpPr>
        <p:spPr>
          <a:xfrm flipH="1">
            <a:off x="9918190" y="6400109"/>
            <a:ext cx="371689" cy="273105"/>
          </a:xfrm>
          <a:custGeom>
            <a:rect b="b" l="l" r="r" t="t"/>
            <a:pathLst>
              <a:path extrusionOk="0" h="14145" w="19251">
                <a:moveTo>
                  <a:pt x="18884" y="1"/>
                </a:moveTo>
                <a:cubicBezTo>
                  <a:pt x="18777" y="1"/>
                  <a:pt x="18673" y="54"/>
                  <a:pt x="18599" y="153"/>
                </a:cubicBezTo>
                <a:cubicBezTo>
                  <a:pt x="16035" y="3409"/>
                  <a:pt x="11437" y="6746"/>
                  <a:pt x="7489" y="9269"/>
                </a:cubicBezTo>
                <a:cubicBezTo>
                  <a:pt x="5495" y="10531"/>
                  <a:pt x="3663" y="11589"/>
                  <a:pt x="2361" y="12322"/>
                </a:cubicBezTo>
                <a:cubicBezTo>
                  <a:pt x="1710" y="12728"/>
                  <a:pt x="1181" y="13013"/>
                  <a:pt x="815" y="13217"/>
                </a:cubicBezTo>
                <a:cubicBezTo>
                  <a:pt x="408" y="13380"/>
                  <a:pt x="204" y="13502"/>
                  <a:pt x="204" y="13502"/>
                </a:cubicBezTo>
                <a:cubicBezTo>
                  <a:pt x="41" y="13583"/>
                  <a:pt x="1" y="13787"/>
                  <a:pt x="82" y="13949"/>
                </a:cubicBezTo>
                <a:cubicBezTo>
                  <a:pt x="142" y="14069"/>
                  <a:pt x="267" y="14144"/>
                  <a:pt x="393" y="14144"/>
                </a:cubicBezTo>
                <a:cubicBezTo>
                  <a:pt x="440" y="14144"/>
                  <a:pt x="486" y="14134"/>
                  <a:pt x="530" y="14112"/>
                </a:cubicBezTo>
                <a:cubicBezTo>
                  <a:pt x="530" y="14112"/>
                  <a:pt x="3867" y="12403"/>
                  <a:pt x="7855" y="9839"/>
                </a:cubicBezTo>
                <a:cubicBezTo>
                  <a:pt x="11844" y="7316"/>
                  <a:pt x="16442" y="3938"/>
                  <a:pt x="19128" y="560"/>
                </a:cubicBezTo>
                <a:cubicBezTo>
                  <a:pt x="19250" y="397"/>
                  <a:pt x="19210" y="194"/>
                  <a:pt x="19088" y="72"/>
                </a:cubicBezTo>
                <a:cubicBezTo>
                  <a:pt x="19023" y="23"/>
                  <a:pt x="18953" y="1"/>
                  <a:pt x="18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48"/>
          <p:cNvSpPr/>
          <p:nvPr/>
        </p:nvSpPr>
        <p:spPr>
          <a:xfrm flipH="1">
            <a:off x="9757870" y="4854068"/>
            <a:ext cx="1070215" cy="1821740"/>
          </a:xfrm>
          <a:custGeom>
            <a:rect b="b" l="l" r="r" t="t"/>
            <a:pathLst>
              <a:path extrusionOk="0" h="94354" w="55430">
                <a:moveTo>
                  <a:pt x="27219" y="694"/>
                </a:moveTo>
                <a:cubicBezTo>
                  <a:pt x="27233" y="699"/>
                  <a:pt x="27249" y="704"/>
                  <a:pt x="27267" y="710"/>
                </a:cubicBezTo>
                <a:cubicBezTo>
                  <a:pt x="28000" y="791"/>
                  <a:pt x="31378" y="1239"/>
                  <a:pt x="37930" y="3396"/>
                </a:cubicBezTo>
                <a:cubicBezTo>
                  <a:pt x="45337" y="5878"/>
                  <a:pt x="50912" y="9541"/>
                  <a:pt x="53069" y="14140"/>
                </a:cubicBezTo>
                <a:cubicBezTo>
                  <a:pt x="54575" y="17355"/>
                  <a:pt x="54697" y="20773"/>
                  <a:pt x="54697" y="25779"/>
                </a:cubicBezTo>
                <a:cubicBezTo>
                  <a:pt x="54697" y="26430"/>
                  <a:pt x="54697" y="27081"/>
                  <a:pt x="54697" y="27773"/>
                </a:cubicBezTo>
                <a:cubicBezTo>
                  <a:pt x="54697" y="29442"/>
                  <a:pt x="54697" y="31273"/>
                  <a:pt x="54738" y="33267"/>
                </a:cubicBezTo>
                <a:cubicBezTo>
                  <a:pt x="54738" y="33593"/>
                  <a:pt x="54738" y="33878"/>
                  <a:pt x="54738" y="34244"/>
                </a:cubicBezTo>
                <a:cubicBezTo>
                  <a:pt x="54778" y="39413"/>
                  <a:pt x="53802" y="49587"/>
                  <a:pt x="52866" y="58500"/>
                </a:cubicBezTo>
                <a:cubicBezTo>
                  <a:pt x="52377" y="62976"/>
                  <a:pt x="51889" y="67128"/>
                  <a:pt x="51523" y="70180"/>
                </a:cubicBezTo>
                <a:cubicBezTo>
                  <a:pt x="51360" y="71726"/>
                  <a:pt x="51197" y="72988"/>
                  <a:pt x="51116" y="73883"/>
                </a:cubicBezTo>
                <a:cubicBezTo>
                  <a:pt x="51034" y="74331"/>
                  <a:pt x="50994" y="74697"/>
                  <a:pt x="50994" y="74941"/>
                </a:cubicBezTo>
                <a:cubicBezTo>
                  <a:pt x="50953" y="75063"/>
                  <a:pt x="50953" y="75145"/>
                  <a:pt x="50953" y="75226"/>
                </a:cubicBezTo>
                <a:cubicBezTo>
                  <a:pt x="50953" y="75308"/>
                  <a:pt x="50953" y="75348"/>
                  <a:pt x="50953" y="75389"/>
                </a:cubicBezTo>
                <a:cubicBezTo>
                  <a:pt x="50953" y="75918"/>
                  <a:pt x="50790" y="82470"/>
                  <a:pt x="50790" y="85401"/>
                </a:cubicBezTo>
                <a:cubicBezTo>
                  <a:pt x="50790" y="86092"/>
                  <a:pt x="50709" y="86540"/>
                  <a:pt x="50546" y="86906"/>
                </a:cubicBezTo>
                <a:cubicBezTo>
                  <a:pt x="50424" y="87191"/>
                  <a:pt x="50220" y="87435"/>
                  <a:pt x="49936" y="87639"/>
                </a:cubicBezTo>
                <a:cubicBezTo>
                  <a:pt x="49040" y="88371"/>
                  <a:pt x="47250" y="88982"/>
                  <a:pt x="44034" y="90447"/>
                </a:cubicBezTo>
                <a:cubicBezTo>
                  <a:pt x="39924" y="92360"/>
                  <a:pt x="32436" y="93662"/>
                  <a:pt x="25151" y="93662"/>
                </a:cubicBezTo>
                <a:cubicBezTo>
                  <a:pt x="22668" y="93662"/>
                  <a:pt x="20186" y="93499"/>
                  <a:pt x="17866" y="93174"/>
                </a:cubicBezTo>
                <a:cubicBezTo>
                  <a:pt x="13552" y="92563"/>
                  <a:pt x="9198" y="91912"/>
                  <a:pt x="5942" y="90895"/>
                </a:cubicBezTo>
                <a:cubicBezTo>
                  <a:pt x="4314" y="90366"/>
                  <a:pt x="2971" y="89755"/>
                  <a:pt x="2076" y="89023"/>
                </a:cubicBezTo>
                <a:cubicBezTo>
                  <a:pt x="1140" y="88249"/>
                  <a:pt x="692" y="87435"/>
                  <a:pt x="692" y="86377"/>
                </a:cubicBezTo>
                <a:cubicBezTo>
                  <a:pt x="692" y="86174"/>
                  <a:pt x="692" y="85930"/>
                  <a:pt x="733" y="85685"/>
                </a:cubicBezTo>
                <a:cubicBezTo>
                  <a:pt x="1018" y="84342"/>
                  <a:pt x="1506" y="80720"/>
                  <a:pt x="2035" y="75877"/>
                </a:cubicBezTo>
                <a:cubicBezTo>
                  <a:pt x="2890" y="68633"/>
                  <a:pt x="3948" y="58703"/>
                  <a:pt x="4802" y="49953"/>
                </a:cubicBezTo>
                <a:cubicBezTo>
                  <a:pt x="5698" y="41203"/>
                  <a:pt x="6390" y="33634"/>
                  <a:pt x="6471" y="31070"/>
                </a:cubicBezTo>
                <a:cubicBezTo>
                  <a:pt x="6593" y="27651"/>
                  <a:pt x="6756" y="23785"/>
                  <a:pt x="7651" y="20163"/>
                </a:cubicBezTo>
                <a:cubicBezTo>
                  <a:pt x="8506" y="16582"/>
                  <a:pt x="10093" y="13285"/>
                  <a:pt x="13023" y="10965"/>
                </a:cubicBezTo>
                <a:cubicBezTo>
                  <a:pt x="18192" y="6936"/>
                  <a:pt x="24988" y="2215"/>
                  <a:pt x="26860" y="954"/>
                </a:cubicBezTo>
                <a:cubicBezTo>
                  <a:pt x="27021" y="839"/>
                  <a:pt x="27143" y="750"/>
                  <a:pt x="27219" y="694"/>
                </a:cubicBezTo>
                <a:close/>
                <a:moveTo>
                  <a:pt x="27075" y="1"/>
                </a:moveTo>
                <a:cubicBezTo>
                  <a:pt x="27020" y="1"/>
                  <a:pt x="26970" y="30"/>
                  <a:pt x="26942" y="59"/>
                </a:cubicBezTo>
                <a:cubicBezTo>
                  <a:pt x="26942" y="59"/>
                  <a:pt x="26779" y="181"/>
                  <a:pt x="26453" y="384"/>
                </a:cubicBezTo>
                <a:cubicBezTo>
                  <a:pt x="24622" y="1646"/>
                  <a:pt x="17785" y="6367"/>
                  <a:pt x="12616" y="10436"/>
                </a:cubicBezTo>
                <a:cubicBezTo>
                  <a:pt x="9523" y="12878"/>
                  <a:pt x="7895" y="16337"/>
                  <a:pt x="7000" y="20000"/>
                </a:cubicBezTo>
                <a:cubicBezTo>
                  <a:pt x="6105" y="23704"/>
                  <a:pt x="5942" y="27611"/>
                  <a:pt x="5779" y="31029"/>
                </a:cubicBezTo>
                <a:cubicBezTo>
                  <a:pt x="5657" y="34407"/>
                  <a:pt x="4477" y="46779"/>
                  <a:pt x="3215" y="58866"/>
                </a:cubicBezTo>
                <a:cubicBezTo>
                  <a:pt x="2605" y="64930"/>
                  <a:pt x="1954" y="70953"/>
                  <a:pt x="1384" y="75796"/>
                </a:cubicBezTo>
                <a:cubicBezTo>
                  <a:pt x="814" y="80598"/>
                  <a:pt x="326" y="84261"/>
                  <a:pt x="82" y="85563"/>
                </a:cubicBezTo>
                <a:cubicBezTo>
                  <a:pt x="41" y="85848"/>
                  <a:pt x="0" y="86133"/>
                  <a:pt x="0" y="86377"/>
                </a:cubicBezTo>
                <a:cubicBezTo>
                  <a:pt x="0" y="87680"/>
                  <a:pt x="611" y="88697"/>
                  <a:pt x="1628" y="89552"/>
                </a:cubicBezTo>
                <a:cubicBezTo>
                  <a:pt x="3175" y="90773"/>
                  <a:pt x="5576" y="91587"/>
                  <a:pt x="8425" y="92278"/>
                </a:cubicBezTo>
                <a:cubicBezTo>
                  <a:pt x="11273" y="92930"/>
                  <a:pt x="14529" y="93377"/>
                  <a:pt x="17744" y="93866"/>
                </a:cubicBezTo>
                <a:cubicBezTo>
                  <a:pt x="20105" y="94191"/>
                  <a:pt x="22628" y="94354"/>
                  <a:pt x="25151" y="94354"/>
                </a:cubicBezTo>
                <a:cubicBezTo>
                  <a:pt x="32517" y="94354"/>
                  <a:pt x="40046" y="93052"/>
                  <a:pt x="44319" y="91058"/>
                </a:cubicBezTo>
                <a:cubicBezTo>
                  <a:pt x="47127" y="89755"/>
                  <a:pt x="48877" y="89145"/>
                  <a:pt x="49976" y="88453"/>
                </a:cubicBezTo>
                <a:cubicBezTo>
                  <a:pt x="50505" y="88127"/>
                  <a:pt x="50912" y="87720"/>
                  <a:pt x="51156" y="87232"/>
                </a:cubicBezTo>
                <a:cubicBezTo>
                  <a:pt x="51401" y="86703"/>
                  <a:pt x="51482" y="86133"/>
                  <a:pt x="51482" y="85401"/>
                </a:cubicBezTo>
                <a:cubicBezTo>
                  <a:pt x="51482" y="82568"/>
                  <a:pt x="51599" y="76216"/>
                  <a:pt x="51604" y="75430"/>
                </a:cubicBezTo>
                <a:lnTo>
                  <a:pt x="51604" y="75430"/>
                </a:lnTo>
                <a:lnTo>
                  <a:pt x="51604" y="75430"/>
                </a:lnTo>
                <a:cubicBezTo>
                  <a:pt x="51604" y="75389"/>
                  <a:pt x="51645" y="75226"/>
                  <a:pt x="51645" y="74982"/>
                </a:cubicBezTo>
                <a:cubicBezTo>
                  <a:pt x="51889" y="72988"/>
                  <a:pt x="52825" y="65255"/>
                  <a:pt x="53720" y="56790"/>
                </a:cubicBezTo>
                <a:cubicBezTo>
                  <a:pt x="54616" y="48325"/>
                  <a:pt x="55430" y="39169"/>
                  <a:pt x="55430" y="34244"/>
                </a:cubicBezTo>
                <a:cubicBezTo>
                  <a:pt x="55430" y="33878"/>
                  <a:pt x="55430" y="33552"/>
                  <a:pt x="55430" y="33267"/>
                </a:cubicBezTo>
                <a:cubicBezTo>
                  <a:pt x="55348" y="31273"/>
                  <a:pt x="55348" y="29442"/>
                  <a:pt x="55348" y="27773"/>
                </a:cubicBezTo>
                <a:cubicBezTo>
                  <a:pt x="55348" y="27081"/>
                  <a:pt x="55348" y="26430"/>
                  <a:pt x="55348" y="25779"/>
                </a:cubicBezTo>
                <a:cubicBezTo>
                  <a:pt x="55348" y="20773"/>
                  <a:pt x="55267" y="17233"/>
                  <a:pt x="53680" y="13855"/>
                </a:cubicBezTo>
                <a:cubicBezTo>
                  <a:pt x="51360" y="8971"/>
                  <a:pt x="45662" y="5268"/>
                  <a:pt x="38133" y="2785"/>
                </a:cubicBezTo>
                <a:cubicBezTo>
                  <a:pt x="30645" y="262"/>
                  <a:pt x="27186" y="18"/>
                  <a:pt x="27145" y="18"/>
                </a:cubicBezTo>
                <a:cubicBezTo>
                  <a:pt x="27121" y="6"/>
                  <a:pt x="27097" y="1"/>
                  <a:pt x="270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48"/>
          <p:cNvSpPr/>
          <p:nvPr/>
        </p:nvSpPr>
        <p:spPr>
          <a:xfrm flipH="1">
            <a:off x="9787746" y="4772768"/>
            <a:ext cx="559493" cy="363753"/>
          </a:xfrm>
          <a:custGeom>
            <a:rect b="b" l="l" r="r" t="t"/>
            <a:pathLst>
              <a:path extrusionOk="0" h="18840" w="28978">
                <a:moveTo>
                  <a:pt x="4563" y="0"/>
                </a:moveTo>
                <a:cubicBezTo>
                  <a:pt x="3887" y="0"/>
                  <a:pt x="3541" y="78"/>
                  <a:pt x="3541" y="78"/>
                </a:cubicBezTo>
                <a:lnTo>
                  <a:pt x="1" y="5979"/>
                </a:lnTo>
                <a:cubicBezTo>
                  <a:pt x="1" y="5979"/>
                  <a:pt x="10623" y="8502"/>
                  <a:pt x="16117" y="10700"/>
                </a:cubicBezTo>
                <a:cubicBezTo>
                  <a:pt x="21652" y="12938"/>
                  <a:pt x="28977" y="18839"/>
                  <a:pt x="28977" y="18839"/>
                </a:cubicBezTo>
                <a:cubicBezTo>
                  <a:pt x="28977" y="18839"/>
                  <a:pt x="27797" y="12165"/>
                  <a:pt x="26780" y="10455"/>
                </a:cubicBezTo>
                <a:cubicBezTo>
                  <a:pt x="25721" y="8746"/>
                  <a:pt x="14815" y="2967"/>
                  <a:pt x="10379" y="1258"/>
                </a:cubicBezTo>
                <a:cubicBezTo>
                  <a:pt x="7614" y="202"/>
                  <a:pt x="5656" y="0"/>
                  <a:pt x="4563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48"/>
          <p:cNvSpPr/>
          <p:nvPr/>
        </p:nvSpPr>
        <p:spPr>
          <a:xfrm flipH="1">
            <a:off x="9936260" y="4772691"/>
            <a:ext cx="410979" cy="243603"/>
          </a:xfrm>
          <a:custGeom>
            <a:rect b="b" l="l" r="r" t="t"/>
            <a:pathLst>
              <a:path extrusionOk="0" h="12617" w="21286">
                <a:moveTo>
                  <a:pt x="4559" y="0"/>
                </a:moveTo>
                <a:cubicBezTo>
                  <a:pt x="3867" y="0"/>
                  <a:pt x="3541" y="82"/>
                  <a:pt x="3541" y="82"/>
                </a:cubicBezTo>
                <a:lnTo>
                  <a:pt x="1" y="5983"/>
                </a:lnTo>
                <a:cubicBezTo>
                  <a:pt x="1" y="5983"/>
                  <a:pt x="204" y="6023"/>
                  <a:pt x="530" y="6146"/>
                </a:cubicBezTo>
                <a:cubicBezTo>
                  <a:pt x="2768" y="6675"/>
                  <a:pt x="11355" y="8791"/>
                  <a:pt x="16117" y="10704"/>
                </a:cubicBezTo>
                <a:cubicBezTo>
                  <a:pt x="16158" y="10704"/>
                  <a:pt x="16158" y="10744"/>
                  <a:pt x="16158" y="10744"/>
                </a:cubicBezTo>
                <a:cubicBezTo>
                  <a:pt x="17256" y="11192"/>
                  <a:pt x="18477" y="11802"/>
                  <a:pt x="19658" y="12454"/>
                </a:cubicBezTo>
                <a:cubicBezTo>
                  <a:pt x="19739" y="12494"/>
                  <a:pt x="19820" y="12576"/>
                  <a:pt x="19902" y="12616"/>
                </a:cubicBezTo>
                <a:cubicBezTo>
                  <a:pt x="20471" y="12372"/>
                  <a:pt x="20838" y="12006"/>
                  <a:pt x="20919" y="11518"/>
                </a:cubicBezTo>
                <a:cubicBezTo>
                  <a:pt x="21285" y="8384"/>
                  <a:pt x="15995" y="3948"/>
                  <a:pt x="15710" y="3704"/>
                </a:cubicBezTo>
                <a:cubicBezTo>
                  <a:pt x="14570" y="3134"/>
                  <a:pt x="13512" y="2605"/>
                  <a:pt x="12536" y="2198"/>
                </a:cubicBezTo>
                <a:cubicBezTo>
                  <a:pt x="11722" y="1832"/>
                  <a:pt x="10989" y="1506"/>
                  <a:pt x="10379" y="1262"/>
                </a:cubicBezTo>
                <a:cubicBezTo>
                  <a:pt x="7611" y="204"/>
                  <a:pt x="5658" y="0"/>
                  <a:pt x="455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48"/>
          <p:cNvSpPr/>
          <p:nvPr/>
        </p:nvSpPr>
        <p:spPr>
          <a:xfrm flipH="1">
            <a:off x="9780680" y="4766397"/>
            <a:ext cx="573626" cy="376921"/>
          </a:xfrm>
          <a:custGeom>
            <a:rect b="b" l="l" r="r" t="t"/>
            <a:pathLst>
              <a:path extrusionOk="0" h="19522" w="29710">
                <a:moveTo>
                  <a:pt x="4925" y="693"/>
                </a:moveTo>
                <a:cubicBezTo>
                  <a:pt x="5983" y="693"/>
                  <a:pt x="7896" y="855"/>
                  <a:pt x="10622" y="1913"/>
                </a:cubicBezTo>
                <a:cubicBezTo>
                  <a:pt x="12820" y="2768"/>
                  <a:pt x="16646" y="4640"/>
                  <a:pt x="20064" y="6472"/>
                </a:cubicBezTo>
                <a:cubicBezTo>
                  <a:pt x="21733" y="7408"/>
                  <a:pt x="23361" y="8344"/>
                  <a:pt x="24582" y="9158"/>
                </a:cubicBezTo>
                <a:cubicBezTo>
                  <a:pt x="25192" y="9565"/>
                  <a:pt x="25721" y="9931"/>
                  <a:pt x="26087" y="10216"/>
                </a:cubicBezTo>
                <a:cubicBezTo>
                  <a:pt x="26494" y="10541"/>
                  <a:pt x="26739" y="10826"/>
                  <a:pt x="26861" y="10948"/>
                </a:cubicBezTo>
                <a:cubicBezTo>
                  <a:pt x="27064" y="11315"/>
                  <a:pt x="27349" y="12047"/>
                  <a:pt x="27593" y="12902"/>
                </a:cubicBezTo>
                <a:cubicBezTo>
                  <a:pt x="28000" y="14204"/>
                  <a:pt x="28326" y="15791"/>
                  <a:pt x="28611" y="17053"/>
                </a:cubicBezTo>
                <a:cubicBezTo>
                  <a:pt x="28708" y="17541"/>
                  <a:pt x="28806" y="18003"/>
                  <a:pt x="28862" y="18356"/>
                </a:cubicBezTo>
                <a:lnTo>
                  <a:pt x="28862" y="18356"/>
                </a:lnTo>
                <a:cubicBezTo>
                  <a:pt x="28092" y="17761"/>
                  <a:pt x="26769" y="16763"/>
                  <a:pt x="25192" y="15669"/>
                </a:cubicBezTo>
                <a:cubicBezTo>
                  <a:pt x="22669" y="13919"/>
                  <a:pt x="19413" y="11884"/>
                  <a:pt x="16646" y="10745"/>
                </a:cubicBezTo>
                <a:cubicBezTo>
                  <a:pt x="11757" y="8747"/>
                  <a:pt x="2989" y="6592"/>
                  <a:pt x="903" y="6091"/>
                </a:cubicBezTo>
                <a:lnTo>
                  <a:pt x="903" y="6091"/>
                </a:lnTo>
                <a:lnTo>
                  <a:pt x="4101" y="725"/>
                </a:lnTo>
                <a:lnTo>
                  <a:pt x="4101" y="725"/>
                </a:lnTo>
                <a:cubicBezTo>
                  <a:pt x="4246" y="713"/>
                  <a:pt x="4525" y="693"/>
                  <a:pt x="4925" y="693"/>
                </a:cubicBezTo>
                <a:close/>
                <a:moveTo>
                  <a:pt x="4925" y="1"/>
                </a:moveTo>
                <a:cubicBezTo>
                  <a:pt x="4233" y="1"/>
                  <a:pt x="3867" y="82"/>
                  <a:pt x="3826" y="82"/>
                </a:cubicBezTo>
                <a:cubicBezTo>
                  <a:pt x="3745" y="123"/>
                  <a:pt x="3663" y="164"/>
                  <a:pt x="3623" y="245"/>
                </a:cubicBezTo>
                <a:lnTo>
                  <a:pt x="82" y="6146"/>
                </a:lnTo>
                <a:cubicBezTo>
                  <a:pt x="1" y="6227"/>
                  <a:pt x="1" y="6349"/>
                  <a:pt x="41" y="6472"/>
                </a:cubicBezTo>
                <a:cubicBezTo>
                  <a:pt x="82" y="6553"/>
                  <a:pt x="163" y="6634"/>
                  <a:pt x="285" y="6634"/>
                </a:cubicBezTo>
                <a:cubicBezTo>
                  <a:pt x="285" y="6634"/>
                  <a:pt x="937" y="6797"/>
                  <a:pt x="2035" y="7082"/>
                </a:cubicBezTo>
                <a:cubicBezTo>
                  <a:pt x="5250" y="7896"/>
                  <a:pt x="12291" y="9687"/>
                  <a:pt x="16361" y="11355"/>
                </a:cubicBezTo>
                <a:cubicBezTo>
                  <a:pt x="19087" y="12454"/>
                  <a:pt x="22303" y="14489"/>
                  <a:pt x="24826" y="16239"/>
                </a:cubicBezTo>
                <a:cubicBezTo>
                  <a:pt x="26047" y="17094"/>
                  <a:pt x="27146" y="17907"/>
                  <a:pt x="27919" y="18477"/>
                </a:cubicBezTo>
                <a:cubicBezTo>
                  <a:pt x="28326" y="18803"/>
                  <a:pt x="28611" y="19047"/>
                  <a:pt x="28814" y="19210"/>
                </a:cubicBezTo>
                <a:cubicBezTo>
                  <a:pt x="29018" y="19373"/>
                  <a:pt x="29140" y="19454"/>
                  <a:pt x="29140" y="19454"/>
                </a:cubicBezTo>
                <a:cubicBezTo>
                  <a:pt x="29211" y="19502"/>
                  <a:pt x="29297" y="19521"/>
                  <a:pt x="29380" y="19521"/>
                </a:cubicBezTo>
                <a:cubicBezTo>
                  <a:pt x="29439" y="19521"/>
                  <a:pt x="29496" y="19512"/>
                  <a:pt x="29547" y="19495"/>
                </a:cubicBezTo>
                <a:cubicBezTo>
                  <a:pt x="29669" y="19413"/>
                  <a:pt x="29709" y="19251"/>
                  <a:pt x="29709" y="19128"/>
                </a:cubicBezTo>
                <a:cubicBezTo>
                  <a:pt x="29709" y="19128"/>
                  <a:pt x="29384" y="17460"/>
                  <a:pt x="28977" y="15547"/>
                </a:cubicBezTo>
                <a:cubicBezTo>
                  <a:pt x="28773" y="14611"/>
                  <a:pt x="28529" y="13594"/>
                  <a:pt x="28244" y="12739"/>
                </a:cubicBezTo>
                <a:cubicBezTo>
                  <a:pt x="28000" y="11844"/>
                  <a:pt x="27715" y="11070"/>
                  <a:pt x="27430" y="10623"/>
                </a:cubicBezTo>
                <a:cubicBezTo>
                  <a:pt x="27227" y="10338"/>
                  <a:pt x="26942" y="10053"/>
                  <a:pt x="26535" y="9687"/>
                </a:cubicBezTo>
                <a:cubicBezTo>
                  <a:pt x="25070" y="8547"/>
                  <a:pt x="22140" y="6838"/>
                  <a:pt x="19087" y="5210"/>
                </a:cubicBezTo>
                <a:cubicBezTo>
                  <a:pt x="15995" y="3582"/>
                  <a:pt x="12820" y="2036"/>
                  <a:pt x="10867" y="1262"/>
                </a:cubicBezTo>
                <a:cubicBezTo>
                  <a:pt x="8059" y="204"/>
                  <a:pt x="6064" y="1"/>
                  <a:pt x="4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48"/>
          <p:cNvSpPr/>
          <p:nvPr/>
        </p:nvSpPr>
        <p:spPr>
          <a:xfrm flipH="1">
            <a:off x="8573817" y="5982433"/>
            <a:ext cx="519410" cy="363309"/>
          </a:xfrm>
          <a:custGeom>
            <a:rect b="b" l="l" r="r" t="t"/>
            <a:pathLst>
              <a:path extrusionOk="0" h="18817" w="26902">
                <a:moveTo>
                  <a:pt x="18263" y="0"/>
                </a:moveTo>
                <a:cubicBezTo>
                  <a:pt x="18210" y="0"/>
                  <a:pt x="18159" y="5"/>
                  <a:pt x="18111" y="14"/>
                </a:cubicBezTo>
                <a:cubicBezTo>
                  <a:pt x="16808" y="299"/>
                  <a:pt x="12616" y="2781"/>
                  <a:pt x="12616" y="2781"/>
                </a:cubicBezTo>
                <a:cubicBezTo>
                  <a:pt x="12616" y="2781"/>
                  <a:pt x="11680" y="2781"/>
                  <a:pt x="10500" y="2537"/>
                </a:cubicBezTo>
                <a:cubicBezTo>
                  <a:pt x="10355" y="2502"/>
                  <a:pt x="10212" y="2484"/>
                  <a:pt x="10069" y="2484"/>
                </a:cubicBezTo>
                <a:cubicBezTo>
                  <a:pt x="9052" y="2484"/>
                  <a:pt x="8072" y="3421"/>
                  <a:pt x="6715" y="5956"/>
                </a:cubicBezTo>
                <a:cubicBezTo>
                  <a:pt x="5128" y="8845"/>
                  <a:pt x="1710" y="11694"/>
                  <a:pt x="1710" y="11694"/>
                </a:cubicBezTo>
                <a:lnTo>
                  <a:pt x="0" y="13403"/>
                </a:lnTo>
                <a:lnTo>
                  <a:pt x="774" y="14055"/>
                </a:lnTo>
                <a:lnTo>
                  <a:pt x="4721" y="18816"/>
                </a:lnTo>
                <a:lnTo>
                  <a:pt x="5372" y="18124"/>
                </a:lnTo>
                <a:cubicBezTo>
                  <a:pt x="5372" y="18124"/>
                  <a:pt x="8913" y="18124"/>
                  <a:pt x="11273" y="17351"/>
                </a:cubicBezTo>
                <a:cubicBezTo>
                  <a:pt x="13634" y="16578"/>
                  <a:pt x="15099" y="14746"/>
                  <a:pt x="15628" y="14746"/>
                </a:cubicBezTo>
                <a:cubicBezTo>
                  <a:pt x="16157" y="14746"/>
                  <a:pt x="19047" y="16171"/>
                  <a:pt x="20349" y="17107"/>
                </a:cubicBezTo>
                <a:cubicBezTo>
                  <a:pt x="21167" y="17669"/>
                  <a:pt x="21792" y="17991"/>
                  <a:pt x="22396" y="17991"/>
                </a:cubicBezTo>
                <a:cubicBezTo>
                  <a:pt x="22754" y="17991"/>
                  <a:pt x="23104" y="17878"/>
                  <a:pt x="23483" y="17636"/>
                </a:cubicBezTo>
                <a:cubicBezTo>
                  <a:pt x="24541" y="16944"/>
                  <a:pt x="22058" y="16171"/>
                  <a:pt x="21407" y="15642"/>
                </a:cubicBezTo>
                <a:cubicBezTo>
                  <a:pt x="20756" y="15113"/>
                  <a:pt x="18640" y="12874"/>
                  <a:pt x="18640" y="12874"/>
                </a:cubicBezTo>
                <a:lnTo>
                  <a:pt x="22180" y="12223"/>
                </a:lnTo>
                <a:cubicBezTo>
                  <a:pt x="22180" y="12223"/>
                  <a:pt x="24012" y="13403"/>
                  <a:pt x="24826" y="13566"/>
                </a:cubicBezTo>
                <a:cubicBezTo>
                  <a:pt x="25015" y="13596"/>
                  <a:pt x="25158" y="13611"/>
                  <a:pt x="25276" y="13611"/>
                </a:cubicBezTo>
                <a:cubicBezTo>
                  <a:pt x="25638" y="13611"/>
                  <a:pt x="25758" y="13466"/>
                  <a:pt x="26250" y="13159"/>
                </a:cubicBezTo>
                <a:cubicBezTo>
                  <a:pt x="26901" y="12752"/>
                  <a:pt x="23483" y="9741"/>
                  <a:pt x="22587" y="9334"/>
                </a:cubicBezTo>
                <a:cubicBezTo>
                  <a:pt x="21651" y="8967"/>
                  <a:pt x="18233" y="8967"/>
                  <a:pt x="18233" y="8967"/>
                </a:cubicBezTo>
                <a:cubicBezTo>
                  <a:pt x="18233" y="8967"/>
                  <a:pt x="21122" y="7136"/>
                  <a:pt x="21773" y="6851"/>
                </a:cubicBezTo>
                <a:cubicBezTo>
                  <a:pt x="21856" y="6822"/>
                  <a:pt x="21946" y="6809"/>
                  <a:pt x="22041" y="6809"/>
                </a:cubicBezTo>
                <a:cubicBezTo>
                  <a:pt x="22738" y="6809"/>
                  <a:pt x="23704" y="7502"/>
                  <a:pt x="24134" y="7502"/>
                </a:cubicBezTo>
                <a:cubicBezTo>
                  <a:pt x="24405" y="7502"/>
                  <a:pt x="24751" y="7609"/>
                  <a:pt x="25096" y="7609"/>
                </a:cubicBezTo>
                <a:cubicBezTo>
                  <a:pt x="25423" y="7609"/>
                  <a:pt x="25748" y="7513"/>
                  <a:pt x="26006" y="7136"/>
                </a:cubicBezTo>
                <a:cubicBezTo>
                  <a:pt x="26535" y="6322"/>
                  <a:pt x="22058" y="2904"/>
                  <a:pt x="22058" y="2904"/>
                </a:cubicBezTo>
                <a:cubicBezTo>
                  <a:pt x="22058" y="2904"/>
                  <a:pt x="19608" y="0"/>
                  <a:pt x="1826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48"/>
          <p:cNvSpPr/>
          <p:nvPr/>
        </p:nvSpPr>
        <p:spPr>
          <a:xfrm flipH="1">
            <a:off x="8578547" y="5976410"/>
            <a:ext cx="520974" cy="375608"/>
          </a:xfrm>
          <a:custGeom>
            <a:rect b="b" l="l" r="r" t="t"/>
            <a:pathLst>
              <a:path extrusionOk="0" h="19454" w="26983">
                <a:moveTo>
                  <a:pt x="26332" y="13227"/>
                </a:moveTo>
                <a:lnTo>
                  <a:pt x="26337" y="13230"/>
                </a:lnTo>
                <a:lnTo>
                  <a:pt x="26337" y="13230"/>
                </a:lnTo>
                <a:cubicBezTo>
                  <a:pt x="26337" y="13230"/>
                  <a:pt x="26337" y="13230"/>
                  <a:pt x="26337" y="13230"/>
                </a:cubicBezTo>
                <a:lnTo>
                  <a:pt x="26337" y="13230"/>
                </a:lnTo>
                <a:lnTo>
                  <a:pt x="26332" y="13227"/>
                </a:lnTo>
                <a:close/>
                <a:moveTo>
                  <a:pt x="18599" y="652"/>
                </a:moveTo>
                <a:cubicBezTo>
                  <a:pt x="18803" y="652"/>
                  <a:pt x="19210" y="814"/>
                  <a:pt x="19576" y="1059"/>
                </a:cubicBezTo>
                <a:cubicBezTo>
                  <a:pt x="20187" y="1466"/>
                  <a:pt x="20797" y="2035"/>
                  <a:pt x="21285" y="2564"/>
                </a:cubicBezTo>
                <a:cubicBezTo>
                  <a:pt x="21530" y="2809"/>
                  <a:pt x="21733" y="3012"/>
                  <a:pt x="21896" y="3175"/>
                </a:cubicBezTo>
                <a:cubicBezTo>
                  <a:pt x="21977" y="3256"/>
                  <a:pt x="22018" y="3338"/>
                  <a:pt x="22059" y="3378"/>
                </a:cubicBezTo>
                <a:lnTo>
                  <a:pt x="22099" y="3460"/>
                </a:lnTo>
                <a:lnTo>
                  <a:pt x="22181" y="3500"/>
                </a:lnTo>
                <a:cubicBezTo>
                  <a:pt x="22181" y="3500"/>
                  <a:pt x="22425" y="3704"/>
                  <a:pt x="22791" y="3989"/>
                </a:cubicBezTo>
                <a:cubicBezTo>
                  <a:pt x="23361" y="4436"/>
                  <a:pt x="24175" y="5128"/>
                  <a:pt x="24867" y="5779"/>
                </a:cubicBezTo>
                <a:cubicBezTo>
                  <a:pt x="25192" y="6146"/>
                  <a:pt x="25518" y="6471"/>
                  <a:pt x="25721" y="6756"/>
                </a:cubicBezTo>
                <a:cubicBezTo>
                  <a:pt x="25843" y="6878"/>
                  <a:pt x="25925" y="7000"/>
                  <a:pt x="25966" y="7082"/>
                </a:cubicBezTo>
                <a:cubicBezTo>
                  <a:pt x="26006" y="7204"/>
                  <a:pt x="26006" y="7285"/>
                  <a:pt x="26006" y="7285"/>
                </a:cubicBezTo>
                <a:lnTo>
                  <a:pt x="26016" y="7285"/>
                </a:lnTo>
                <a:cubicBezTo>
                  <a:pt x="25910" y="7421"/>
                  <a:pt x="25833" y="7492"/>
                  <a:pt x="25721" y="7529"/>
                </a:cubicBezTo>
                <a:cubicBezTo>
                  <a:pt x="25640" y="7570"/>
                  <a:pt x="25518" y="7570"/>
                  <a:pt x="25396" y="7570"/>
                </a:cubicBezTo>
                <a:cubicBezTo>
                  <a:pt x="25152" y="7570"/>
                  <a:pt x="24826" y="7489"/>
                  <a:pt x="24460" y="7489"/>
                </a:cubicBezTo>
                <a:cubicBezTo>
                  <a:pt x="24460" y="7489"/>
                  <a:pt x="24338" y="7448"/>
                  <a:pt x="24175" y="7407"/>
                </a:cubicBezTo>
                <a:cubicBezTo>
                  <a:pt x="23971" y="7326"/>
                  <a:pt x="23646" y="7163"/>
                  <a:pt x="23361" y="7041"/>
                </a:cubicBezTo>
                <a:cubicBezTo>
                  <a:pt x="23035" y="6919"/>
                  <a:pt x="22710" y="6797"/>
                  <a:pt x="22384" y="6797"/>
                </a:cubicBezTo>
                <a:cubicBezTo>
                  <a:pt x="22262" y="6797"/>
                  <a:pt x="22140" y="6797"/>
                  <a:pt x="21977" y="6838"/>
                </a:cubicBezTo>
                <a:cubicBezTo>
                  <a:pt x="21774" y="6919"/>
                  <a:pt x="21489" y="7082"/>
                  <a:pt x="21123" y="7326"/>
                </a:cubicBezTo>
                <a:cubicBezTo>
                  <a:pt x="20024" y="7936"/>
                  <a:pt x="18396" y="8995"/>
                  <a:pt x="18396" y="8995"/>
                </a:cubicBezTo>
                <a:cubicBezTo>
                  <a:pt x="18274" y="9076"/>
                  <a:pt x="18192" y="9239"/>
                  <a:pt x="18233" y="9361"/>
                </a:cubicBezTo>
                <a:cubicBezTo>
                  <a:pt x="18274" y="9524"/>
                  <a:pt x="18437" y="9605"/>
                  <a:pt x="18559" y="9605"/>
                </a:cubicBezTo>
                <a:lnTo>
                  <a:pt x="19128" y="9605"/>
                </a:lnTo>
                <a:cubicBezTo>
                  <a:pt x="19617" y="9605"/>
                  <a:pt x="20390" y="9646"/>
                  <a:pt x="21123" y="9686"/>
                </a:cubicBezTo>
                <a:cubicBezTo>
                  <a:pt x="21448" y="9727"/>
                  <a:pt x="21814" y="9768"/>
                  <a:pt x="22099" y="9808"/>
                </a:cubicBezTo>
                <a:cubicBezTo>
                  <a:pt x="22425" y="9849"/>
                  <a:pt x="22669" y="9931"/>
                  <a:pt x="22791" y="9971"/>
                </a:cubicBezTo>
                <a:cubicBezTo>
                  <a:pt x="22913" y="10053"/>
                  <a:pt x="23280" y="10256"/>
                  <a:pt x="23646" y="10541"/>
                </a:cubicBezTo>
                <a:cubicBezTo>
                  <a:pt x="24216" y="10989"/>
                  <a:pt x="24907" y="11599"/>
                  <a:pt x="25436" y="12169"/>
                </a:cubicBezTo>
                <a:cubicBezTo>
                  <a:pt x="25721" y="12454"/>
                  <a:pt x="25966" y="12698"/>
                  <a:pt x="26128" y="12942"/>
                </a:cubicBezTo>
                <a:cubicBezTo>
                  <a:pt x="26210" y="13024"/>
                  <a:pt x="26250" y="13146"/>
                  <a:pt x="26291" y="13186"/>
                </a:cubicBezTo>
                <a:lnTo>
                  <a:pt x="26311" y="13245"/>
                </a:lnTo>
                <a:lnTo>
                  <a:pt x="26311" y="13245"/>
                </a:lnTo>
                <a:cubicBezTo>
                  <a:pt x="26097" y="13370"/>
                  <a:pt x="25990" y="13441"/>
                  <a:pt x="25884" y="13512"/>
                </a:cubicBezTo>
                <a:cubicBezTo>
                  <a:pt x="25762" y="13553"/>
                  <a:pt x="25721" y="13553"/>
                  <a:pt x="25599" y="13553"/>
                </a:cubicBezTo>
                <a:cubicBezTo>
                  <a:pt x="25518" y="13553"/>
                  <a:pt x="25396" y="13553"/>
                  <a:pt x="25192" y="13512"/>
                </a:cubicBezTo>
                <a:cubicBezTo>
                  <a:pt x="25070" y="13512"/>
                  <a:pt x="24785" y="13431"/>
                  <a:pt x="24541" y="13308"/>
                </a:cubicBezTo>
                <a:cubicBezTo>
                  <a:pt x="24134" y="13105"/>
                  <a:pt x="23646" y="12861"/>
                  <a:pt x="23320" y="12657"/>
                </a:cubicBezTo>
                <a:cubicBezTo>
                  <a:pt x="23117" y="12535"/>
                  <a:pt x="22954" y="12454"/>
                  <a:pt x="22873" y="12372"/>
                </a:cubicBezTo>
                <a:cubicBezTo>
                  <a:pt x="22750" y="12291"/>
                  <a:pt x="22710" y="12250"/>
                  <a:pt x="22710" y="12250"/>
                </a:cubicBezTo>
                <a:cubicBezTo>
                  <a:pt x="22628" y="12210"/>
                  <a:pt x="22547" y="12210"/>
                  <a:pt x="22466" y="12210"/>
                </a:cubicBezTo>
                <a:lnTo>
                  <a:pt x="18925" y="12861"/>
                </a:lnTo>
                <a:cubicBezTo>
                  <a:pt x="18803" y="12901"/>
                  <a:pt x="18681" y="12983"/>
                  <a:pt x="18640" y="13105"/>
                </a:cubicBezTo>
                <a:cubicBezTo>
                  <a:pt x="18599" y="13227"/>
                  <a:pt x="18640" y="13349"/>
                  <a:pt x="18721" y="13431"/>
                </a:cubicBezTo>
                <a:cubicBezTo>
                  <a:pt x="18721" y="13431"/>
                  <a:pt x="19251" y="14000"/>
                  <a:pt x="19861" y="14611"/>
                </a:cubicBezTo>
                <a:cubicBezTo>
                  <a:pt x="20471" y="15262"/>
                  <a:pt x="21163" y="15954"/>
                  <a:pt x="21530" y="16239"/>
                </a:cubicBezTo>
                <a:cubicBezTo>
                  <a:pt x="21692" y="16361"/>
                  <a:pt x="21896" y="16483"/>
                  <a:pt x="22181" y="16605"/>
                </a:cubicBezTo>
                <a:cubicBezTo>
                  <a:pt x="22547" y="16808"/>
                  <a:pt x="22995" y="17012"/>
                  <a:pt x="23280" y="17215"/>
                </a:cubicBezTo>
                <a:cubicBezTo>
                  <a:pt x="23442" y="17337"/>
                  <a:pt x="23605" y="17419"/>
                  <a:pt x="23646" y="17500"/>
                </a:cubicBezTo>
                <a:lnTo>
                  <a:pt x="23722" y="17576"/>
                </a:lnTo>
                <a:lnTo>
                  <a:pt x="23722" y="17576"/>
                </a:lnTo>
                <a:cubicBezTo>
                  <a:pt x="23714" y="17588"/>
                  <a:pt x="23694" y="17598"/>
                  <a:pt x="23646" y="17622"/>
                </a:cubicBezTo>
                <a:cubicBezTo>
                  <a:pt x="23280" y="17867"/>
                  <a:pt x="22995" y="17948"/>
                  <a:pt x="22710" y="17948"/>
                </a:cubicBezTo>
                <a:cubicBezTo>
                  <a:pt x="22466" y="17948"/>
                  <a:pt x="22221" y="17907"/>
                  <a:pt x="21896" y="17744"/>
                </a:cubicBezTo>
                <a:cubicBezTo>
                  <a:pt x="21611" y="17622"/>
                  <a:pt x="21285" y="17419"/>
                  <a:pt x="20878" y="17134"/>
                </a:cubicBezTo>
                <a:cubicBezTo>
                  <a:pt x="20187" y="16646"/>
                  <a:pt x="19128" y="16076"/>
                  <a:pt x="18152" y="15587"/>
                </a:cubicBezTo>
                <a:cubicBezTo>
                  <a:pt x="17704" y="15343"/>
                  <a:pt x="17216" y="15140"/>
                  <a:pt x="16849" y="14977"/>
                </a:cubicBezTo>
                <a:cubicBezTo>
                  <a:pt x="16646" y="14896"/>
                  <a:pt x="16483" y="14814"/>
                  <a:pt x="16361" y="14774"/>
                </a:cubicBezTo>
                <a:cubicBezTo>
                  <a:pt x="16198" y="14733"/>
                  <a:pt x="16076" y="14692"/>
                  <a:pt x="15954" y="14692"/>
                </a:cubicBezTo>
                <a:cubicBezTo>
                  <a:pt x="15791" y="14692"/>
                  <a:pt x="15669" y="14774"/>
                  <a:pt x="15547" y="14814"/>
                </a:cubicBezTo>
                <a:cubicBezTo>
                  <a:pt x="15344" y="14936"/>
                  <a:pt x="15140" y="15099"/>
                  <a:pt x="14855" y="15303"/>
                </a:cubicBezTo>
                <a:cubicBezTo>
                  <a:pt x="14123" y="15913"/>
                  <a:pt x="12983" y="16849"/>
                  <a:pt x="11518" y="17337"/>
                </a:cubicBezTo>
                <a:cubicBezTo>
                  <a:pt x="10379" y="17744"/>
                  <a:pt x="8913" y="17907"/>
                  <a:pt x="7733" y="18029"/>
                </a:cubicBezTo>
                <a:cubicBezTo>
                  <a:pt x="7163" y="18070"/>
                  <a:pt x="6675" y="18111"/>
                  <a:pt x="6309" y="18111"/>
                </a:cubicBezTo>
                <a:lnTo>
                  <a:pt x="5698" y="18111"/>
                </a:lnTo>
                <a:cubicBezTo>
                  <a:pt x="5617" y="18111"/>
                  <a:pt x="5536" y="18151"/>
                  <a:pt x="5454" y="18233"/>
                </a:cubicBezTo>
                <a:lnTo>
                  <a:pt x="5088" y="18599"/>
                </a:lnTo>
                <a:lnTo>
                  <a:pt x="1384" y="14163"/>
                </a:lnTo>
                <a:lnTo>
                  <a:pt x="1344" y="14122"/>
                </a:lnTo>
                <a:lnTo>
                  <a:pt x="815" y="13715"/>
                </a:lnTo>
                <a:lnTo>
                  <a:pt x="2239" y="12291"/>
                </a:lnTo>
                <a:lnTo>
                  <a:pt x="2239" y="12291"/>
                </a:lnTo>
                <a:lnTo>
                  <a:pt x="2239" y="12291"/>
                </a:lnTo>
                <a:cubicBezTo>
                  <a:pt x="2280" y="12250"/>
                  <a:pt x="5698" y="9402"/>
                  <a:pt x="7326" y="6431"/>
                </a:cubicBezTo>
                <a:cubicBezTo>
                  <a:pt x="8018" y="5169"/>
                  <a:pt x="8588" y="4314"/>
                  <a:pt x="9117" y="3785"/>
                </a:cubicBezTo>
                <a:cubicBezTo>
                  <a:pt x="9605" y="3297"/>
                  <a:pt x="10012" y="3134"/>
                  <a:pt x="10419" y="3134"/>
                </a:cubicBezTo>
                <a:cubicBezTo>
                  <a:pt x="10541" y="3134"/>
                  <a:pt x="10623" y="3134"/>
                  <a:pt x="10745" y="3175"/>
                </a:cubicBezTo>
                <a:cubicBezTo>
                  <a:pt x="11966" y="3419"/>
                  <a:pt x="12902" y="3419"/>
                  <a:pt x="12942" y="3419"/>
                </a:cubicBezTo>
                <a:lnTo>
                  <a:pt x="13105" y="3378"/>
                </a:lnTo>
                <a:cubicBezTo>
                  <a:pt x="13105" y="3378"/>
                  <a:pt x="13349" y="3256"/>
                  <a:pt x="13756" y="3012"/>
                </a:cubicBezTo>
                <a:cubicBezTo>
                  <a:pt x="14408" y="2646"/>
                  <a:pt x="15344" y="2117"/>
                  <a:pt x="16280" y="1628"/>
                </a:cubicBezTo>
                <a:cubicBezTo>
                  <a:pt x="17175" y="1140"/>
                  <a:pt x="18111" y="733"/>
                  <a:pt x="18518" y="692"/>
                </a:cubicBezTo>
                <a:lnTo>
                  <a:pt x="18599" y="652"/>
                </a:lnTo>
                <a:close/>
                <a:moveTo>
                  <a:pt x="18355" y="0"/>
                </a:moveTo>
                <a:cubicBezTo>
                  <a:pt x="17989" y="82"/>
                  <a:pt x="17460" y="285"/>
                  <a:pt x="16890" y="570"/>
                </a:cubicBezTo>
                <a:cubicBezTo>
                  <a:pt x="15315" y="1303"/>
                  <a:pt x="13246" y="2530"/>
                  <a:pt x="12818" y="2768"/>
                </a:cubicBezTo>
                <a:lnTo>
                  <a:pt x="12780" y="2768"/>
                </a:lnTo>
                <a:cubicBezTo>
                  <a:pt x="12495" y="2727"/>
                  <a:pt x="11762" y="2686"/>
                  <a:pt x="10908" y="2524"/>
                </a:cubicBezTo>
                <a:cubicBezTo>
                  <a:pt x="10745" y="2483"/>
                  <a:pt x="10582" y="2442"/>
                  <a:pt x="10419" y="2442"/>
                </a:cubicBezTo>
                <a:cubicBezTo>
                  <a:pt x="9809" y="2442"/>
                  <a:pt x="9198" y="2727"/>
                  <a:pt x="8629" y="3338"/>
                </a:cubicBezTo>
                <a:cubicBezTo>
                  <a:pt x="8018" y="3907"/>
                  <a:pt x="7448" y="4803"/>
                  <a:pt x="6716" y="6105"/>
                </a:cubicBezTo>
                <a:cubicBezTo>
                  <a:pt x="5983" y="7489"/>
                  <a:pt x="4722" y="8913"/>
                  <a:pt x="3704" y="9971"/>
                </a:cubicBezTo>
                <a:cubicBezTo>
                  <a:pt x="3175" y="10500"/>
                  <a:pt x="2687" y="10948"/>
                  <a:pt x="2361" y="11274"/>
                </a:cubicBezTo>
                <a:cubicBezTo>
                  <a:pt x="2198" y="11436"/>
                  <a:pt x="2076" y="11558"/>
                  <a:pt x="1954" y="11640"/>
                </a:cubicBezTo>
                <a:cubicBezTo>
                  <a:pt x="1873" y="11721"/>
                  <a:pt x="1832" y="11762"/>
                  <a:pt x="1832" y="11762"/>
                </a:cubicBezTo>
                <a:lnTo>
                  <a:pt x="1791" y="11803"/>
                </a:lnTo>
                <a:lnTo>
                  <a:pt x="82" y="13471"/>
                </a:lnTo>
                <a:cubicBezTo>
                  <a:pt x="41" y="13553"/>
                  <a:pt x="1" y="13634"/>
                  <a:pt x="1" y="13756"/>
                </a:cubicBezTo>
                <a:cubicBezTo>
                  <a:pt x="1" y="13838"/>
                  <a:pt x="41" y="13919"/>
                  <a:pt x="123" y="14000"/>
                </a:cubicBezTo>
                <a:lnTo>
                  <a:pt x="896" y="14611"/>
                </a:lnTo>
                <a:lnTo>
                  <a:pt x="4803" y="19332"/>
                </a:lnTo>
                <a:cubicBezTo>
                  <a:pt x="4844" y="19413"/>
                  <a:pt x="4925" y="19454"/>
                  <a:pt x="5047" y="19454"/>
                </a:cubicBezTo>
                <a:cubicBezTo>
                  <a:pt x="5129" y="19454"/>
                  <a:pt x="5210" y="19413"/>
                  <a:pt x="5291" y="19332"/>
                </a:cubicBezTo>
                <a:lnTo>
                  <a:pt x="5822" y="18801"/>
                </a:lnTo>
                <a:lnTo>
                  <a:pt x="5822" y="18801"/>
                </a:lnTo>
                <a:cubicBezTo>
                  <a:pt x="6107" y="18797"/>
                  <a:pt x="6862" y="18776"/>
                  <a:pt x="7815" y="18680"/>
                </a:cubicBezTo>
                <a:cubicBezTo>
                  <a:pt x="8995" y="18599"/>
                  <a:pt x="10501" y="18396"/>
                  <a:pt x="11722" y="17989"/>
                </a:cubicBezTo>
                <a:cubicBezTo>
                  <a:pt x="12942" y="17582"/>
                  <a:pt x="13960" y="16890"/>
                  <a:pt x="14692" y="16320"/>
                </a:cubicBezTo>
                <a:cubicBezTo>
                  <a:pt x="15059" y="16035"/>
                  <a:pt x="15344" y="15791"/>
                  <a:pt x="15588" y="15628"/>
                </a:cubicBezTo>
                <a:cubicBezTo>
                  <a:pt x="15710" y="15506"/>
                  <a:pt x="15791" y="15465"/>
                  <a:pt x="15873" y="15425"/>
                </a:cubicBezTo>
                <a:lnTo>
                  <a:pt x="15954" y="15384"/>
                </a:lnTo>
                <a:cubicBezTo>
                  <a:pt x="16035" y="15384"/>
                  <a:pt x="16361" y="15506"/>
                  <a:pt x="16687" y="15628"/>
                </a:cubicBezTo>
                <a:cubicBezTo>
                  <a:pt x="17785" y="16076"/>
                  <a:pt x="19576" y="17053"/>
                  <a:pt x="20471" y="17663"/>
                </a:cubicBezTo>
                <a:cubicBezTo>
                  <a:pt x="20878" y="17989"/>
                  <a:pt x="21285" y="18192"/>
                  <a:pt x="21611" y="18355"/>
                </a:cubicBezTo>
                <a:cubicBezTo>
                  <a:pt x="21977" y="18518"/>
                  <a:pt x="22343" y="18640"/>
                  <a:pt x="22710" y="18640"/>
                </a:cubicBezTo>
                <a:cubicBezTo>
                  <a:pt x="23157" y="18640"/>
                  <a:pt x="23564" y="18477"/>
                  <a:pt x="24012" y="18233"/>
                </a:cubicBezTo>
                <a:cubicBezTo>
                  <a:pt x="24134" y="18151"/>
                  <a:pt x="24216" y="18070"/>
                  <a:pt x="24297" y="17948"/>
                </a:cubicBezTo>
                <a:cubicBezTo>
                  <a:pt x="24378" y="17867"/>
                  <a:pt x="24419" y="17704"/>
                  <a:pt x="24419" y="17582"/>
                </a:cubicBezTo>
                <a:cubicBezTo>
                  <a:pt x="24419" y="17419"/>
                  <a:pt x="24338" y="17297"/>
                  <a:pt x="24297" y="17175"/>
                </a:cubicBezTo>
                <a:cubicBezTo>
                  <a:pt x="24134" y="16971"/>
                  <a:pt x="23971" y="16849"/>
                  <a:pt x="23727" y="16686"/>
                </a:cubicBezTo>
                <a:cubicBezTo>
                  <a:pt x="23442" y="16483"/>
                  <a:pt x="23035" y="16320"/>
                  <a:pt x="22710" y="16157"/>
                </a:cubicBezTo>
                <a:cubicBezTo>
                  <a:pt x="22384" y="15954"/>
                  <a:pt x="22059" y="15791"/>
                  <a:pt x="21937" y="15710"/>
                </a:cubicBezTo>
                <a:cubicBezTo>
                  <a:pt x="21652" y="15465"/>
                  <a:pt x="20960" y="14774"/>
                  <a:pt x="20349" y="14163"/>
                </a:cubicBezTo>
                <a:cubicBezTo>
                  <a:pt x="20094" y="13891"/>
                  <a:pt x="19853" y="13640"/>
                  <a:pt x="19659" y="13440"/>
                </a:cubicBezTo>
                <a:lnTo>
                  <a:pt x="19659" y="13440"/>
                </a:lnTo>
                <a:lnTo>
                  <a:pt x="22486" y="12920"/>
                </a:lnTo>
                <a:lnTo>
                  <a:pt x="22486" y="12920"/>
                </a:lnTo>
                <a:cubicBezTo>
                  <a:pt x="22662" y="13041"/>
                  <a:pt x="22985" y="13256"/>
                  <a:pt x="23361" y="13471"/>
                </a:cubicBezTo>
                <a:cubicBezTo>
                  <a:pt x="23646" y="13593"/>
                  <a:pt x="23971" y="13756"/>
                  <a:pt x="24256" y="13919"/>
                </a:cubicBezTo>
                <a:cubicBezTo>
                  <a:pt x="24541" y="14041"/>
                  <a:pt x="24826" y="14163"/>
                  <a:pt x="25070" y="14204"/>
                </a:cubicBezTo>
                <a:cubicBezTo>
                  <a:pt x="25274" y="14244"/>
                  <a:pt x="25436" y="14244"/>
                  <a:pt x="25599" y="14244"/>
                </a:cubicBezTo>
                <a:cubicBezTo>
                  <a:pt x="25843" y="14244"/>
                  <a:pt x="26047" y="14204"/>
                  <a:pt x="26210" y="14082"/>
                </a:cubicBezTo>
                <a:cubicBezTo>
                  <a:pt x="26372" y="14000"/>
                  <a:pt x="26535" y="13919"/>
                  <a:pt x="26739" y="13756"/>
                </a:cubicBezTo>
                <a:cubicBezTo>
                  <a:pt x="26820" y="13715"/>
                  <a:pt x="26902" y="13634"/>
                  <a:pt x="26942" y="13553"/>
                </a:cubicBezTo>
                <a:cubicBezTo>
                  <a:pt x="26983" y="13471"/>
                  <a:pt x="26983" y="13390"/>
                  <a:pt x="26983" y="13308"/>
                </a:cubicBezTo>
                <a:cubicBezTo>
                  <a:pt x="26983" y="13105"/>
                  <a:pt x="26942" y="12942"/>
                  <a:pt x="26820" y="12779"/>
                </a:cubicBezTo>
                <a:cubicBezTo>
                  <a:pt x="26657" y="12494"/>
                  <a:pt x="26413" y="12169"/>
                  <a:pt x="26088" y="11843"/>
                </a:cubicBezTo>
                <a:cubicBezTo>
                  <a:pt x="25599" y="11314"/>
                  <a:pt x="24989" y="10785"/>
                  <a:pt x="24460" y="10338"/>
                </a:cubicBezTo>
                <a:cubicBezTo>
                  <a:pt x="24175" y="10093"/>
                  <a:pt x="23890" y="9890"/>
                  <a:pt x="23646" y="9727"/>
                </a:cubicBezTo>
                <a:cubicBezTo>
                  <a:pt x="23402" y="9564"/>
                  <a:pt x="23198" y="9442"/>
                  <a:pt x="23035" y="9361"/>
                </a:cubicBezTo>
                <a:cubicBezTo>
                  <a:pt x="22750" y="9239"/>
                  <a:pt x="22343" y="9157"/>
                  <a:pt x="21896" y="9117"/>
                </a:cubicBezTo>
                <a:cubicBezTo>
                  <a:pt x="21202" y="9015"/>
                  <a:pt x="20376" y="8964"/>
                  <a:pt x="19719" y="8938"/>
                </a:cubicBezTo>
                <a:lnTo>
                  <a:pt x="19719" y="8938"/>
                </a:lnTo>
                <a:cubicBezTo>
                  <a:pt x="19893" y="8826"/>
                  <a:pt x="20079" y="8707"/>
                  <a:pt x="20268" y="8588"/>
                </a:cubicBezTo>
                <a:cubicBezTo>
                  <a:pt x="20675" y="8343"/>
                  <a:pt x="21082" y="8099"/>
                  <a:pt x="21448" y="7896"/>
                </a:cubicBezTo>
                <a:cubicBezTo>
                  <a:pt x="21814" y="7692"/>
                  <a:pt x="22099" y="7529"/>
                  <a:pt x="22262" y="7489"/>
                </a:cubicBezTo>
                <a:cubicBezTo>
                  <a:pt x="22262" y="7489"/>
                  <a:pt x="22303" y="7448"/>
                  <a:pt x="22384" y="7448"/>
                </a:cubicBezTo>
                <a:cubicBezTo>
                  <a:pt x="22588" y="7448"/>
                  <a:pt x="22995" y="7611"/>
                  <a:pt x="23361" y="7774"/>
                </a:cubicBezTo>
                <a:cubicBezTo>
                  <a:pt x="23564" y="7855"/>
                  <a:pt x="23727" y="7977"/>
                  <a:pt x="23931" y="8018"/>
                </a:cubicBezTo>
                <a:cubicBezTo>
                  <a:pt x="24093" y="8099"/>
                  <a:pt x="24297" y="8140"/>
                  <a:pt x="24460" y="8181"/>
                </a:cubicBezTo>
                <a:cubicBezTo>
                  <a:pt x="24489" y="8175"/>
                  <a:pt x="24520" y="8172"/>
                  <a:pt x="24554" y="8172"/>
                </a:cubicBezTo>
                <a:cubicBezTo>
                  <a:pt x="24758" y="8172"/>
                  <a:pt x="25047" y="8262"/>
                  <a:pt x="25396" y="8262"/>
                </a:cubicBezTo>
                <a:cubicBezTo>
                  <a:pt x="25599" y="8262"/>
                  <a:pt x="25803" y="8221"/>
                  <a:pt x="26047" y="8140"/>
                </a:cubicBezTo>
                <a:cubicBezTo>
                  <a:pt x="26250" y="8018"/>
                  <a:pt x="26454" y="7855"/>
                  <a:pt x="26617" y="7611"/>
                </a:cubicBezTo>
                <a:cubicBezTo>
                  <a:pt x="26657" y="7529"/>
                  <a:pt x="26698" y="7407"/>
                  <a:pt x="26698" y="7285"/>
                </a:cubicBezTo>
                <a:cubicBezTo>
                  <a:pt x="26698" y="7041"/>
                  <a:pt x="26617" y="6838"/>
                  <a:pt x="26495" y="6634"/>
                </a:cubicBezTo>
                <a:cubicBezTo>
                  <a:pt x="26250" y="6268"/>
                  <a:pt x="25925" y="5902"/>
                  <a:pt x="25518" y="5495"/>
                </a:cubicBezTo>
                <a:cubicBezTo>
                  <a:pt x="24370" y="4347"/>
                  <a:pt x="22792" y="3128"/>
                  <a:pt x="22606" y="2985"/>
                </a:cubicBezTo>
                <a:lnTo>
                  <a:pt x="22606" y="2985"/>
                </a:lnTo>
                <a:cubicBezTo>
                  <a:pt x="22489" y="2847"/>
                  <a:pt x="21931" y="2197"/>
                  <a:pt x="21245" y="1547"/>
                </a:cubicBezTo>
                <a:cubicBezTo>
                  <a:pt x="20838" y="1140"/>
                  <a:pt x="20390" y="774"/>
                  <a:pt x="19942" y="489"/>
                </a:cubicBezTo>
                <a:cubicBezTo>
                  <a:pt x="19495" y="204"/>
                  <a:pt x="19047" y="0"/>
                  <a:pt x="185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48"/>
          <p:cNvSpPr/>
          <p:nvPr/>
        </p:nvSpPr>
        <p:spPr>
          <a:xfrm flipH="1">
            <a:off x="8660271" y="6025120"/>
            <a:ext cx="164249" cy="78601"/>
          </a:xfrm>
          <a:custGeom>
            <a:rect b="b" l="l" r="r" t="t"/>
            <a:pathLst>
              <a:path extrusionOk="0" h="4071" w="8507">
                <a:moveTo>
                  <a:pt x="6756" y="1"/>
                </a:moveTo>
                <a:cubicBezTo>
                  <a:pt x="6512" y="1"/>
                  <a:pt x="6268" y="41"/>
                  <a:pt x="6024" y="123"/>
                </a:cubicBezTo>
                <a:cubicBezTo>
                  <a:pt x="5617" y="367"/>
                  <a:pt x="4152" y="1181"/>
                  <a:pt x="2809" y="1954"/>
                </a:cubicBezTo>
                <a:cubicBezTo>
                  <a:pt x="1466" y="2727"/>
                  <a:pt x="204" y="3419"/>
                  <a:pt x="204" y="3419"/>
                </a:cubicBezTo>
                <a:cubicBezTo>
                  <a:pt x="41" y="3541"/>
                  <a:pt x="1" y="3745"/>
                  <a:pt x="82" y="3908"/>
                </a:cubicBezTo>
                <a:cubicBezTo>
                  <a:pt x="164" y="4016"/>
                  <a:pt x="281" y="4070"/>
                  <a:pt x="399" y="4070"/>
                </a:cubicBezTo>
                <a:cubicBezTo>
                  <a:pt x="457" y="4070"/>
                  <a:pt x="516" y="4057"/>
                  <a:pt x="571" y="4030"/>
                </a:cubicBezTo>
                <a:cubicBezTo>
                  <a:pt x="571" y="4030"/>
                  <a:pt x="855" y="3826"/>
                  <a:pt x="1344" y="3582"/>
                </a:cubicBezTo>
                <a:cubicBezTo>
                  <a:pt x="2076" y="3134"/>
                  <a:pt x="3175" y="2524"/>
                  <a:pt x="4152" y="1954"/>
                </a:cubicBezTo>
                <a:cubicBezTo>
                  <a:pt x="5169" y="1384"/>
                  <a:pt x="6024" y="896"/>
                  <a:pt x="6309" y="733"/>
                </a:cubicBezTo>
                <a:cubicBezTo>
                  <a:pt x="6431" y="693"/>
                  <a:pt x="6594" y="652"/>
                  <a:pt x="6756" y="652"/>
                </a:cubicBezTo>
                <a:cubicBezTo>
                  <a:pt x="7041" y="652"/>
                  <a:pt x="7326" y="733"/>
                  <a:pt x="7570" y="815"/>
                </a:cubicBezTo>
                <a:cubicBezTo>
                  <a:pt x="7693" y="855"/>
                  <a:pt x="7815" y="937"/>
                  <a:pt x="7855" y="937"/>
                </a:cubicBezTo>
                <a:lnTo>
                  <a:pt x="7937" y="977"/>
                </a:lnTo>
                <a:lnTo>
                  <a:pt x="7977" y="1018"/>
                </a:lnTo>
                <a:cubicBezTo>
                  <a:pt x="8021" y="1040"/>
                  <a:pt x="8068" y="1050"/>
                  <a:pt x="8114" y="1050"/>
                </a:cubicBezTo>
                <a:cubicBezTo>
                  <a:pt x="8240" y="1050"/>
                  <a:pt x="8365" y="974"/>
                  <a:pt x="8425" y="855"/>
                </a:cubicBezTo>
                <a:cubicBezTo>
                  <a:pt x="8506" y="693"/>
                  <a:pt x="8466" y="489"/>
                  <a:pt x="8303" y="408"/>
                </a:cubicBezTo>
                <a:cubicBezTo>
                  <a:pt x="8262" y="408"/>
                  <a:pt x="7570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48"/>
          <p:cNvSpPr/>
          <p:nvPr/>
        </p:nvSpPr>
        <p:spPr>
          <a:xfrm flipH="1">
            <a:off x="8842568" y="6029831"/>
            <a:ext cx="60510" cy="43249"/>
          </a:xfrm>
          <a:custGeom>
            <a:rect b="b" l="l" r="r" t="t"/>
            <a:pathLst>
              <a:path extrusionOk="0" h="2240" w="3134">
                <a:moveTo>
                  <a:pt x="2736" y="1"/>
                </a:moveTo>
                <a:cubicBezTo>
                  <a:pt x="2677" y="1"/>
                  <a:pt x="2618" y="14"/>
                  <a:pt x="2564" y="42"/>
                </a:cubicBezTo>
                <a:lnTo>
                  <a:pt x="204" y="1629"/>
                </a:lnTo>
                <a:cubicBezTo>
                  <a:pt x="41" y="1710"/>
                  <a:pt x="0" y="1954"/>
                  <a:pt x="122" y="2076"/>
                </a:cubicBezTo>
                <a:cubicBezTo>
                  <a:pt x="176" y="2185"/>
                  <a:pt x="285" y="2239"/>
                  <a:pt x="399" y="2239"/>
                </a:cubicBezTo>
                <a:cubicBezTo>
                  <a:pt x="457" y="2239"/>
                  <a:pt x="516" y="2226"/>
                  <a:pt x="570" y="2199"/>
                </a:cubicBezTo>
                <a:lnTo>
                  <a:pt x="2930" y="611"/>
                </a:lnTo>
                <a:cubicBezTo>
                  <a:pt x="3093" y="530"/>
                  <a:pt x="3134" y="286"/>
                  <a:pt x="3052" y="164"/>
                </a:cubicBezTo>
                <a:cubicBezTo>
                  <a:pt x="2971" y="55"/>
                  <a:pt x="2853" y="1"/>
                  <a:pt x="27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8"/>
          <p:cNvSpPr/>
          <p:nvPr/>
        </p:nvSpPr>
        <p:spPr>
          <a:xfrm flipH="1">
            <a:off x="9199658" y="5972799"/>
            <a:ext cx="456140" cy="276290"/>
          </a:xfrm>
          <a:custGeom>
            <a:rect b="b" l="l" r="r" t="t"/>
            <a:pathLst>
              <a:path extrusionOk="0" h="14310" w="23625">
                <a:moveTo>
                  <a:pt x="14225" y="1"/>
                </a:moveTo>
                <a:cubicBezTo>
                  <a:pt x="14163" y="1"/>
                  <a:pt x="14101" y="8"/>
                  <a:pt x="14041" y="25"/>
                </a:cubicBezTo>
                <a:cubicBezTo>
                  <a:pt x="12983" y="269"/>
                  <a:pt x="12209" y="1042"/>
                  <a:pt x="12209" y="1042"/>
                </a:cubicBezTo>
                <a:cubicBezTo>
                  <a:pt x="12209" y="1042"/>
                  <a:pt x="11762" y="795"/>
                  <a:pt x="11144" y="795"/>
                </a:cubicBezTo>
                <a:cubicBezTo>
                  <a:pt x="10757" y="795"/>
                  <a:pt x="10303" y="892"/>
                  <a:pt x="9849" y="1205"/>
                </a:cubicBezTo>
                <a:cubicBezTo>
                  <a:pt x="8669" y="1978"/>
                  <a:pt x="7489" y="2222"/>
                  <a:pt x="6186" y="3280"/>
                </a:cubicBezTo>
                <a:cubicBezTo>
                  <a:pt x="4884" y="4339"/>
                  <a:pt x="1058" y="6821"/>
                  <a:pt x="529" y="7757"/>
                </a:cubicBezTo>
                <a:cubicBezTo>
                  <a:pt x="0" y="8652"/>
                  <a:pt x="7244" y="14309"/>
                  <a:pt x="7244" y="14309"/>
                </a:cubicBezTo>
                <a:cubicBezTo>
                  <a:pt x="7244" y="14309"/>
                  <a:pt x="15872" y="14187"/>
                  <a:pt x="17215" y="13373"/>
                </a:cubicBezTo>
                <a:cubicBezTo>
                  <a:pt x="18517" y="12600"/>
                  <a:pt x="21651" y="10362"/>
                  <a:pt x="21814" y="9466"/>
                </a:cubicBezTo>
                <a:cubicBezTo>
                  <a:pt x="21903" y="8786"/>
                  <a:pt x="21497" y="8320"/>
                  <a:pt x="20768" y="8320"/>
                </a:cubicBezTo>
                <a:cubicBezTo>
                  <a:pt x="20494" y="8320"/>
                  <a:pt x="20175" y="8386"/>
                  <a:pt x="19820" y="8530"/>
                </a:cubicBezTo>
                <a:cubicBezTo>
                  <a:pt x="18517" y="9059"/>
                  <a:pt x="15099" y="10362"/>
                  <a:pt x="14570" y="10362"/>
                </a:cubicBezTo>
                <a:cubicBezTo>
                  <a:pt x="14041" y="10362"/>
                  <a:pt x="11802" y="9589"/>
                  <a:pt x="11802" y="9589"/>
                </a:cubicBezTo>
                <a:cubicBezTo>
                  <a:pt x="11802" y="9589"/>
                  <a:pt x="15628" y="6170"/>
                  <a:pt x="17215" y="5275"/>
                </a:cubicBezTo>
                <a:cubicBezTo>
                  <a:pt x="17887" y="4868"/>
                  <a:pt x="18589" y="4715"/>
                  <a:pt x="19245" y="4715"/>
                </a:cubicBezTo>
                <a:cubicBezTo>
                  <a:pt x="20100" y="4715"/>
                  <a:pt x="20877" y="4975"/>
                  <a:pt x="21407" y="5275"/>
                </a:cubicBezTo>
                <a:cubicBezTo>
                  <a:pt x="21515" y="5334"/>
                  <a:pt x="21632" y="5361"/>
                  <a:pt x="21752" y="5361"/>
                </a:cubicBezTo>
                <a:cubicBezTo>
                  <a:pt x="22618" y="5361"/>
                  <a:pt x="23624" y="3945"/>
                  <a:pt x="22587" y="3158"/>
                </a:cubicBezTo>
                <a:cubicBezTo>
                  <a:pt x="21503" y="2298"/>
                  <a:pt x="19971" y="1679"/>
                  <a:pt x="18719" y="1679"/>
                </a:cubicBezTo>
                <a:cubicBezTo>
                  <a:pt x="18609" y="1679"/>
                  <a:pt x="18501" y="1683"/>
                  <a:pt x="18395" y="1693"/>
                </a:cubicBezTo>
                <a:cubicBezTo>
                  <a:pt x="17052" y="1856"/>
                  <a:pt x="16564" y="2100"/>
                  <a:pt x="16564" y="2100"/>
                </a:cubicBezTo>
                <a:cubicBezTo>
                  <a:pt x="16564" y="2100"/>
                  <a:pt x="15261" y="1"/>
                  <a:pt x="142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48"/>
          <p:cNvSpPr/>
          <p:nvPr/>
        </p:nvSpPr>
        <p:spPr>
          <a:xfrm flipH="1">
            <a:off x="9204756" y="5966197"/>
            <a:ext cx="447895" cy="289168"/>
          </a:xfrm>
          <a:custGeom>
            <a:rect b="b" l="l" r="r" t="t"/>
            <a:pathLst>
              <a:path extrusionOk="0" h="14977" w="23198">
                <a:moveTo>
                  <a:pt x="14041" y="652"/>
                </a:moveTo>
                <a:cubicBezTo>
                  <a:pt x="14203" y="652"/>
                  <a:pt x="14407" y="733"/>
                  <a:pt x="14651" y="936"/>
                </a:cubicBezTo>
                <a:cubicBezTo>
                  <a:pt x="15017" y="1181"/>
                  <a:pt x="15384" y="1628"/>
                  <a:pt x="15628" y="1995"/>
                </a:cubicBezTo>
                <a:cubicBezTo>
                  <a:pt x="15791" y="2157"/>
                  <a:pt x="15913" y="2320"/>
                  <a:pt x="15953" y="2442"/>
                </a:cubicBezTo>
                <a:lnTo>
                  <a:pt x="16075" y="2564"/>
                </a:lnTo>
                <a:lnTo>
                  <a:pt x="16075" y="2605"/>
                </a:lnTo>
                <a:cubicBezTo>
                  <a:pt x="16165" y="2724"/>
                  <a:pt x="16276" y="2800"/>
                  <a:pt x="16393" y="2800"/>
                </a:cubicBezTo>
                <a:cubicBezTo>
                  <a:pt x="16436" y="2800"/>
                  <a:pt x="16479" y="2790"/>
                  <a:pt x="16523" y="2768"/>
                </a:cubicBezTo>
                <a:cubicBezTo>
                  <a:pt x="16564" y="2727"/>
                  <a:pt x="17052" y="2524"/>
                  <a:pt x="18232" y="2402"/>
                </a:cubicBezTo>
                <a:cubicBezTo>
                  <a:pt x="18354" y="2361"/>
                  <a:pt x="18477" y="2361"/>
                  <a:pt x="18558" y="2361"/>
                </a:cubicBezTo>
                <a:cubicBezTo>
                  <a:pt x="19697" y="2361"/>
                  <a:pt x="21203" y="2971"/>
                  <a:pt x="22221" y="3785"/>
                </a:cubicBezTo>
                <a:cubicBezTo>
                  <a:pt x="22465" y="3948"/>
                  <a:pt x="22506" y="4152"/>
                  <a:pt x="22506" y="4355"/>
                </a:cubicBezTo>
                <a:cubicBezTo>
                  <a:pt x="22546" y="4558"/>
                  <a:pt x="22424" y="4843"/>
                  <a:pt x="22221" y="5047"/>
                </a:cubicBezTo>
                <a:cubicBezTo>
                  <a:pt x="22017" y="5250"/>
                  <a:pt x="21773" y="5372"/>
                  <a:pt x="21610" y="5372"/>
                </a:cubicBezTo>
                <a:cubicBezTo>
                  <a:pt x="21529" y="5372"/>
                  <a:pt x="21488" y="5332"/>
                  <a:pt x="21407" y="5291"/>
                </a:cubicBezTo>
                <a:cubicBezTo>
                  <a:pt x="20837" y="4965"/>
                  <a:pt x="20023" y="4721"/>
                  <a:pt x="19087" y="4721"/>
                </a:cubicBezTo>
                <a:cubicBezTo>
                  <a:pt x="18395" y="4721"/>
                  <a:pt x="17622" y="4884"/>
                  <a:pt x="16849" y="5291"/>
                </a:cubicBezTo>
                <a:cubicBezTo>
                  <a:pt x="16035" y="5779"/>
                  <a:pt x="14692" y="6878"/>
                  <a:pt x="13552" y="7855"/>
                </a:cubicBezTo>
                <a:cubicBezTo>
                  <a:pt x="12372" y="8832"/>
                  <a:pt x="11436" y="9686"/>
                  <a:pt x="11436" y="9686"/>
                </a:cubicBezTo>
                <a:cubicBezTo>
                  <a:pt x="11355" y="9768"/>
                  <a:pt x="11314" y="9890"/>
                  <a:pt x="11314" y="10012"/>
                </a:cubicBezTo>
                <a:cubicBezTo>
                  <a:pt x="11355" y="10093"/>
                  <a:pt x="11436" y="10215"/>
                  <a:pt x="11558" y="10256"/>
                </a:cubicBezTo>
                <a:cubicBezTo>
                  <a:pt x="11558" y="10256"/>
                  <a:pt x="12087" y="10460"/>
                  <a:pt x="12738" y="10663"/>
                </a:cubicBezTo>
                <a:cubicBezTo>
                  <a:pt x="13064" y="10744"/>
                  <a:pt x="13389" y="10826"/>
                  <a:pt x="13674" y="10907"/>
                </a:cubicBezTo>
                <a:cubicBezTo>
                  <a:pt x="13959" y="10989"/>
                  <a:pt x="14203" y="11070"/>
                  <a:pt x="14407" y="11070"/>
                </a:cubicBezTo>
                <a:cubicBezTo>
                  <a:pt x="14529" y="11070"/>
                  <a:pt x="14651" y="11029"/>
                  <a:pt x="14814" y="10989"/>
                </a:cubicBezTo>
                <a:cubicBezTo>
                  <a:pt x="15343" y="10867"/>
                  <a:pt x="16320" y="10500"/>
                  <a:pt x="17256" y="10175"/>
                </a:cubicBezTo>
                <a:cubicBezTo>
                  <a:pt x="18232" y="9808"/>
                  <a:pt x="19209" y="9442"/>
                  <a:pt x="19779" y="9198"/>
                </a:cubicBezTo>
                <a:cubicBezTo>
                  <a:pt x="20104" y="9076"/>
                  <a:pt x="20389" y="8994"/>
                  <a:pt x="20593" y="8994"/>
                </a:cubicBezTo>
                <a:cubicBezTo>
                  <a:pt x="20878" y="8994"/>
                  <a:pt x="21040" y="9076"/>
                  <a:pt x="21163" y="9157"/>
                </a:cubicBezTo>
                <a:cubicBezTo>
                  <a:pt x="21244" y="9279"/>
                  <a:pt x="21285" y="9401"/>
                  <a:pt x="21325" y="9605"/>
                </a:cubicBezTo>
                <a:lnTo>
                  <a:pt x="21285" y="9768"/>
                </a:lnTo>
                <a:cubicBezTo>
                  <a:pt x="21285" y="9768"/>
                  <a:pt x="21244" y="9890"/>
                  <a:pt x="21163" y="10012"/>
                </a:cubicBezTo>
                <a:cubicBezTo>
                  <a:pt x="20878" y="10460"/>
                  <a:pt x="20064" y="11192"/>
                  <a:pt x="19209" y="11843"/>
                </a:cubicBezTo>
                <a:cubicBezTo>
                  <a:pt x="18354" y="12494"/>
                  <a:pt x="17418" y="13105"/>
                  <a:pt x="16849" y="13430"/>
                </a:cubicBezTo>
                <a:cubicBezTo>
                  <a:pt x="16767" y="13512"/>
                  <a:pt x="16523" y="13593"/>
                  <a:pt x="16157" y="13675"/>
                </a:cubicBezTo>
                <a:cubicBezTo>
                  <a:pt x="14936" y="13919"/>
                  <a:pt x="12657" y="14082"/>
                  <a:pt x="10663" y="14204"/>
                </a:cubicBezTo>
                <a:cubicBezTo>
                  <a:pt x="9686" y="14244"/>
                  <a:pt x="8791" y="14285"/>
                  <a:pt x="8139" y="14285"/>
                </a:cubicBezTo>
                <a:cubicBezTo>
                  <a:pt x="7739" y="14310"/>
                  <a:pt x="7416" y="14320"/>
                  <a:pt x="7226" y="14323"/>
                </a:cubicBezTo>
                <a:lnTo>
                  <a:pt x="7226" y="14323"/>
                </a:lnTo>
                <a:cubicBezTo>
                  <a:pt x="7086" y="14220"/>
                  <a:pt x="6707" y="13937"/>
                  <a:pt x="6227" y="13553"/>
                </a:cubicBezTo>
                <a:cubicBezTo>
                  <a:pt x="5291" y="12779"/>
                  <a:pt x="3866" y="11599"/>
                  <a:pt x="2686" y="10541"/>
                </a:cubicBezTo>
                <a:cubicBezTo>
                  <a:pt x="2116" y="9971"/>
                  <a:pt x="1587" y="9442"/>
                  <a:pt x="1221" y="9035"/>
                </a:cubicBezTo>
                <a:cubicBezTo>
                  <a:pt x="1017" y="8791"/>
                  <a:pt x="895" y="8628"/>
                  <a:pt x="814" y="8465"/>
                </a:cubicBezTo>
                <a:cubicBezTo>
                  <a:pt x="733" y="8384"/>
                  <a:pt x="733" y="8343"/>
                  <a:pt x="692" y="8262"/>
                </a:cubicBezTo>
                <a:lnTo>
                  <a:pt x="692" y="8221"/>
                </a:lnTo>
                <a:lnTo>
                  <a:pt x="674" y="8221"/>
                </a:lnTo>
                <a:cubicBezTo>
                  <a:pt x="784" y="8048"/>
                  <a:pt x="1093" y="7745"/>
                  <a:pt x="1506" y="7407"/>
                </a:cubicBezTo>
                <a:cubicBezTo>
                  <a:pt x="2157" y="6838"/>
                  <a:pt x="3093" y="6186"/>
                  <a:pt x="3988" y="5535"/>
                </a:cubicBezTo>
                <a:cubicBezTo>
                  <a:pt x="4884" y="4884"/>
                  <a:pt x="5698" y="4314"/>
                  <a:pt x="6227" y="3907"/>
                </a:cubicBezTo>
                <a:cubicBezTo>
                  <a:pt x="7488" y="2890"/>
                  <a:pt x="8628" y="2646"/>
                  <a:pt x="9889" y="1791"/>
                </a:cubicBezTo>
                <a:cubicBezTo>
                  <a:pt x="10256" y="1547"/>
                  <a:pt x="10622" y="1465"/>
                  <a:pt x="10948" y="1465"/>
                </a:cubicBezTo>
                <a:cubicBezTo>
                  <a:pt x="11232" y="1465"/>
                  <a:pt x="11477" y="1547"/>
                  <a:pt x="11639" y="1588"/>
                </a:cubicBezTo>
                <a:cubicBezTo>
                  <a:pt x="11721" y="1628"/>
                  <a:pt x="11802" y="1628"/>
                  <a:pt x="11843" y="1669"/>
                </a:cubicBezTo>
                <a:lnTo>
                  <a:pt x="11884" y="1669"/>
                </a:lnTo>
                <a:lnTo>
                  <a:pt x="11884" y="1710"/>
                </a:lnTo>
                <a:cubicBezTo>
                  <a:pt x="11928" y="1725"/>
                  <a:pt x="11978" y="1734"/>
                  <a:pt x="12030" y="1734"/>
                </a:cubicBezTo>
                <a:cubicBezTo>
                  <a:pt x="12119" y="1734"/>
                  <a:pt x="12213" y="1706"/>
                  <a:pt x="12291" y="1628"/>
                </a:cubicBezTo>
                <a:cubicBezTo>
                  <a:pt x="12372" y="1547"/>
                  <a:pt x="13105" y="896"/>
                  <a:pt x="13959" y="692"/>
                </a:cubicBezTo>
                <a:lnTo>
                  <a:pt x="14041" y="652"/>
                </a:lnTo>
                <a:close/>
                <a:moveTo>
                  <a:pt x="13796" y="0"/>
                </a:moveTo>
                <a:cubicBezTo>
                  <a:pt x="12945" y="244"/>
                  <a:pt x="12275" y="760"/>
                  <a:pt x="11974" y="1005"/>
                </a:cubicBezTo>
                <a:lnTo>
                  <a:pt x="11974" y="1005"/>
                </a:lnTo>
                <a:cubicBezTo>
                  <a:pt x="11756" y="922"/>
                  <a:pt x="11398" y="814"/>
                  <a:pt x="10948" y="814"/>
                </a:cubicBezTo>
                <a:cubicBezTo>
                  <a:pt x="10500" y="814"/>
                  <a:pt x="10012" y="896"/>
                  <a:pt x="9482" y="1262"/>
                </a:cubicBezTo>
                <a:cubicBezTo>
                  <a:pt x="8384" y="1995"/>
                  <a:pt x="7163" y="2279"/>
                  <a:pt x="5820" y="3378"/>
                </a:cubicBezTo>
                <a:cubicBezTo>
                  <a:pt x="5169" y="3867"/>
                  <a:pt x="3866" y="4762"/>
                  <a:pt x="2686" y="5617"/>
                </a:cubicBezTo>
                <a:cubicBezTo>
                  <a:pt x="2116" y="6064"/>
                  <a:pt x="1547" y="6512"/>
                  <a:pt x="1058" y="6878"/>
                </a:cubicBezTo>
                <a:cubicBezTo>
                  <a:pt x="610" y="7285"/>
                  <a:pt x="244" y="7611"/>
                  <a:pt x="81" y="7936"/>
                </a:cubicBezTo>
                <a:cubicBezTo>
                  <a:pt x="41" y="8018"/>
                  <a:pt x="0" y="8099"/>
                  <a:pt x="0" y="8221"/>
                </a:cubicBezTo>
                <a:cubicBezTo>
                  <a:pt x="0" y="8343"/>
                  <a:pt x="41" y="8506"/>
                  <a:pt x="122" y="8628"/>
                </a:cubicBezTo>
                <a:cubicBezTo>
                  <a:pt x="326" y="9076"/>
                  <a:pt x="855" y="9686"/>
                  <a:pt x="1547" y="10337"/>
                </a:cubicBezTo>
                <a:cubicBezTo>
                  <a:pt x="3541" y="12332"/>
                  <a:pt x="6837" y="14896"/>
                  <a:pt x="6837" y="14936"/>
                </a:cubicBezTo>
                <a:cubicBezTo>
                  <a:pt x="6919" y="14977"/>
                  <a:pt x="7000" y="14977"/>
                  <a:pt x="7081" y="14977"/>
                </a:cubicBezTo>
                <a:cubicBezTo>
                  <a:pt x="7081" y="14977"/>
                  <a:pt x="9238" y="14977"/>
                  <a:pt x="11558" y="14814"/>
                </a:cubicBezTo>
                <a:cubicBezTo>
                  <a:pt x="12738" y="14773"/>
                  <a:pt x="13959" y="14651"/>
                  <a:pt x="14977" y="14529"/>
                </a:cubicBezTo>
                <a:cubicBezTo>
                  <a:pt x="15465" y="14489"/>
                  <a:pt x="15913" y="14407"/>
                  <a:pt x="16320" y="14326"/>
                </a:cubicBezTo>
                <a:cubicBezTo>
                  <a:pt x="16686" y="14244"/>
                  <a:pt x="16971" y="14163"/>
                  <a:pt x="17215" y="14041"/>
                </a:cubicBezTo>
                <a:cubicBezTo>
                  <a:pt x="17866" y="13634"/>
                  <a:pt x="19006" y="12861"/>
                  <a:pt x="19982" y="12087"/>
                </a:cubicBezTo>
                <a:cubicBezTo>
                  <a:pt x="20471" y="11680"/>
                  <a:pt x="20918" y="11274"/>
                  <a:pt x="21285" y="10907"/>
                </a:cubicBezTo>
                <a:cubicBezTo>
                  <a:pt x="21447" y="10744"/>
                  <a:pt x="21610" y="10541"/>
                  <a:pt x="21732" y="10378"/>
                </a:cubicBezTo>
                <a:cubicBezTo>
                  <a:pt x="21854" y="10215"/>
                  <a:pt x="21936" y="10053"/>
                  <a:pt x="21976" y="9849"/>
                </a:cubicBezTo>
                <a:cubicBezTo>
                  <a:pt x="21976" y="9768"/>
                  <a:pt x="21976" y="9686"/>
                  <a:pt x="21976" y="9605"/>
                </a:cubicBezTo>
                <a:cubicBezTo>
                  <a:pt x="21976" y="9239"/>
                  <a:pt x="21854" y="8913"/>
                  <a:pt x="21610" y="8669"/>
                </a:cubicBezTo>
                <a:cubicBezTo>
                  <a:pt x="21366" y="8425"/>
                  <a:pt x="21000" y="8343"/>
                  <a:pt x="20593" y="8343"/>
                </a:cubicBezTo>
                <a:cubicBezTo>
                  <a:pt x="20267" y="8343"/>
                  <a:pt x="19942" y="8425"/>
                  <a:pt x="19535" y="8547"/>
                </a:cubicBezTo>
                <a:cubicBezTo>
                  <a:pt x="18883" y="8832"/>
                  <a:pt x="17703" y="9279"/>
                  <a:pt x="16645" y="9686"/>
                </a:cubicBezTo>
                <a:cubicBezTo>
                  <a:pt x="16075" y="9890"/>
                  <a:pt x="15587" y="10053"/>
                  <a:pt x="15180" y="10175"/>
                </a:cubicBezTo>
                <a:cubicBezTo>
                  <a:pt x="14977" y="10256"/>
                  <a:pt x="14773" y="10297"/>
                  <a:pt x="14651" y="10337"/>
                </a:cubicBezTo>
                <a:cubicBezTo>
                  <a:pt x="14529" y="10378"/>
                  <a:pt x="14407" y="10378"/>
                  <a:pt x="14407" y="10378"/>
                </a:cubicBezTo>
                <a:cubicBezTo>
                  <a:pt x="14366" y="10378"/>
                  <a:pt x="14122" y="10337"/>
                  <a:pt x="13837" y="10256"/>
                </a:cubicBezTo>
                <a:cubicBezTo>
                  <a:pt x="13430" y="10175"/>
                  <a:pt x="12901" y="10012"/>
                  <a:pt x="12494" y="9849"/>
                </a:cubicBezTo>
                <a:cubicBezTo>
                  <a:pt x="12435" y="9831"/>
                  <a:pt x="12378" y="9814"/>
                  <a:pt x="12323" y="9796"/>
                </a:cubicBezTo>
                <a:lnTo>
                  <a:pt x="12323" y="9796"/>
                </a:lnTo>
                <a:cubicBezTo>
                  <a:pt x="12376" y="9750"/>
                  <a:pt x="12434" y="9699"/>
                  <a:pt x="12494" y="9646"/>
                </a:cubicBezTo>
                <a:cubicBezTo>
                  <a:pt x="13064" y="9117"/>
                  <a:pt x="13959" y="8384"/>
                  <a:pt x="14854" y="7651"/>
                </a:cubicBezTo>
                <a:cubicBezTo>
                  <a:pt x="15750" y="6919"/>
                  <a:pt x="16645" y="6227"/>
                  <a:pt x="17215" y="5901"/>
                </a:cubicBezTo>
                <a:cubicBezTo>
                  <a:pt x="17825" y="5535"/>
                  <a:pt x="18477" y="5372"/>
                  <a:pt x="19087" y="5372"/>
                </a:cubicBezTo>
                <a:cubicBezTo>
                  <a:pt x="19860" y="5372"/>
                  <a:pt x="20593" y="5617"/>
                  <a:pt x="21081" y="5901"/>
                </a:cubicBezTo>
                <a:cubicBezTo>
                  <a:pt x="21244" y="5983"/>
                  <a:pt x="21447" y="6024"/>
                  <a:pt x="21610" y="6024"/>
                </a:cubicBezTo>
                <a:cubicBezTo>
                  <a:pt x="22058" y="6024"/>
                  <a:pt x="22424" y="5820"/>
                  <a:pt x="22709" y="5495"/>
                </a:cubicBezTo>
                <a:cubicBezTo>
                  <a:pt x="22994" y="5210"/>
                  <a:pt x="23197" y="4803"/>
                  <a:pt x="23197" y="4355"/>
                </a:cubicBezTo>
                <a:cubicBezTo>
                  <a:pt x="23197" y="3948"/>
                  <a:pt x="23035" y="3541"/>
                  <a:pt x="22628" y="3215"/>
                </a:cubicBezTo>
                <a:cubicBezTo>
                  <a:pt x="21488" y="2361"/>
                  <a:pt x="19942" y="1710"/>
                  <a:pt x="18558" y="1710"/>
                </a:cubicBezTo>
                <a:lnTo>
                  <a:pt x="18192" y="1710"/>
                </a:lnTo>
                <a:cubicBezTo>
                  <a:pt x="17337" y="1787"/>
                  <a:pt x="16796" y="1931"/>
                  <a:pt x="16504" y="2036"/>
                </a:cubicBezTo>
                <a:lnTo>
                  <a:pt x="16504" y="2036"/>
                </a:lnTo>
                <a:cubicBezTo>
                  <a:pt x="16359" y="1821"/>
                  <a:pt x="16137" y="1493"/>
                  <a:pt x="15872" y="1181"/>
                </a:cubicBezTo>
                <a:cubicBezTo>
                  <a:pt x="15628" y="896"/>
                  <a:pt x="15343" y="611"/>
                  <a:pt x="15058" y="367"/>
                </a:cubicBezTo>
                <a:cubicBezTo>
                  <a:pt x="14773" y="163"/>
                  <a:pt x="14448" y="0"/>
                  <a:pt x="1404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48"/>
          <p:cNvSpPr/>
          <p:nvPr/>
        </p:nvSpPr>
        <p:spPr>
          <a:xfrm flipH="1">
            <a:off x="9328917" y="6007049"/>
            <a:ext cx="85667" cy="53462"/>
          </a:xfrm>
          <a:custGeom>
            <a:rect b="b" l="l" r="r" t="t"/>
            <a:pathLst>
              <a:path extrusionOk="0" h="2769" w="4437">
                <a:moveTo>
                  <a:pt x="4038" y="1"/>
                </a:moveTo>
                <a:cubicBezTo>
                  <a:pt x="3980" y="1"/>
                  <a:pt x="3921" y="14"/>
                  <a:pt x="3866" y="41"/>
                </a:cubicBezTo>
                <a:lnTo>
                  <a:pt x="204" y="2158"/>
                </a:lnTo>
                <a:cubicBezTo>
                  <a:pt x="41" y="2239"/>
                  <a:pt x="0" y="2442"/>
                  <a:pt x="82" y="2605"/>
                </a:cubicBezTo>
                <a:cubicBezTo>
                  <a:pt x="136" y="2714"/>
                  <a:pt x="244" y="2768"/>
                  <a:pt x="359" y="2768"/>
                </a:cubicBezTo>
                <a:cubicBezTo>
                  <a:pt x="416" y="2768"/>
                  <a:pt x="475" y="2754"/>
                  <a:pt x="529" y="2727"/>
                </a:cubicBezTo>
                <a:lnTo>
                  <a:pt x="4233" y="611"/>
                </a:lnTo>
                <a:cubicBezTo>
                  <a:pt x="4396" y="530"/>
                  <a:pt x="4436" y="326"/>
                  <a:pt x="4355" y="163"/>
                </a:cubicBezTo>
                <a:cubicBezTo>
                  <a:pt x="4273" y="55"/>
                  <a:pt x="4156" y="1"/>
                  <a:pt x="40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48"/>
          <p:cNvSpPr/>
          <p:nvPr/>
        </p:nvSpPr>
        <p:spPr>
          <a:xfrm flipH="1">
            <a:off x="9412205" y="5986816"/>
            <a:ext cx="66032" cy="48346"/>
          </a:xfrm>
          <a:custGeom>
            <a:rect b="b" l="l" r="r" t="t"/>
            <a:pathLst>
              <a:path extrusionOk="0" h="2504" w="3420">
                <a:moveTo>
                  <a:pt x="3013" y="1"/>
                </a:moveTo>
                <a:cubicBezTo>
                  <a:pt x="2944" y="1"/>
                  <a:pt x="2873" y="24"/>
                  <a:pt x="2809" y="72"/>
                </a:cubicBezTo>
                <a:lnTo>
                  <a:pt x="204" y="1903"/>
                </a:lnTo>
                <a:cubicBezTo>
                  <a:pt x="41" y="1985"/>
                  <a:pt x="1" y="2188"/>
                  <a:pt x="123" y="2351"/>
                </a:cubicBezTo>
                <a:cubicBezTo>
                  <a:pt x="172" y="2450"/>
                  <a:pt x="281" y="2503"/>
                  <a:pt x="387" y="2503"/>
                </a:cubicBezTo>
                <a:cubicBezTo>
                  <a:pt x="455" y="2503"/>
                  <a:pt x="522" y="2481"/>
                  <a:pt x="571" y="2432"/>
                </a:cubicBezTo>
                <a:lnTo>
                  <a:pt x="3216" y="601"/>
                </a:lnTo>
                <a:cubicBezTo>
                  <a:pt x="3379" y="520"/>
                  <a:pt x="3419" y="275"/>
                  <a:pt x="3297" y="153"/>
                </a:cubicBezTo>
                <a:cubicBezTo>
                  <a:pt x="3223" y="55"/>
                  <a:pt x="3120" y="1"/>
                  <a:pt x="301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48"/>
          <p:cNvSpPr/>
          <p:nvPr/>
        </p:nvSpPr>
        <p:spPr>
          <a:xfrm flipH="1">
            <a:off x="8943867" y="5156909"/>
            <a:ext cx="1173143" cy="1586613"/>
          </a:xfrm>
          <a:custGeom>
            <a:rect b="b" l="l" r="r" t="t"/>
            <a:pathLst>
              <a:path extrusionOk="0" h="82176" w="60761">
                <a:moveTo>
                  <a:pt x="12494" y="0"/>
                </a:moveTo>
                <a:lnTo>
                  <a:pt x="6064" y="11680"/>
                </a:lnTo>
                <a:cubicBezTo>
                  <a:pt x="6064" y="11680"/>
                  <a:pt x="2360" y="16686"/>
                  <a:pt x="1180" y="20593"/>
                </a:cubicBezTo>
                <a:cubicBezTo>
                  <a:pt x="0" y="24541"/>
                  <a:pt x="1465" y="30198"/>
                  <a:pt x="1831" y="31500"/>
                </a:cubicBezTo>
                <a:cubicBezTo>
                  <a:pt x="2238" y="32802"/>
                  <a:pt x="23238" y="74151"/>
                  <a:pt x="25476" y="78220"/>
                </a:cubicBezTo>
                <a:cubicBezTo>
                  <a:pt x="27137" y="81239"/>
                  <a:pt x="28931" y="82175"/>
                  <a:pt x="30495" y="82175"/>
                </a:cubicBezTo>
                <a:cubicBezTo>
                  <a:pt x="31039" y="82175"/>
                  <a:pt x="31556" y="82062"/>
                  <a:pt x="32029" y="81883"/>
                </a:cubicBezTo>
                <a:cubicBezTo>
                  <a:pt x="33860" y="81232"/>
                  <a:pt x="54982" y="66133"/>
                  <a:pt x="55796" y="65360"/>
                </a:cubicBezTo>
                <a:cubicBezTo>
                  <a:pt x="56569" y="64587"/>
                  <a:pt x="60110" y="61575"/>
                  <a:pt x="60110" y="61575"/>
                </a:cubicBezTo>
                <a:cubicBezTo>
                  <a:pt x="60110" y="61575"/>
                  <a:pt x="60761" y="57343"/>
                  <a:pt x="57871" y="55145"/>
                </a:cubicBezTo>
                <a:cubicBezTo>
                  <a:pt x="56465" y="54056"/>
                  <a:pt x="55406" y="53776"/>
                  <a:pt x="54689" y="53776"/>
                </a:cubicBezTo>
                <a:cubicBezTo>
                  <a:pt x="53933" y="53776"/>
                  <a:pt x="53557" y="54087"/>
                  <a:pt x="53557" y="54087"/>
                </a:cubicBezTo>
                <a:lnTo>
                  <a:pt x="35203" y="59052"/>
                </a:lnTo>
                <a:cubicBezTo>
                  <a:pt x="35203" y="59052"/>
                  <a:pt x="24825" y="23360"/>
                  <a:pt x="23645" y="16523"/>
                </a:cubicBezTo>
                <a:cubicBezTo>
                  <a:pt x="22465" y="9727"/>
                  <a:pt x="24296" y="10093"/>
                  <a:pt x="20633" y="6430"/>
                </a:cubicBezTo>
                <a:cubicBezTo>
                  <a:pt x="16930" y="2768"/>
                  <a:pt x="12494" y="0"/>
                  <a:pt x="12494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48"/>
          <p:cNvSpPr/>
          <p:nvPr/>
        </p:nvSpPr>
        <p:spPr>
          <a:xfrm flipH="1">
            <a:off x="8951725" y="5196970"/>
            <a:ext cx="1151152" cy="1546396"/>
          </a:xfrm>
          <a:custGeom>
            <a:rect b="b" l="l" r="r" t="t"/>
            <a:pathLst>
              <a:path extrusionOk="0" h="80093" w="59622">
                <a:moveTo>
                  <a:pt x="10623" y="1"/>
                </a:moveTo>
                <a:lnTo>
                  <a:pt x="5332" y="9605"/>
                </a:lnTo>
                <a:cubicBezTo>
                  <a:pt x="5332" y="9605"/>
                  <a:pt x="1628" y="14611"/>
                  <a:pt x="448" y="18518"/>
                </a:cubicBezTo>
                <a:cubicBezTo>
                  <a:pt x="123" y="19658"/>
                  <a:pt x="1" y="20878"/>
                  <a:pt x="1" y="22099"/>
                </a:cubicBezTo>
                <a:cubicBezTo>
                  <a:pt x="1" y="25314"/>
                  <a:pt x="815" y="28489"/>
                  <a:pt x="1099" y="29425"/>
                </a:cubicBezTo>
                <a:cubicBezTo>
                  <a:pt x="1222" y="29750"/>
                  <a:pt x="2442" y="32233"/>
                  <a:pt x="4274" y="35936"/>
                </a:cubicBezTo>
                <a:cubicBezTo>
                  <a:pt x="4477" y="36303"/>
                  <a:pt x="4640" y="36710"/>
                  <a:pt x="4844" y="37076"/>
                </a:cubicBezTo>
                <a:cubicBezTo>
                  <a:pt x="5088" y="37524"/>
                  <a:pt x="5291" y="38012"/>
                  <a:pt x="5535" y="38460"/>
                </a:cubicBezTo>
                <a:cubicBezTo>
                  <a:pt x="5576" y="38582"/>
                  <a:pt x="5658" y="38663"/>
                  <a:pt x="5698" y="38785"/>
                </a:cubicBezTo>
                <a:cubicBezTo>
                  <a:pt x="7977" y="43384"/>
                  <a:pt x="10907" y="49082"/>
                  <a:pt x="13716" y="54698"/>
                </a:cubicBezTo>
                <a:lnTo>
                  <a:pt x="13878" y="54576"/>
                </a:lnTo>
                <a:cubicBezTo>
                  <a:pt x="13878" y="54576"/>
                  <a:pt x="14163" y="55308"/>
                  <a:pt x="14652" y="56489"/>
                </a:cubicBezTo>
                <a:cubicBezTo>
                  <a:pt x="19291" y="65645"/>
                  <a:pt x="23605" y="74029"/>
                  <a:pt x="24663" y="76023"/>
                </a:cubicBezTo>
                <a:cubicBezTo>
                  <a:pt x="26006" y="77855"/>
                  <a:pt x="27308" y="79279"/>
                  <a:pt x="28448" y="79889"/>
                </a:cubicBezTo>
                <a:cubicBezTo>
                  <a:pt x="28936" y="80052"/>
                  <a:pt x="29343" y="80093"/>
                  <a:pt x="29791" y="80093"/>
                </a:cubicBezTo>
                <a:cubicBezTo>
                  <a:pt x="29994" y="80093"/>
                  <a:pt x="30198" y="80093"/>
                  <a:pt x="30361" y="80052"/>
                </a:cubicBezTo>
                <a:cubicBezTo>
                  <a:pt x="30401" y="80052"/>
                  <a:pt x="30442" y="80052"/>
                  <a:pt x="30442" y="80012"/>
                </a:cubicBezTo>
                <a:cubicBezTo>
                  <a:pt x="35814" y="76634"/>
                  <a:pt x="54372" y="63977"/>
                  <a:pt x="55064" y="63285"/>
                </a:cubicBezTo>
                <a:cubicBezTo>
                  <a:pt x="55308" y="63041"/>
                  <a:pt x="55878" y="62512"/>
                  <a:pt x="56529" y="61942"/>
                </a:cubicBezTo>
                <a:cubicBezTo>
                  <a:pt x="56773" y="61738"/>
                  <a:pt x="57058" y="61494"/>
                  <a:pt x="57302" y="61250"/>
                </a:cubicBezTo>
                <a:cubicBezTo>
                  <a:pt x="57750" y="60884"/>
                  <a:pt x="58157" y="60558"/>
                  <a:pt x="58482" y="60273"/>
                </a:cubicBezTo>
                <a:cubicBezTo>
                  <a:pt x="58849" y="59948"/>
                  <a:pt x="59133" y="59704"/>
                  <a:pt x="59296" y="59582"/>
                </a:cubicBezTo>
                <a:cubicBezTo>
                  <a:pt x="59337" y="59500"/>
                  <a:pt x="59378" y="59500"/>
                  <a:pt x="59378" y="59500"/>
                </a:cubicBezTo>
                <a:cubicBezTo>
                  <a:pt x="59378" y="59459"/>
                  <a:pt x="59622" y="58035"/>
                  <a:pt x="59215" y="56407"/>
                </a:cubicBezTo>
                <a:cubicBezTo>
                  <a:pt x="51849" y="59337"/>
                  <a:pt x="36709" y="65401"/>
                  <a:pt x="35814" y="66297"/>
                </a:cubicBezTo>
                <a:cubicBezTo>
                  <a:pt x="35570" y="66541"/>
                  <a:pt x="35407" y="66622"/>
                  <a:pt x="35285" y="66622"/>
                </a:cubicBezTo>
                <a:cubicBezTo>
                  <a:pt x="34837" y="66622"/>
                  <a:pt x="35244" y="64954"/>
                  <a:pt x="35244" y="63081"/>
                </a:cubicBezTo>
                <a:cubicBezTo>
                  <a:pt x="35244" y="62715"/>
                  <a:pt x="35163" y="62552"/>
                  <a:pt x="35000" y="62552"/>
                </a:cubicBezTo>
                <a:cubicBezTo>
                  <a:pt x="34227" y="62552"/>
                  <a:pt x="31622" y="67395"/>
                  <a:pt x="31134" y="68616"/>
                </a:cubicBezTo>
                <a:cubicBezTo>
                  <a:pt x="31052" y="68779"/>
                  <a:pt x="30971" y="68861"/>
                  <a:pt x="30890" y="68861"/>
                </a:cubicBezTo>
                <a:cubicBezTo>
                  <a:pt x="30239" y="68861"/>
                  <a:pt x="29180" y="64221"/>
                  <a:pt x="28773" y="62186"/>
                </a:cubicBezTo>
                <a:cubicBezTo>
                  <a:pt x="28366" y="59907"/>
                  <a:pt x="21489" y="42285"/>
                  <a:pt x="19413" y="34105"/>
                </a:cubicBezTo>
                <a:cubicBezTo>
                  <a:pt x="17378" y="25884"/>
                  <a:pt x="13756" y="6105"/>
                  <a:pt x="11518" y="1629"/>
                </a:cubicBezTo>
                <a:cubicBezTo>
                  <a:pt x="11274" y="1100"/>
                  <a:pt x="10948" y="571"/>
                  <a:pt x="10623" y="1"/>
                </a:cubicBezTo>
                <a:close/>
              </a:path>
            </a:pathLst>
          </a:custGeom>
          <a:solidFill>
            <a:srgbClr val="C00000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48"/>
          <p:cNvSpPr/>
          <p:nvPr/>
        </p:nvSpPr>
        <p:spPr>
          <a:xfrm flipH="1">
            <a:off x="8948578" y="5150229"/>
            <a:ext cx="1160574" cy="1600225"/>
          </a:xfrm>
          <a:custGeom>
            <a:rect b="b" l="l" r="r" t="t"/>
            <a:pathLst>
              <a:path extrusionOk="0" h="82881" w="60110">
                <a:moveTo>
                  <a:pt x="12072" y="1"/>
                </a:moveTo>
                <a:cubicBezTo>
                  <a:pt x="11960" y="1"/>
                  <a:pt x="11855" y="63"/>
                  <a:pt x="11802" y="143"/>
                </a:cubicBezTo>
                <a:cubicBezTo>
                  <a:pt x="11680" y="306"/>
                  <a:pt x="11721" y="509"/>
                  <a:pt x="11884" y="631"/>
                </a:cubicBezTo>
                <a:cubicBezTo>
                  <a:pt x="11884" y="631"/>
                  <a:pt x="11965" y="672"/>
                  <a:pt x="12087" y="753"/>
                </a:cubicBezTo>
                <a:cubicBezTo>
                  <a:pt x="12982" y="1323"/>
                  <a:pt x="16767" y="3846"/>
                  <a:pt x="19982" y="7021"/>
                </a:cubicBezTo>
                <a:cubicBezTo>
                  <a:pt x="20878" y="7916"/>
                  <a:pt x="21447" y="8567"/>
                  <a:pt x="21773" y="9137"/>
                </a:cubicBezTo>
                <a:cubicBezTo>
                  <a:pt x="22017" y="9544"/>
                  <a:pt x="22180" y="9910"/>
                  <a:pt x="22261" y="10276"/>
                </a:cubicBezTo>
                <a:cubicBezTo>
                  <a:pt x="22506" y="11457"/>
                  <a:pt x="22221" y="13084"/>
                  <a:pt x="22912" y="16951"/>
                </a:cubicBezTo>
                <a:cubicBezTo>
                  <a:pt x="23197" y="18660"/>
                  <a:pt x="24052" y="22201"/>
                  <a:pt x="25192" y="26515"/>
                </a:cubicBezTo>
                <a:cubicBezTo>
                  <a:pt x="28610" y="39416"/>
                  <a:pt x="34470" y="59520"/>
                  <a:pt x="34470" y="59520"/>
                </a:cubicBezTo>
                <a:cubicBezTo>
                  <a:pt x="34502" y="59647"/>
                  <a:pt x="34608" y="59749"/>
                  <a:pt x="34750" y="59749"/>
                </a:cubicBezTo>
                <a:cubicBezTo>
                  <a:pt x="34790" y="59749"/>
                  <a:pt x="34833" y="59741"/>
                  <a:pt x="34877" y="59723"/>
                </a:cubicBezTo>
                <a:lnTo>
                  <a:pt x="53232" y="54758"/>
                </a:lnTo>
                <a:lnTo>
                  <a:pt x="53354" y="54677"/>
                </a:lnTo>
                <a:cubicBezTo>
                  <a:pt x="53395" y="54677"/>
                  <a:pt x="53720" y="54433"/>
                  <a:pt x="54290" y="54433"/>
                </a:cubicBezTo>
                <a:cubicBezTo>
                  <a:pt x="54941" y="54433"/>
                  <a:pt x="55918" y="54677"/>
                  <a:pt x="57261" y="55735"/>
                </a:cubicBezTo>
                <a:cubicBezTo>
                  <a:pt x="58197" y="56468"/>
                  <a:pt x="58726" y="57404"/>
                  <a:pt x="59051" y="58340"/>
                </a:cubicBezTo>
                <a:cubicBezTo>
                  <a:pt x="59377" y="59276"/>
                  <a:pt x="59418" y="60212"/>
                  <a:pt x="59418" y="60863"/>
                </a:cubicBezTo>
                <a:cubicBezTo>
                  <a:pt x="59418" y="61148"/>
                  <a:pt x="59418" y="61433"/>
                  <a:pt x="59418" y="61596"/>
                </a:cubicBezTo>
                <a:cubicBezTo>
                  <a:pt x="59418" y="61642"/>
                  <a:pt x="59404" y="61689"/>
                  <a:pt x="59393" y="61728"/>
                </a:cubicBezTo>
                <a:lnTo>
                  <a:pt x="59393" y="61728"/>
                </a:lnTo>
                <a:cubicBezTo>
                  <a:pt x="59128" y="61957"/>
                  <a:pt x="58403" y="62585"/>
                  <a:pt x="57627" y="63264"/>
                </a:cubicBezTo>
                <a:cubicBezTo>
                  <a:pt x="56650" y="64119"/>
                  <a:pt x="55552" y="65055"/>
                  <a:pt x="55145" y="65462"/>
                </a:cubicBezTo>
                <a:cubicBezTo>
                  <a:pt x="55104" y="65502"/>
                  <a:pt x="54982" y="65584"/>
                  <a:pt x="54778" y="65747"/>
                </a:cubicBezTo>
                <a:cubicBezTo>
                  <a:pt x="53313" y="66886"/>
                  <a:pt x="47901" y="70793"/>
                  <a:pt x="42651" y="74497"/>
                </a:cubicBezTo>
                <a:cubicBezTo>
                  <a:pt x="40005" y="76328"/>
                  <a:pt x="37441" y="78119"/>
                  <a:pt x="35406" y="79502"/>
                </a:cubicBezTo>
                <a:cubicBezTo>
                  <a:pt x="34389" y="80194"/>
                  <a:pt x="33494" y="80764"/>
                  <a:pt x="32843" y="81171"/>
                </a:cubicBezTo>
                <a:cubicBezTo>
                  <a:pt x="32476" y="81374"/>
                  <a:pt x="32191" y="81578"/>
                  <a:pt x="31988" y="81700"/>
                </a:cubicBezTo>
                <a:cubicBezTo>
                  <a:pt x="31744" y="81822"/>
                  <a:pt x="31581" y="81903"/>
                  <a:pt x="31500" y="81944"/>
                </a:cubicBezTo>
                <a:cubicBezTo>
                  <a:pt x="31093" y="82066"/>
                  <a:pt x="30604" y="82188"/>
                  <a:pt x="30116" y="82188"/>
                </a:cubicBezTo>
                <a:cubicBezTo>
                  <a:pt x="29383" y="82188"/>
                  <a:pt x="28610" y="81985"/>
                  <a:pt x="27796" y="81415"/>
                </a:cubicBezTo>
                <a:cubicBezTo>
                  <a:pt x="27023" y="80845"/>
                  <a:pt x="26168" y="79909"/>
                  <a:pt x="25354" y="78404"/>
                </a:cubicBezTo>
                <a:cubicBezTo>
                  <a:pt x="24255" y="76369"/>
                  <a:pt x="18436" y="65014"/>
                  <a:pt x="12860" y="54026"/>
                </a:cubicBezTo>
                <a:cubicBezTo>
                  <a:pt x="10093" y="48532"/>
                  <a:pt x="7366" y="43119"/>
                  <a:pt x="5291" y="38968"/>
                </a:cubicBezTo>
                <a:cubicBezTo>
                  <a:pt x="4273" y="36933"/>
                  <a:pt x="3378" y="35183"/>
                  <a:pt x="2767" y="33921"/>
                </a:cubicBezTo>
                <a:cubicBezTo>
                  <a:pt x="2483" y="33270"/>
                  <a:pt x="2238" y="32782"/>
                  <a:pt x="2035" y="32416"/>
                </a:cubicBezTo>
                <a:cubicBezTo>
                  <a:pt x="1953" y="32212"/>
                  <a:pt x="1913" y="32049"/>
                  <a:pt x="1831" y="31968"/>
                </a:cubicBezTo>
                <a:cubicBezTo>
                  <a:pt x="1791" y="31846"/>
                  <a:pt x="1750" y="31765"/>
                  <a:pt x="1750" y="31765"/>
                </a:cubicBezTo>
                <a:cubicBezTo>
                  <a:pt x="1506" y="30828"/>
                  <a:pt x="651" y="27654"/>
                  <a:pt x="651" y="24520"/>
                </a:cubicBezTo>
                <a:cubicBezTo>
                  <a:pt x="651" y="23299"/>
                  <a:pt x="773" y="22119"/>
                  <a:pt x="1099" y="21061"/>
                </a:cubicBezTo>
                <a:cubicBezTo>
                  <a:pt x="1669" y="19148"/>
                  <a:pt x="2890" y="16910"/>
                  <a:pt x="3948" y="15201"/>
                </a:cubicBezTo>
                <a:cubicBezTo>
                  <a:pt x="4477" y="14346"/>
                  <a:pt x="4965" y="13573"/>
                  <a:pt x="5331" y="13044"/>
                </a:cubicBezTo>
                <a:cubicBezTo>
                  <a:pt x="5494" y="12800"/>
                  <a:pt x="5657" y="12596"/>
                  <a:pt x="5779" y="12433"/>
                </a:cubicBezTo>
                <a:cubicBezTo>
                  <a:pt x="5860" y="12311"/>
                  <a:pt x="5901" y="12230"/>
                  <a:pt x="5901" y="12230"/>
                </a:cubicBezTo>
                <a:cubicBezTo>
                  <a:pt x="6023" y="12067"/>
                  <a:pt x="5983" y="11864"/>
                  <a:pt x="5860" y="11741"/>
                </a:cubicBezTo>
                <a:cubicBezTo>
                  <a:pt x="5793" y="11708"/>
                  <a:pt x="5719" y="11688"/>
                  <a:pt x="5646" y="11688"/>
                </a:cubicBezTo>
                <a:cubicBezTo>
                  <a:pt x="5543" y="11688"/>
                  <a:pt x="5444" y="11728"/>
                  <a:pt x="5372" y="11823"/>
                </a:cubicBezTo>
                <a:cubicBezTo>
                  <a:pt x="5372" y="11823"/>
                  <a:pt x="1669" y="16829"/>
                  <a:pt x="448" y="20858"/>
                </a:cubicBezTo>
                <a:cubicBezTo>
                  <a:pt x="122" y="21997"/>
                  <a:pt x="0" y="23259"/>
                  <a:pt x="0" y="24520"/>
                </a:cubicBezTo>
                <a:cubicBezTo>
                  <a:pt x="0" y="27776"/>
                  <a:pt x="814" y="30991"/>
                  <a:pt x="1099" y="31927"/>
                </a:cubicBezTo>
                <a:cubicBezTo>
                  <a:pt x="1140" y="32009"/>
                  <a:pt x="1180" y="32090"/>
                  <a:pt x="1221" y="32212"/>
                </a:cubicBezTo>
                <a:cubicBezTo>
                  <a:pt x="1628" y="33148"/>
                  <a:pt x="3174" y="36241"/>
                  <a:pt x="5291" y="40474"/>
                </a:cubicBezTo>
                <a:cubicBezTo>
                  <a:pt x="11599" y="53131"/>
                  <a:pt x="23157" y="75758"/>
                  <a:pt x="24785" y="78729"/>
                </a:cubicBezTo>
                <a:cubicBezTo>
                  <a:pt x="25598" y="80276"/>
                  <a:pt x="26494" y="81293"/>
                  <a:pt x="27430" y="81944"/>
                </a:cubicBezTo>
                <a:cubicBezTo>
                  <a:pt x="28325" y="82595"/>
                  <a:pt x="29261" y="82880"/>
                  <a:pt x="30116" y="82880"/>
                </a:cubicBezTo>
                <a:cubicBezTo>
                  <a:pt x="30686" y="82880"/>
                  <a:pt x="31255" y="82758"/>
                  <a:pt x="31744" y="82555"/>
                </a:cubicBezTo>
                <a:cubicBezTo>
                  <a:pt x="31907" y="82514"/>
                  <a:pt x="32110" y="82392"/>
                  <a:pt x="32354" y="82270"/>
                </a:cubicBezTo>
                <a:cubicBezTo>
                  <a:pt x="33331" y="81700"/>
                  <a:pt x="35203" y="80438"/>
                  <a:pt x="37523" y="78892"/>
                </a:cubicBezTo>
                <a:cubicBezTo>
                  <a:pt x="40982" y="76531"/>
                  <a:pt x="45337" y="73438"/>
                  <a:pt x="48918" y="70875"/>
                </a:cubicBezTo>
                <a:cubicBezTo>
                  <a:pt x="50709" y="69572"/>
                  <a:pt x="52296" y="68433"/>
                  <a:pt x="53517" y="67578"/>
                </a:cubicBezTo>
                <a:cubicBezTo>
                  <a:pt x="54086" y="67130"/>
                  <a:pt x="54575" y="66764"/>
                  <a:pt x="54941" y="66520"/>
                </a:cubicBezTo>
                <a:cubicBezTo>
                  <a:pt x="55104" y="66357"/>
                  <a:pt x="55267" y="66235"/>
                  <a:pt x="55389" y="66154"/>
                </a:cubicBezTo>
                <a:cubicBezTo>
                  <a:pt x="55470" y="66072"/>
                  <a:pt x="55552" y="65991"/>
                  <a:pt x="55633" y="65950"/>
                </a:cubicBezTo>
                <a:cubicBezTo>
                  <a:pt x="55999" y="65584"/>
                  <a:pt x="57098" y="64607"/>
                  <a:pt x="58075" y="63753"/>
                </a:cubicBezTo>
                <a:cubicBezTo>
                  <a:pt x="59051" y="62898"/>
                  <a:pt x="59947" y="62165"/>
                  <a:pt x="59947" y="62165"/>
                </a:cubicBezTo>
                <a:cubicBezTo>
                  <a:pt x="59988" y="62125"/>
                  <a:pt x="60028" y="62043"/>
                  <a:pt x="60028" y="61962"/>
                </a:cubicBezTo>
                <a:cubicBezTo>
                  <a:pt x="60069" y="61962"/>
                  <a:pt x="60110" y="61514"/>
                  <a:pt x="60110" y="60863"/>
                </a:cubicBezTo>
                <a:cubicBezTo>
                  <a:pt x="60110" y="60130"/>
                  <a:pt x="60028" y="59154"/>
                  <a:pt x="59703" y="58096"/>
                </a:cubicBezTo>
                <a:cubicBezTo>
                  <a:pt x="59336" y="57078"/>
                  <a:pt x="58726" y="56020"/>
                  <a:pt x="57708" y="55206"/>
                </a:cubicBezTo>
                <a:cubicBezTo>
                  <a:pt x="56243" y="54107"/>
                  <a:pt x="55104" y="53782"/>
                  <a:pt x="54290" y="53782"/>
                </a:cubicBezTo>
                <a:cubicBezTo>
                  <a:pt x="53490" y="53782"/>
                  <a:pt x="53047" y="54067"/>
                  <a:pt x="52960" y="54137"/>
                </a:cubicBezTo>
                <a:lnTo>
                  <a:pt x="52960" y="54137"/>
                </a:lnTo>
                <a:lnTo>
                  <a:pt x="35024" y="58978"/>
                </a:lnTo>
                <a:lnTo>
                  <a:pt x="35024" y="58978"/>
                </a:lnTo>
                <a:cubicBezTo>
                  <a:pt x="34948" y="58714"/>
                  <a:pt x="34829" y="58302"/>
                  <a:pt x="34674" y="57770"/>
                </a:cubicBezTo>
                <a:cubicBezTo>
                  <a:pt x="33657" y="54311"/>
                  <a:pt x="31133" y="45561"/>
                  <a:pt x="28732" y="36933"/>
                </a:cubicBezTo>
                <a:cubicBezTo>
                  <a:pt x="26331" y="28305"/>
                  <a:pt x="24052" y="19759"/>
                  <a:pt x="23564" y="16829"/>
                </a:cubicBezTo>
                <a:cubicBezTo>
                  <a:pt x="22994" y="13451"/>
                  <a:pt x="23157" y="11904"/>
                  <a:pt x="22994" y="10602"/>
                </a:cubicBezTo>
                <a:cubicBezTo>
                  <a:pt x="22912" y="9991"/>
                  <a:pt x="22750" y="9381"/>
                  <a:pt x="22343" y="8771"/>
                </a:cubicBezTo>
                <a:cubicBezTo>
                  <a:pt x="21976" y="8160"/>
                  <a:pt x="21366" y="7468"/>
                  <a:pt x="20430" y="6532"/>
                </a:cubicBezTo>
                <a:cubicBezTo>
                  <a:pt x="16727" y="2829"/>
                  <a:pt x="12250" y="61"/>
                  <a:pt x="12250" y="61"/>
                </a:cubicBezTo>
                <a:cubicBezTo>
                  <a:pt x="12193" y="19"/>
                  <a:pt x="12131" y="1"/>
                  <a:pt x="120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48"/>
          <p:cNvSpPr/>
          <p:nvPr/>
        </p:nvSpPr>
        <p:spPr>
          <a:xfrm flipH="1">
            <a:off x="9002846" y="6217470"/>
            <a:ext cx="135172" cy="180120"/>
          </a:xfrm>
          <a:custGeom>
            <a:rect b="b" l="l" r="r" t="t"/>
            <a:pathLst>
              <a:path extrusionOk="0" h="9329" w="7001">
                <a:moveTo>
                  <a:pt x="331" y="1"/>
                </a:moveTo>
                <a:cubicBezTo>
                  <a:pt x="164" y="1"/>
                  <a:pt x="36" y="116"/>
                  <a:pt x="1" y="293"/>
                </a:cubicBezTo>
                <a:cubicBezTo>
                  <a:pt x="1" y="456"/>
                  <a:pt x="123" y="619"/>
                  <a:pt x="326" y="660"/>
                </a:cubicBezTo>
                <a:cubicBezTo>
                  <a:pt x="448" y="700"/>
                  <a:pt x="1913" y="904"/>
                  <a:pt x="3297" y="2084"/>
                </a:cubicBezTo>
                <a:cubicBezTo>
                  <a:pt x="4721" y="3224"/>
                  <a:pt x="6146" y="5258"/>
                  <a:pt x="6309" y="9003"/>
                </a:cubicBezTo>
                <a:cubicBezTo>
                  <a:pt x="6309" y="9206"/>
                  <a:pt x="6471" y="9328"/>
                  <a:pt x="6675" y="9328"/>
                </a:cubicBezTo>
                <a:cubicBezTo>
                  <a:pt x="6838" y="9328"/>
                  <a:pt x="7001" y="9165"/>
                  <a:pt x="7001" y="8962"/>
                </a:cubicBezTo>
                <a:cubicBezTo>
                  <a:pt x="6838" y="4933"/>
                  <a:pt x="5210" y="2654"/>
                  <a:pt x="3582" y="1433"/>
                </a:cubicBezTo>
                <a:cubicBezTo>
                  <a:pt x="1995" y="212"/>
                  <a:pt x="448" y="8"/>
                  <a:pt x="408" y="8"/>
                </a:cubicBezTo>
                <a:cubicBezTo>
                  <a:pt x="381" y="3"/>
                  <a:pt x="356" y="1"/>
                  <a:pt x="3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48"/>
          <p:cNvSpPr/>
          <p:nvPr/>
        </p:nvSpPr>
        <p:spPr>
          <a:xfrm flipH="1">
            <a:off x="10307876" y="4804624"/>
            <a:ext cx="1013644" cy="2046421"/>
          </a:xfrm>
          <a:custGeom>
            <a:rect b="b" l="l" r="r" t="t"/>
            <a:pathLst>
              <a:path extrusionOk="0" h="105991" w="52500">
                <a:moveTo>
                  <a:pt x="1258" y="1"/>
                </a:moveTo>
                <a:cubicBezTo>
                  <a:pt x="1053" y="1"/>
                  <a:pt x="936" y="15"/>
                  <a:pt x="936" y="15"/>
                </a:cubicBezTo>
                <a:lnTo>
                  <a:pt x="0" y="2579"/>
                </a:lnTo>
                <a:lnTo>
                  <a:pt x="15180" y="44009"/>
                </a:lnTo>
                <a:lnTo>
                  <a:pt x="49488" y="105990"/>
                </a:lnTo>
                <a:lnTo>
                  <a:pt x="52500" y="105990"/>
                </a:lnTo>
                <a:cubicBezTo>
                  <a:pt x="47860" y="97281"/>
                  <a:pt x="22140" y="49218"/>
                  <a:pt x="21244" y="47061"/>
                </a:cubicBezTo>
                <a:cubicBezTo>
                  <a:pt x="20308" y="44660"/>
                  <a:pt x="18843" y="44660"/>
                  <a:pt x="18355" y="43683"/>
                </a:cubicBezTo>
                <a:cubicBezTo>
                  <a:pt x="17907" y="42747"/>
                  <a:pt x="18518" y="38555"/>
                  <a:pt x="18355" y="35869"/>
                </a:cubicBezTo>
                <a:cubicBezTo>
                  <a:pt x="18233" y="33142"/>
                  <a:pt x="9401" y="7869"/>
                  <a:pt x="7000" y="3718"/>
                </a:cubicBezTo>
                <a:cubicBezTo>
                  <a:pt x="5059" y="304"/>
                  <a:pt x="2208" y="1"/>
                  <a:pt x="12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48"/>
          <p:cNvSpPr/>
          <p:nvPr/>
        </p:nvSpPr>
        <p:spPr>
          <a:xfrm flipH="1">
            <a:off x="10300809" y="4798620"/>
            <a:ext cx="1027777" cy="2059492"/>
          </a:xfrm>
          <a:custGeom>
            <a:rect b="b" l="l" r="r" t="t"/>
            <a:pathLst>
              <a:path extrusionOk="0" h="106668" w="53232">
                <a:moveTo>
                  <a:pt x="1669" y="651"/>
                </a:moveTo>
                <a:cubicBezTo>
                  <a:pt x="2116" y="651"/>
                  <a:pt x="3012" y="733"/>
                  <a:pt x="4029" y="1221"/>
                </a:cubicBezTo>
                <a:cubicBezTo>
                  <a:pt x="5006" y="1669"/>
                  <a:pt x="6145" y="2564"/>
                  <a:pt x="7081" y="4192"/>
                </a:cubicBezTo>
                <a:cubicBezTo>
                  <a:pt x="7651" y="5169"/>
                  <a:pt x="8669" y="7570"/>
                  <a:pt x="9849" y="10541"/>
                </a:cubicBezTo>
                <a:cubicBezTo>
                  <a:pt x="11558" y="15018"/>
                  <a:pt x="13674" y="20959"/>
                  <a:pt x="15384" y="26006"/>
                </a:cubicBezTo>
                <a:cubicBezTo>
                  <a:pt x="16238" y="28529"/>
                  <a:pt x="16971" y="30849"/>
                  <a:pt x="17500" y="32639"/>
                </a:cubicBezTo>
                <a:cubicBezTo>
                  <a:pt x="17785" y="33535"/>
                  <a:pt x="17988" y="34308"/>
                  <a:pt x="18151" y="34919"/>
                </a:cubicBezTo>
                <a:cubicBezTo>
                  <a:pt x="18314" y="35529"/>
                  <a:pt x="18395" y="35977"/>
                  <a:pt x="18395" y="36180"/>
                </a:cubicBezTo>
                <a:cubicBezTo>
                  <a:pt x="18436" y="36506"/>
                  <a:pt x="18436" y="36831"/>
                  <a:pt x="18436" y="37157"/>
                </a:cubicBezTo>
                <a:cubicBezTo>
                  <a:pt x="18436" y="38948"/>
                  <a:pt x="18232" y="41064"/>
                  <a:pt x="18232" y="42529"/>
                </a:cubicBezTo>
                <a:cubicBezTo>
                  <a:pt x="18232" y="42854"/>
                  <a:pt x="18232" y="43180"/>
                  <a:pt x="18273" y="43465"/>
                </a:cubicBezTo>
                <a:cubicBezTo>
                  <a:pt x="18314" y="43709"/>
                  <a:pt x="18355" y="43953"/>
                  <a:pt x="18436" y="44157"/>
                </a:cubicBezTo>
                <a:cubicBezTo>
                  <a:pt x="18599" y="44442"/>
                  <a:pt x="18802" y="44686"/>
                  <a:pt x="19046" y="44849"/>
                </a:cubicBezTo>
                <a:cubicBezTo>
                  <a:pt x="19413" y="45134"/>
                  <a:pt x="19779" y="45378"/>
                  <a:pt x="20186" y="45744"/>
                </a:cubicBezTo>
                <a:cubicBezTo>
                  <a:pt x="20552" y="46110"/>
                  <a:pt x="20959" y="46639"/>
                  <a:pt x="21285" y="47494"/>
                </a:cubicBezTo>
                <a:cubicBezTo>
                  <a:pt x="21366" y="47657"/>
                  <a:pt x="21529" y="47942"/>
                  <a:pt x="21773" y="48430"/>
                </a:cubicBezTo>
                <a:cubicBezTo>
                  <a:pt x="25248" y="55420"/>
                  <a:pt x="47383" y="96750"/>
                  <a:pt x="52319" y="105976"/>
                </a:cubicBezTo>
                <a:lnTo>
                  <a:pt x="50049" y="105976"/>
                </a:lnTo>
                <a:lnTo>
                  <a:pt x="15872" y="44197"/>
                </a:lnTo>
                <a:lnTo>
                  <a:pt x="692" y="2890"/>
                </a:lnTo>
                <a:lnTo>
                  <a:pt x="1547" y="659"/>
                </a:lnTo>
                <a:lnTo>
                  <a:pt x="1547" y="659"/>
                </a:lnTo>
                <a:cubicBezTo>
                  <a:pt x="1584" y="654"/>
                  <a:pt x="1625" y="651"/>
                  <a:pt x="1669" y="651"/>
                </a:cubicBezTo>
                <a:close/>
                <a:moveTo>
                  <a:pt x="1262" y="0"/>
                </a:moveTo>
                <a:cubicBezTo>
                  <a:pt x="1140" y="41"/>
                  <a:pt x="1018" y="122"/>
                  <a:pt x="977" y="204"/>
                </a:cubicBezTo>
                <a:lnTo>
                  <a:pt x="41" y="2768"/>
                </a:lnTo>
                <a:cubicBezTo>
                  <a:pt x="0" y="2849"/>
                  <a:pt x="0" y="2931"/>
                  <a:pt x="41" y="3012"/>
                </a:cubicBezTo>
                <a:lnTo>
                  <a:pt x="15221" y="44442"/>
                </a:lnTo>
                <a:lnTo>
                  <a:pt x="15262" y="44482"/>
                </a:lnTo>
                <a:lnTo>
                  <a:pt x="49529" y="106464"/>
                </a:lnTo>
                <a:cubicBezTo>
                  <a:pt x="49610" y="106586"/>
                  <a:pt x="49732" y="106668"/>
                  <a:pt x="49854" y="106668"/>
                </a:cubicBezTo>
                <a:lnTo>
                  <a:pt x="52866" y="106668"/>
                </a:lnTo>
                <a:cubicBezTo>
                  <a:pt x="52988" y="106668"/>
                  <a:pt x="53110" y="106586"/>
                  <a:pt x="53191" y="106464"/>
                </a:cubicBezTo>
                <a:cubicBezTo>
                  <a:pt x="53232" y="106383"/>
                  <a:pt x="53232" y="106261"/>
                  <a:pt x="53191" y="106139"/>
                </a:cubicBezTo>
                <a:cubicBezTo>
                  <a:pt x="50872" y="101784"/>
                  <a:pt x="43261" y="87621"/>
                  <a:pt x="36139" y="74232"/>
                </a:cubicBezTo>
                <a:cubicBezTo>
                  <a:pt x="32558" y="67558"/>
                  <a:pt x="29139" y="61046"/>
                  <a:pt x="26535" y="56122"/>
                </a:cubicBezTo>
                <a:cubicBezTo>
                  <a:pt x="25232" y="53639"/>
                  <a:pt x="24134" y="51564"/>
                  <a:pt x="23320" y="50017"/>
                </a:cubicBezTo>
                <a:cubicBezTo>
                  <a:pt x="22913" y="49244"/>
                  <a:pt x="22587" y="48593"/>
                  <a:pt x="22384" y="48145"/>
                </a:cubicBezTo>
                <a:cubicBezTo>
                  <a:pt x="22139" y="47657"/>
                  <a:pt x="21977" y="47331"/>
                  <a:pt x="21936" y="47250"/>
                </a:cubicBezTo>
                <a:cubicBezTo>
                  <a:pt x="21448" y="45988"/>
                  <a:pt x="20796" y="45296"/>
                  <a:pt x="20227" y="44889"/>
                </a:cubicBezTo>
                <a:cubicBezTo>
                  <a:pt x="19942" y="44645"/>
                  <a:pt x="19657" y="44482"/>
                  <a:pt x="19453" y="44320"/>
                </a:cubicBezTo>
                <a:cubicBezTo>
                  <a:pt x="19250" y="44157"/>
                  <a:pt x="19128" y="44035"/>
                  <a:pt x="19046" y="43831"/>
                </a:cubicBezTo>
                <a:cubicBezTo>
                  <a:pt x="19006" y="43791"/>
                  <a:pt x="18965" y="43628"/>
                  <a:pt x="18924" y="43384"/>
                </a:cubicBezTo>
                <a:cubicBezTo>
                  <a:pt x="18924" y="43139"/>
                  <a:pt x="18884" y="42854"/>
                  <a:pt x="18884" y="42529"/>
                </a:cubicBezTo>
                <a:cubicBezTo>
                  <a:pt x="18884" y="41105"/>
                  <a:pt x="19087" y="38988"/>
                  <a:pt x="19087" y="37157"/>
                </a:cubicBezTo>
                <a:cubicBezTo>
                  <a:pt x="19087" y="36831"/>
                  <a:pt x="19087" y="36465"/>
                  <a:pt x="19087" y="36139"/>
                </a:cubicBezTo>
                <a:cubicBezTo>
                  <a:pt x="19046" y="35732"/>
                  <a:pt x="18884" y="35041"/>
                  <a:pt x="18639" y="34105"/>
                </a:cubicBezTo>
                <a:cubicBezTo>
                  <a:pt x="17703" y="30727"/>
                  <a:pt x="15506" y="24093"/>
                  <a:pt x="13267" y="17826"/>
                </a:cubicBezTo>
                <a:cubicBezTo>
                  <a:pt x="12128" y="14692"/>
                  <a:pt x="11029" y="11680"/>
                  <a:pt x="10052" y="9198"/>
                </a:cubicBezTo>
                <a:cubicBezTo>
                  <a:pt x="9035" y="6715"/>
                  <a:pt x="8221" y="4803"/>
                  <a:pt x="7692" y="3867"/>
                </a:cubicBezTo>
                <a:cubicBezTo>
                  <a:pt x="6674" y="2117"/>
                  <a:pt x="5413" y="1140"/>
                  <a:pt x="4314" y="611"/>
                </a:cubicBezTo>
                <a:cubicBezTo>
                  <a:pt x="3175" y="82"/>
                  <a:pt x="2198" y="0"/>
                  <a:pt x="16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48"/>
          <p:cNvSpPr/>
          <p:nvPr/>
        </p:nvSpPr>
        <p:spPr>
          <a:xfrm flipH="1">
            <a:off x="10365990" y="4778367"/>
            <a:ext cx="1342103" cy="2072679"/>
          </a:xfrm>
          <a:custGeom>
            <a:rect b="b" l="l" r="r" t="t"/>
            <a:pathLst>
              <a:path extrusionOk="0" h="107351" w="69512">
                <a:moveTo>
                  <a:pt x="12680" y="0"/>
                </a:moveTo>
                <a:cubicBezTo>
                  <a:pt x="9524" y="0"/>
                  <a:pt x="6256" y="324"/>
                  <a:pt x="4314" y="927"/>
                </a:cubicBezTo>
                <a:cubicBezTo>
                  <a:pt x="163" y="2189"/>
                  <a:pt x="0" y="2677"/>
                  <a:pt x="163" y="5404"/>
                </a:cubicBezTo>
                <a:cubicBezTo>
                  <a:pt x="326" y="8090"/>
                  <a:pt x="3663" y="33404"/>
                  <a:pt x="9931" y="47933"/>
                </a:cubicBezTo>
                <a:cubicBezTo>
                  <a:pt x="16239" y="62502"/>
                  <a:pt x="34186" y="103362"/>
                  <a:pt x="35692" y="107350"/>
                </a:cubicBezTo>
                <a:lnTo>
                  <a:pt x="69511" y="107350"/>
                </a:lnTo>
                <a:cubicBezTo>
                  <a:pt x="65523" y="100228"/>
                  <a:pt x="41918" y="57578"/>
                  <a:pt x="36953" y="44107"/>
                </a:cubicBezTo>
                <a:cubicBezTo>
                  <a:pt x="31541" y="29375"/>
                  <a:pt x="23035" y="3166"/>
                  <a:pt x="20959" y="1375"/>
                </a:cubicBezTo>
                <a:cubicBezTo>
                  <a:pt x="19845" y="435"/>
                  <a:pt x="16338" y="0"/>
                  <a:pt x="1268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48"/>
          <p:cNvSpPr/>
          <p:nvPr/>
        </p:nvSpPr>
        <p:spPr>
          <a:xfrm flipH="1">
            <a:off x="10359715" y="4771900"/>
            <a:ext cx="1352297" cy="2086214"/>
          </a:xfrm>
          <a:custGeom>
            <a:rect b="b" l="l" r="r" t="t"/>
            <a:pathLst>
              <a:path extrusionOk="0" h="108052" w="70040">
                <a:moveTo>
                  <a:pt x="12820" y="692"/>
                </a:moveTo>
                <a:cubicBezTo>
                  <a:pt x="14651" y="692"/>
                  <a:pt x="16442" y="774"/>
                  <a:pt x="17907" y="1018"/>
                </a:cubicBezTo>
                <a:cubicBezTo>
                  <a:pt x="18639" y="1140"/>
                  <a:pt x="19290" y="1262"/>
                  <a:pt x="19819" y="1425"/>
                </a:cubicBezTo>
                <a:cubicBezTo>
                  <a:pt x="20349" y="1588"/>
                  <a:pt x="20715" y="1791"/>
                  <a:pt x="20959" y="1995"/>
                </a:cubicBezTo>
                <a:cubicBezTo>
                  <a:pt x="21040" y="2035"/>
                  <a:pt x="21162" y="2239"/>
                  <a:pt x="21325" y="2524"/>
                </a:cubicBezTo>
                <a:cubicBezTo>
                  <a:pt x="21976" y="3541"/>
                  <a:pt x="22953" y="5861"/>
                  <a:pt x="24133" y="8954"/>
                </a:cubicBezTo>
                <a:cubicBezTo>
                  <a:pt x="27674" y="18152"/>
                  <a:pt x="33005" y="34186"/>
                  <a:pt x="36831" y="44564"/>
                </a:cubicBezTo>
                <a:cubicBezTo>
                  <a:pt x="39354" y="51320"/>
                  <a:pt x="46476" y="65360"/>
                  <a:pt x="53517" y="78587"/>
                </a:cubicBezTo>
                <a:cubicBezTo>
                  <a:pt x="60228" y="91267"/>
                  <a:pt x="66826" y="103237"/>
                  <a:pt x="69117" y="107360"/>
                </a:cubicBezTo>
                <a:lnTo>
                  <a:pt x="36104" y="107360"/>
                </a:lnTo>
                <a:cubicBezTo>
                  <a:pt x="35648" y="106153"/>
                  <a:pt x="34312" y="102978"/>
                  <a:pt x="32436" y="98651"/>
                </a:cubicBezTo>
                <a:cubicBezTo>
                  <a:pt x="26453" y="84773"/>
                  <a:pt x="15180" y="59093"/>
                  <a:pt x="10459" y="48145"/>
                </a:cubicBezTo>
                <a:cubicBezTo>
                  <a:pt x="7325" y="40901"/>
                  <a:pt x="4924" y="30971"/>
                  <a:pt x="3296" y="22506"/>
                </a:cubicBezTo>
                <a:cubicBezTo>
                  <a:pt x="2483" y="18274"/>
                  <a:pt x="1872" y="14407"/>
                  <a:pt x="1424" y="11437"/>
                </a:cubicBezTo>
                <a:cubicBezTo>
                  <a:pt x="977" y="8466"/>
                  <a:pt x="773" y="6349"/>
                  <a:pt x="733" y="5698"/>
                </a:cubicBezTo>
                <a:cubicBezTo>
                  <a:pt x="692" y="5332"/>
                  <a:pt x="692" y="5006"/>
                  <a:pt x="692" y="4721"/>
                </a:cubicBezTo>
                <a:cubicBezTo>
                  <a:pt x="692" y="4274"/>
                  <a:pt x="733" y="3908"/>
                  <a:pt x="814" y="3663"/>
                </a:cubicBezTo>
                <a:cubicBezTo>
                  <a:pt x="936" y="3256"/>
                  <a:pt x="1221" y="2971"/>
                  <a:pt x="1791" y="2646"/>
                </a:cubicBezTo>
                <a:cubicBezTo>
                  <a:pt x="2401" y="2320"/>
                  <a:pt x="3296" y="1995"/>
                  <a:pt x="4639" y="1588"/>
                </a:cubicBezTo>
                <a:cubicBezTo>
                  <a:pt x="6471" y="1018"/>
                  <a:pt x="9727" y="692"/>
                  <a:pt x="12820" y="692"/>
                </a:cubicBezTo>
                <a:close/>
                <a:moveTo>
                  <a:pt x="12820" y="1"/>
                </a:moveTo>
                <a:cubicBezTo>
                  <a:pt x="9645" y="1"/>
                  <a:pt x="6430" y="326"/>
                  <a:pt x="4436" y="937"/>
                </a:cubicBezTo>
                <a:cubicBezTo>
                  <a:pt x="2645" y="1466"/>
                  <a:pt x="1546" y="1873"/>
                  <a:pt x="895" y="2442"/>
                </a:cubicBezTo>
                <a:cubicBezTo>
                  <a:pt x="529" y="2727"/>
                  <a:pt x="285" y="3053"/>
                  <a:pt x="163" y="3419"/>
                </a:cubicBezTo>
                <a:cubicBezTo>
                  <a:pt x="41" y="3826"/>
                  <a:pt x="0" y="4233"/>
                  <a:pt x="0" y="4721"/>
                </a:cubicBezTo>
                <a:cubicBezTo>
                  <a:pt x="0" y="5006"/>
                  <a:pt x="0" y="5373"/>
                  <a:pt x="41" y="5739"/>
                </a:cubicBezTo>
                <a:cubicBezTo>
                  <a:pt x="81" y="6431"/>
                  <a:pt x="326" y="8547"/>
                  <a:pt x="733" y="11518"/>
                </a:cubicBezTo>
                <a:cubicBezTo>
                  <a:pt x="2035" y="20471"/>
                  <a:pt x="5087" y="37442"/>
                  <a:pt x="9849" y="48390"/>
                </a:cubicBezTo>
                <a:cubicBezTo>
                  <a:pt x="12982" y="55715"/>
                  <a:pt x="19046" y="69552"/>
                  <a:pt x="24500" y="82087"/>
                </a:cubicBezTo>
                <a:cubicBezTo>
                  <a:pt x="27226" y="88354"/>
                  <a:pt x="29831" y="94296"/>
                  <a:pt x="31825" y="98895"/>
                </a:cubicBezTo>
                <a:cubicBezTo>
                  <a:pt x="33779" y="103534"/>
                  <a:pt x="35203" y="106831"/>
                  <a:pt x="35569" y="107808"/>
                </a:cubicBezTo>
                <a:cubicBezTo>
                  <a:pt x="35610" y="107930"/>
                  <a:pt x="35732" y="108052"/>
                  <a:pt x="35895" y="108052"/>
                </a:cubicBezTo>
                <a:lnTo>
                  <a:pt x="69714" y="108052"/>
                </a:lnTo>
                <a:cubicBezTo>
                  <a:pt x="69795" y="108052"/>
                  <a:pt x="69918" y="107970"/>
                  <a:pt x="69999" y="107848"/>
                </a:cubicBezTo>
                <a:cubicBezTo>
                  <a:pt x="70040" y="107767"/>
                  <a:pt x="70040" y="107645"/>
                  <a:pt x="69999" y="107523"/>
                </a:cubicBezTo>
                <a:cubicBezTo>
                  <a:pt x="68005" y="103941"/>
                  <a:pt x="61127" y="91488"/>
                  <a:pt x="54086" y="78261"/>
                </a:cubicBezTo>
                <a:cubicBezTo>
                  <a:pt x="47087" y="65035"/>
                  <a:pt x="39965" y="50994"/>
                  <a:pt x="37482" y="44320"/>
                </a:cubicBezTo>
                <a:cubicBezTo>
                  <a:pt x="34755" y="36954"/>
                  <a:pt x="31296" y="26739"/>
                  <a:pt x="28244" y="18111"/>
                </a:cubicBezTo>
                <a:cubicBezTo>
                  <a:pt x="26697" y="13797"/>
                  <a:pt x="25273" y="9890"/>
                  <a:pt x="24093" y="6960"/>
                </a:cubicBezTo>
                <a:cubicBezTo>
                  <a:pt x="23523" y="5454"/>
                  <a:pt x="22994" y="4233"/>
                  <a:pt x="22546" y="3297"/>
                </a:cubicBezTo>
                <a:cubicBezTo>
                  <a:pt x="22302" y="2849"/>
                  <a:pt x="22099" y="2483"/>
                  <a:pt x="21936" y="2158"/>
                </a:cubicBezTo>
                <a:cubicBezTo>
                  <a:pt x="21732" y="1832"/>
                  <a:pt x="21569" y="1628"/>
                  <a:pt x="21407" y="1466"/>
                </a:cubicBezTo>
                <a:cubicBezTo>
                  <a:pt x="21040" y="1181"/>
                  <a:pt x="20593" y="977"/>
                  <a:pt x="20023" y="774"/>
                </a:cubicBezTo>
                <a:cubicBezTo>
                  <a:pt x="18314" y="245"/>
                  <a:pt x="15587" y="1"/>
                  <a:pt x="1282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8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12: Hàng đợi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49"/>
          <p:cNvPicPr preferRelativeResize="0"/>
          <p:nvPr/>
        </p:nvPicPr>
        <p:blipFill rotWithShape="1">
          <a:blip r:embed="rId3">
            <a:alphaModFix amt="23000"/>
          </a:blip>
          <a:srcRect b="0" l="6349" r="18513" t="0"/>
          <a:stretch/>
        </p:blipFill>
        <p:spPr>
          <a:xfrm>
            <a:off x="0" y="3845375"/>
            <a:ext cx="12192000" cy="30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49"/>
          <p:cNvSpPr/>
          <p:nvPr/>
        </p:nvSpPr>
        <p:spPr>
          <a:xfrm flipH="1">
            <a:off x="6635460" y="5115265"/>
            <a:ext cx="685976" cy="1735764"/>
          </a:xfrm>
          <a:custGeom>
            <a:rect b="b" l="l" r="r" t="t"/>
            <a:pathLst>
              <a:path extrusionOk="0" h="89901" w="35529">
                <a:moveTo>
                  <a:pt x="7122" y="6430"/>
                </a:moveTo>
                <a:cubicBezTo>
                  <a:pt x="8221" y="11843"/>
                  <a:pt x="12698" y="13959"/>
                  <a:pt x="12779" y="13959"/>
                </a:cubicBezTo>
                <a:lnTo>
                  <a:pt x="12576" y="14407"/>
                </a:lnTo>
                <a:cubicBezTo>
                  <a:pt x="12535" y="14366"/>
                  <a:pt x="7814" y="12169"/>
                  <a:pt x="6675" y="6512"/>
                </a:cubicBezTo>
                <a:lnTo>
                  <a:pt x="7122" y="6430"/>
                </a:lnTo>
                <a:close/>
                <a:moveTo>
                  <a:pt x="18314" y="31785"/>
                </a:moveTo>
                <a:lnTo>
                  <a:pt x="18314" y="31785"/>
                </a:lnTo>
                <a:cubicBezTo>
                  <a:pt x="18311" y="31785"/>
                  <a:pt x="18308" y="31785"/>
                  <a:pt x="18306" y="31785"/>
                </a:cubicBezTo>
                <a:lnTo>
                  <a:pt x="18306" y="31785"/>
                </a:lnTo>
                <a:cubicBezTo>
                  <a:pt x="18309" y="31787"/>
                  <a:pt x="18312" y="31788"/>
                  <a:pt x="18315" y="31789"/>
                </a:cubicBezTo>
                <a:lnTo>
                  <a:pt x="18315" y="31789"/>
                </a:lnTo>
                <a:cubicBezTo>
                  <a:pt x="18315" y="31788"/>
                  <a:pt x="18314" y="31786"/>
                  <a:pt x="18314" y="31785"/>
                </a:cubicBezTo>
                <a:close/>
                <a:moveTo>
                  <a:pt x="6919" y="39599"/>
                </a:moveTo>
                <a:cubicBezTo>
                  <a:pt x="10012" y="45622"/>
                  <a:pt x="17012" y="48267"/>
                  <a:pt x="17093" y="48267"/>
                </a:cubicBezTo>
                <a:lnTo>
                  <a:pt x="16930" y="48715"/>
                </a:lnTo>
                <a:cubicBezTo>
                  <a:pt x="16849" y="48674"/>
                  <a:pt x="9686" y="45988"/>
                  <a:pt x="6512" y="39843"/>
                </a:cubicBezTo>
                <a:lnTo>
                  <a:pt x="6919" y="39599"/>
                </a:lnTo>
                <a:close/>
                <a:moveTo>
                  <a:pt x="31052" y="0"/>
                </a:moveTo>
                <a:cubicBezTo>
                  <a:pt x="31052" y="0"/>
                  <a:pt x="29913" y="2930"/>
                  <a:pt x="27878" y="6512"/>
                </a:cubicBezTo>
                <a:cubicBezTo>
                  <a:pt x="25843" y="10134"/>
                  <a:pt x="19535" y="15750"/>
                  <a:pt x="18395" y="21855"/>
                </a:cubicBezTo>
                <a:cubicBezTo>
                  <a:pt x="18110" y="23564"/>
                  <a:pt x="17988" y="25110"/>
                  <a:pt x="17988" y="26453"/>
                </a:cubicBezTo>
                <a:cubicBezTo>
                  <a:pt x="16930" y="22913"/>
                  <a:pt x="15628" y="19576"/>
                  <a:pt x="14326" y="16483"/>
                </a:cubicBezTo>
                <a:cubicBezTo>
                  <a:pt x="13959" y="15669"/>
                  <a:pt x="13674" y="14733"/>
                  <a:pt x="13430" y="13797"/>
                </a:cubicBezTo>
                <a:lnTo>
                  <a:pt x="13227" y="13675"/>
                </a:lnTo>
                <a:cubicBezTo>
                  <a:pt x="13268" y="13634"/>
                  <a:pt x="17337" y="6756"/>
                  <a:pt x="17337" y="4803"/>
                </a:cubicBezTo>
                <a:lnTo>
                  <a:pt x="17785" y="4803"/>
                </a:lnTo>
                <a:cubicBezTo>
                  <a:pt x="17785" y="6634"/>
                  <a:pt x="14692" y="12087"/>
                  <a:pt x="13837" y="13552"/>
                </a:cubicBezTo>
                <a:cubicBezTo>
                  <a:pt x="15262" y="12698"/>
                  <a:pt x="17581" y="10948"/>
                  <a:pt x="18436" y="8262"/>
                </a:cubicBezTo>
                <a:cubicBezTo>
                  <a:pt x="19738" y="4233"/>
                  <a:pt x="17826" y="570"/>
                  <a:pt x="17826" y="570"/>
                </a:cubicBezTo>
                <a:cubicBezTo>
                  <a:pt x="17826" y="570"/>
                  <a:pt x="14366" y="5617"/>
                  <a:pt x="13430" y="8832"/>
                </a:cubicBezTo>
                <a:cubicBezTo>
                  <a:pt x="12861" y="10866"/>
                  <a:pt x="12698" y="12454"/>
                  <a:pt x="12657" y="13349"/>
                </a:cubicBezTo>
                <a:cubicBezTo>
                  <a:pt x="12006" y="11680"/>
                  <a:pt x="10988" y="9401"/>
                  <a:pt x="9849" y="7896"/>
                </a:cubicBezTo>
                <a:cubicBezTo>
                  <a:pt x="7814" y="5169"/>
                  <a:pt x="6471" y="1140"/>
                  <a:pt x="6471" y="1140"/>
                </a:cubicBezTo>
                <a:cubicBezTo>
                  <a:pt x="6471" y="1140"/>
                  <a:pt x="3989" y="5413"/>
                  <a:pt x="5779" y="9890"/>
                </a:cubicBezTo>
                <a:cubicBezTo>
                  <a:pt x="7285" y="13593"/>
                  <a:pt x="11477" y="15018"/>
                  <a:pt x="12942" y="15425"/>
                </a:cubicBezTo>
                <a:cubicBezTo>
                  <a:pt x="13105" y="15913"/>
                  <a:pt x="13308" y="16401"/>
                  <a:pt x="13471" y="16849"/>
                </a:cubicBezTo>
                <a:cubicBezTo>
                  <a:pt x="15262" y="21041"/>
                  <a:pt x="17052" y="25762"/>
                  <a:pt x="18110" y="30727"/>
                </a:cubicBezTo>
                <a:cubicBezTo>
                  <a:pt x="17052" y="29302"/>
                  <a:pt x="15058" y="26860"/>
                  <a:pt x="13186" y="25477"/>
                </a:cubicBezTo>
                <a:cubicBezTo>
                  <a:pt x="10460" y="23483"/>
                  <a:pt x="8018" y="19983"/>
                  <a:pt x="8018" y="19983"/>
                </a:cubicBezTo>
                <a:lnTo>
                  <a:pt x="8018" y="19983"/>
                </a:lnTo>
                <a:cubicBezTo>
                  <a:pt x="8017" y="19983"/>
                  <a:pt x="6878" y="24826"/>
                  <a:pt x="9890" y="28610"/>
                </a:cubicBezTo>
                <a:cubicBezTo>
                  <a:pt x="12110" y="31377"/>
                  <a:pt x="15862" y="31799"/>
                  <a:pt x="17735" y="31799"/>
                </a:cubicBezTo>
                <a:cubicBezTo>
                  <a:pt x="17952" y="31799"/>
                  <a:pt x="18144" y="31794"/>
                  <a:pt x="18306" y="31785"/>
                </a:cubicBezTo>
                <a:lnTo>
                  <a:pt x="18306" y="31785"/>
                </a:lnTo>
                <a:cubicBezTo>
                  <a:pt x="16823" y="31118"/>
                  <a:pt x="12173" y="28894"/>
                  <a:pt x="10093" y="25843"/>
                </a:cubicBezTo>
                <a:lnTo>
                  <a:pt x="10459" y="25599"/>
                </a:lnTo>
                <a:cubicBezTo>
                  <a:pt x="12616" y="28692"/>
                  <a:pt x="17785" y="31052"/>
                  <a:pt x="18762" y="31500"/>
                </a:cubicBezTo>
                <a:cubicBezTo>
                  <a:pt x="19535" y="30279"/>
                  <a:pt x="24419" y="22750"/>
                  <a:pt x="26128" y="17988"/>
                </a:cubicBezTo>
                <a:lnTo>
                  <a:pt x="26575" y="18151"/>
                </a:lnTo>
                <a:cubicBezTo>
                  <a:pt x="24703" y="23320"/>
                  <a:pt x="19128" y="31826"/>
                  <a:pt x="19047" y="31907"/>
                </a:cubicBezTo>
                <a:lnTo>
                  <a:pt x="18965" y="32070"/>
                </a:lnTo>
                <a:lnTo>
                  <a:pt x="18762" y="31988"/>
                </a:lnTo>
                <a:cubicBezTo>
                  <a:pt x="18726" y="31970"/>
                  <a:pt x="18567" y="31903"/>
                  <a:pt x="18315" y="31789"/>
                </a:cubicBezTo>
                <a:lnTo>
                  <a:pt x="18315" y="31789"/>
                </a:lnTo>
                <a:cubicBezTo>
                  <a:pt x="19372" y="37241"/>
                  <a:pt x="19494" y="42937"/>
                  <a:pt x="17704" y="48471"/>
                </a:cubicBezTo>
                <a:cubicBezTo>
                  <a:pt x="17581" y="47372"/>
                  <a:pt x="16971" y="44482"/>
                  <a:pt x="13430" y="41227"/>
                </a:cubicBezTo>
                <a:cubicBezTo>
                  <a:pt x="8954" y="37116"/>
                  <a:pt x="1" y="23972"/>
                  <a:pt x="0" y="23971"/>
                </a:cubicBezTo>
                <a:lnTo>
                  <a:pt x="0" y="23971"/>
                </a:lnTo>
                <a:cubicBezTo>
                  <a:pt x="0" y="23972"/>
                  <a:pt x="733" y="39477"/>
                  <a:pt x="5006" y="44604"/>
                </a:cubicBezTo>
                <a:cubicBezTo>
                  <a:pt x="8275" y="48486"/>
                  <a:pt x="14023" y="48949"/>
                  <a:pt x="16528" y="48949"/>
                </a:cubicBezTo>
                <a:cubicBezTo>
                  <a:pt x="17017" y="48949"/>
                  <a:pt x="17382" y="48932"/>
                  <a:pt x="17581" y="48918"/>
                </a:cubicBezTo>
                <a:lnTo>
                  <a:pt x="17581" y="48918"/>
                </a:lnTo>
                <a:cubicBezTo>
                  <a:pt x="17500" y="49163"/>
                  <a:pt x="17419" y="49407"/>
                  <a:pt x="17297" y="49651"/>
                </a:cubicBezTo>
                <a:cubicBezTo>
                  <a:pt x="14488" y="57221"/>
                  <a:pt x="13878" y="62552"/>
                  <a:pt x="13837" y="65360"/>
                </a:cubicBezTo>
                <a:lnTo>
                  <a:pt x="8506" y="65360"/>
                </a:lnTo>
                <a:lnTo>
                  <a:pt x="8506" y="89900"/>
                </a:lnTo>
                <a:lnTo>
                  <a:pt x="23157" y="89900"/>
                </a:lnTo>
                <a:lnTo>
                  <a:pt x="23157" y="65360"/>
                </a:lnTo>
                <a:lnTo>
                  <a:pt x="14733" y="65360"/>
                </a:lnTo>
                <a:cubicBezTo>
                  <a:pt x="14773" y="64180"/>
                  <a:pt x="14895" y="62593"/>
                  <a:pt x="15262" y="60558"/>
                </a:cubicBezTo>
                <a:lnTo>
                  <a:pt x="15262" y="60558"/>
                </a:lnTo>
                <a:cubicBezTo>
                  <a:pt x="15140" y="60598"/>
                  <a:pt x="15099" y="60598"/>
                  <a:pt x="15099" y="60598"/>
                </a:cubicBezTo>
                <a:lnTo>
                  <a:pt x="14977" y="60151"/>
                </a:lnTo>
                <a:cubicBezTo>
                  <a:pt x="15058" y="60151"/>
                  <a:pt x="24256" y="57546"/>
                  <a:pt x="30645" y="50953"/>
                </a:cubicBezTo>
                <a:lnTo>
                  <a:pt x="30971" y="51279"/>
                </a:lnTo>
                <a:cubicBezTo>
                  <a:pt x="25802" y="56610"/>
                  <a:pt x="18884" y="59337"/>
                  <a:pt x="16198" y="60273"/>
                </a:cubicBezTo>
                <a:cubicBezTo>
                  <a:pt x="18843" y="59907"/>
                  <a:pt x="25314" y="58971"/>
                  <a:pt x="28325" y="57017"/>
                </a:cubicBezTo>
                <a:cubicBezTo>
                  <a:pt x="32151" y="54535"/>
                  <a:pt x="35529" y="47087"/>
                  <a:pt x="35529" y="47087"/>
                </a:cubicBezTo>
                <a:lnTo>
                  <a:pt x="35529" y="47087"/>
                </a:lnTo>
                <a:cubicBezTo>
                  <a:pt x="35528" y="47087"/>
                  <a:pt x="23157" y="49814"/>
                  <a:pt x="19535" y="54290"/>
                </a:cubicBezTo>
                <a:cubicBezTo>
                  <a:pt x="17093" y="57383"/>
                  <a:pt x="15872" y="59093"/>
                  <a:pt x="15384" y="59866"/>
                </a:cubicBezTo>
                <a:cubicBezTo>
                  <a:pt x="15872" y="57180"/>
                  <a:pt x="16686" y="53883"/>
                  <a:pt x="18151" y="49976"/>
                </a:cubicBezTo>
                <a:cubicBezTo>
                  <a:pt x="19128" y="47413"/>
                  <a:pt x="19657" y="44808"/>
                  <a:pt x="19860" y="42203"/>
                </a:cubicBezTo>
                <a:lnTo>
                  <a:pt x="19860" y="42203"/>
                </a:lnTo>
                <a:cubicBezTo>
                  <a:pt x="19738" y="42285"/>
                  <a:pt x="19657" y="42325"/>
                  <a:pt x="19657" y="42325"/>
                </a:cubicBezTo>
                <a:lnTo>
                  <a:pt x="19453" y="41918"/>
                </a:lnTo>
                <a:cubicBezTo>
                  <a:pt x="19535" y="41878"/>
                  <a:pt x="27878" y="37442"/>
                  <a:pt x="30238" y="33250"/>
                </a:cubicBezTo>
                <a:lnTo>
                  <a:pt x="30645" y="33494"/>
                </a:lnTo>
                <a:cubicBezTo>
                  <a:pt x="28529" y="37279"/>
                  <a:pt x="21895" y="41104"/>
                  <a:pt x="20105" y="42081"/>
                </a:cubicBezTo>
                <a:cubicBezTo>
                  <a:pt x="21814" y="41918"/>
                  <a:pt x="27186" y="41104"/>
                  <a:pt x="30360" y="37157"/>
                </a:cubicBezTo>
                <a:cubicBezTo>
                  <a:pt x="34186" y="32436"/>
                  <a:pt x="33494" y="26576"/>
                  <a:pt x="33494" y="26576"/>
                </a:cubicBezTo>
                <a:lnTo>
                  <a:pt x="33494" y="26576"/>
                </a:lnTo>
                <a:cubicBezTo>
                  <a:pt x="33493" y="26576"/>
                  <a:pt x="26290" y="31541"/>
                  <a:pt x="23360" y="35366"/>
                </a:cubicBezTo>
                <a:cubicBezTo>
                  <a:pt x="21488" y="37808"/>
                  <a:pt x="20471" y="39884"/>
                  <a:pt x="19942" y="41064"/>
                </a:cubicBezTo>
                <a:cubicBezTo>
                  <a:pt x="20105" y="37930"/>
                  <a:pt x="19820" y="34796"/>
                  <a:pt x="19250" y="31744"/>
                </a:cubicBezTo>
                <a:cubicBezTo>
                  <a:pt x="21651" y="29872"/>
                  <a:pt x="30523" y="22587"/>
                  <a:pt x="31500" y="17134"/>
                </a:cubicBezTo>
                <a:cubicBezTo>
                  <a:pt x="32599" y="10826"/>
                  <a:pt x="31052" y="0"/>
                  <a:pt x="31052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49"/>
          <p:cNvSpPr/>
          <p:nvPr/>
        </p:nvSpPr>
        <p:spPr>
          <a:xfrm flipH="1">
            <a:off x="7716630" y="4538543"/>
            <a:ext cx="173671" cy="2312517"/>
          </a:xfrm>
          <a:custGeom>
            <a:rect b="b" l="l" r="r" t="t"/>
            <a:pathLst>
              <a:path extrusionOk="0" h="119773" w="8995">
                <a:moveTo>
                  <a:pt x="8995" y="1"/>
                </a:moveTo>
                <a:lnTo>
                  <a:pt x="1" y="10134"/>
                </a:lnTo>
                <a:lnTo>
                  <a:pt x="1" y="119772"/>
                </a:lnTo>
                <a:lnTo>
                  <a:pt x="8995" y="119772"/>
                </a:lnTo>
                <a:lnTo>
                  <a:pt x="8995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49"/>
          <p:cNvSpPr/>
          <p:nvPr/>
        </p:nvSpPr>
        <p:spPr>
          <a:xfrm flipH="1">
            <a:off x="7716634" y="6425053"/>
            <a:ext cx="84876" cy="425904"/>
          </a:xfrm>
          <a:custGeom>
            <a:rect b="b" l="l" r="r" t="t"/>
            <a:pathLst>
              <a:path extrusionOk="0" h="22059" w="4396">
                <a:moveTo>
                  <a:pt x="0" y="1"/>
                </a:moveTo>
                <a:lnTo>
                  <a:pt x="0" y="22058"/>
                </a:lnTo>
                <a:lnTo>
                  <a:pt x="4396" y="22058"/>
                </a:lnTo>
                <a:lnTo>
                  <a:pt x="43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49"/>
          <p:cNvSpPr/>
          <p:nvPr/>
        </p:nvSpPr>
        <p:spPr>
          <a:xfrm flipH="1">
            <a:off x="7710340" y="6418759"/>
            <a:ext cx="97464" cy="439265"/>
          </a:xfrm>
          <a:custGeom>
            <a:rect b="b" l="l" r="r" t="t"/>
            <a:pathLst>
              <a:path extrusionOk="0" h="22751" w="5048">
                <a:moveTo>
                  <a:pt x="4355" y="652"/>
                </a:moveTo>
                <a:lnTo>
                  <a:pt x="4355" y="22059"/>
                </a:lnTo>
                <a:lnTo>
                  <a:pt x="693" y="22059"/>
                </a:lnTo>
                <a:lnTo>
                  <a:pt x="693" y="652"/>
                </a:lnTo>
                <a:close/>
                <a:moveTo>
                  <a:pt x="326" y="1"/>
                </a:moveTo>
                <a:cubicBezTo>
                  <a:pt x="245" y="1"/>
                  <a:pt x="164" y="1"/>
                  <a:pt x="123" y="82"/>
                </a:cubicBezTo>
                <a:cubicBezTo>
                  <a:pt x="41" y="164"/>
                  <a:pt x="1" y="245"/>
                  <a:pt x="1" y="327"/>
                </a:cubicBezTo>
                <a:lnTo>
                  <a:pt x="1" y="22384"/>
                </a:lnTo>
                <a:cubicBezTo>
                  <a:pt x="1" y="22466"/>
                  <a:pt x="41" y="22588"/>
                  <a:pt x="123" y="22629"/>
                </a:cubicBezTo>
                <a:cubicBezTo>
                  <a:pt x="164" y="22710"/>
                  <a:pt x="245" y="22751"/>
                  <a:pt x="326" y="22751"/>
                </a:cubicBezTo>
                <a:lnTo>
                  <a:pt x="4722" y="22751"/>
                </a:lnTo>
                <a:cubicBezTo>
                  <a:pt x="4803" y="22751"/>
                  <a:pt x="4884" y="22710"/>
                  <a:pt x="4966" y="22629"/>
                </a:cubicBezTo>
                <a:cubicBezTo>
                  <a:pt x="5007" y="22547"/>
                  <a:pt x="5047" y="22466"/>
                  <a:pt x="5047" y="22384"/>
                </a:cubicBezTo>
                <a:lnTo>
                  <a:pt x="5047" y="327"/>
                </a:lnTo>
                <a:cubicBezTo>
                  <a:pt x="5047" y="245"/>
                  <a:pt x="5007" y="164"/>
                  <a:pt x="4966" y="82"/>
                </a:cubicBezTo>
                <a:cubicBezTo>
                  <a:pt x="4884" y="1"/>
                  <a:pt x="4803" y="1"/>
                  <a:pt x="47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49"/>
          <p:cNvSpPr/>
          <p:nvPr/>
        </p:nvSpPr>
        <p:spPr>
          <a:xfrm flipH="1">
            <a:off x="7350472" y="6129626"/>
            <a:ext cx="366186" cy="721348"/>
          </a:xfrm>
          <a:custGeom>
            <a:rect b="b" l="l" r="r" t="t"/>
            <a:pathLst>
              <a:path extrusionOk="0" h="37361" w="18966">
                <a:moveTo>
                  <a:pt x="18965" y="0"/>
                </a:moveTo>
                <a:lnTo>
                  <a:pt x="1" y="15303"/>
                </a:lnTo>
                <a:lnTo>
                  <a:pt x="1" y="37360"/>
                </a:lnTo>
                <a:lnTo>
                  <a:pt x="18965" y="37360"/>
                </a:lnTo>
                <a:lnTo>
                  <a:pt x="18965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49"/>
          <p:cNvSpPr/>
          <p:nvPr/>
        </p:nvSpPr>
        <p:spPr>
          <a:xfrm flipH="1">
            <a:off x="7344177" y="6123274"/>
            <a:ext cx="379547" cy="734766"/>
          </a:xfrm>
          <a:custGeom>
            <a:rect b="b" l="l" r="r" t="t"/>
            <a:pathLst>
              <a:path extrusionOk="0" h="38056" w="19658">
                <a:moveTo>
                  <a:pt x="19006" y="1062"/>
                </a:moveTo>
                <a:lnTo>
                  <a:pt x="19006" y="37364"/>
                </a:lnTo>
                <a:lnTo>
                  <a:pt x="692" y="37364"/>
                </a:lnTo>
                <a:lnTo>
                  <a:pt x="692" y="15794"/>
                </a:lnTo>
                <a:lnTo>
                  <a:pt x="19006" y="1062"/>
                </a:lnTo>
                <a:close/>
                <a:moveTo>
                  <a:pt x="19343" y="0"/>
                </a:moveTo>
                <a:cubicBezTo>
                  <a:pt x="19260" y="0"/>
                  <a:pt x="19178" y="35"/>
                  <a:pt x="19128" y="85"/>
                </a:cubicBezTo>
                <a:lnTo>
                  <a:pt x="163" y="15347"/>
                </a:lnTo>
                <a:cubicBezTo>
                  <a:pt x="82" y="15428"/>
                  <a:pt x="0" y="15509"/>
                  <a:pt x="0" y="15632"/>
                </a:cubicBezTo>
                <a:lnTo>
                  <a:pt x="0" y="37689"/>
                </a:lnTo>
                <a:cubicBezTo>
                  <a:pt x="0" y="37771"/>
                  <a:pt x="41" y="37893"/>
                  <a:pt x="122" y="37934"/>
                </a:cubicBezTo>
                <a:cubicBezTo>
                  <a:pt x="163" y="38015"/>
                  <a:pt x="285" y="38056"/>
                  <a:pt x="367" y="38056"/>
                </a:cubicBezTo>
                <a:lnTo>
                  <a:pt x="19331" y="38056"/>
                </a:lnTo>
                <a:cubicBezTo>
                  <a:pt x="19413" y="38056"/>
                  <a:pt x="19494" y="38015"/>
                  <a:pt x="19576" y="37934"/>
                </a:cubicBezTo>
                <a:cubicBezTo>
                  <a:pt x="19616" y="37852"/>
                  <a:pt x="19657" y="37771"/>
                  <a:pt x="19657" y="37689"/>
                </a:cubicBezTo>
                <a:lnTo>
                  <a:pt x="19657" y="329"/>
                </a:lnTo>
                <a:cubicBezTo>
                  <a:pt x="19657" y="207"/>
                  <a:pt x="19576" y="85"/>
                  <a:pt x="19494" y="45"/>
                </a:cubicBezTo>
                <a:cubicBezTo>
                  <a:pt x="19448" y="13"/>
                  <a:pt x="19395" y="0"/>
                  <a:pt x="193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49"/>
          <p:cNvSpPr/>
          <p:nvPr/>
        </p:nvSpPr>
        <p:spPr>
          <a:xfrm flipH="1">
            <a:off x="7586174" y="6238051"/>
            <a:ext cx="583839" cy="165041"/>
          </a:xfrm>
          <a:custGeom>
            <a:rect b="b" l="l" r="r" t="t"/>
            <a:pathLst>
              <a:path extrusionOk="0" h="8548" w="30239">
                <a:moveTo>
                  <a:pt x="10704" y="1"/>
                </a:moveTo>
                <a:lnTo>
                  <a:pt x="0" y="8547"/>
                </a:lnTo>
                <a:lnTo>
                  <a:pt x="18558" y="8547"/>
                </a:lnTo>
                <a:lnTo>
                  <a:pt x="30238" y="1"/>
                </a:ln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49"/>
          <p:cNvSpPr/>
          <p:nvPr/>
        </p:nvSpPr>
        <p:spPr>
          <a:xfrm flipH="1">
            <a:off x="7579105" y="6231776"/>
            <a:ext cx="597973" cy="178382"/>
          </a:xfrm>
          <a:custGeom>
            <a:rect b="b" l="l" r="r" t="t"/>
            <a:pathLst>
              <a:path extrusionOk="0" h="9239" w="30971">
                <a:moveTo>
                  <a:pt x="29546" y="651"/>
                </a:moveTo>
                <a:lnTo>
                  <a:pt x="18831" y="8546"/>
                </a:lnTo>
                <a:lnTo>
                  <a:pt x="1343" y="8546"/>
                </a:lnTo>
                <a:lnTo>
                  <a:pt x="11192" y="651"/>
                </a:lnTo>
                <a:close/>
                <a:moveTo>
                  <a:pt x="11070" y="0"/>
                </a:moveTo>
                <a:cubicBezTo>
                  <a:pt x="10988" y="0"/>
                  <a:pt x="10907" y="0"/>
                  <a:pt x="10866" y="41"/>
                </a:cubicBezTo>
                <a:lnTo>
                  <a:pt x="163" y="8628"/>
                </a:lnTo>
                <a:cubicBezTo>
                  <a:pt x="41" y="8709"/>
                  <a:pt x="0" y="8872"/>
                  <a:pt x="82" y="8994"/>
                </a:cubicBezTo>
                <a:cubicBezTo>
                  <a:pt x="122" y="9116"/>
                  <a:pt x="244" y="9238"/>
                  <a:pt x="366" y="9238"/>
                </a:cubicBezTo>
                <a:lnTo>
                  <a:pt x="18924" y="9238"/>
                </a:lnTo>
                <a:cubicBezTo>
                  <a:pt x="18965" y="9238"/>
                  <a:pt x="19046" y="9198"/>
                  <a:pt x="19128" y="9157"/>
                </a:cubicBezTo>
                <a:lnTo>
                  <a:pt x="30808" y="611"/>
                </a:lnTo>
                <a:cubicBezTo>
                  <a:pt x="30889" y="529"/>
                  <a:pt x="30971" y="366"/>
                  <a:pt x="30889" y="204"/>
                </a:cubicBezTo>
                <a:cubicBezTo>
                  <a:pt x="30849" y="81"/>
                  <a:pt x="30726" y="0"/>
                  <a:pt x="306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49"/>
          <p:cNvSpPr/>
          <p:nvPr/>
        </p:nvSpPr>
        <p:spPr>
          <a:xfrm flipH="1">
            <a:off x="7080964" y="6062053"/>
            <a:ext cx="534335" cy="438473"/>
          </a:xfrm>
          <a:custGeom>
            <a:rect b="b" l="l" r="r" t="t"/>
            <a:pathLst>
              <a:path extrusionOk="0" h="22710" w="27675">
                <a:moveTo>
                  <a:pt x="27675" y="0"/>
                </a:moveTo>
                <a:lnTo>
                  <a:pt x="1" y="21244"/>
                </a:lnTo>
                <a:lnTo>
                  <a:pt x="1" y="22709"/>
                </a:lnTo>
                <a:lnTo>
                  <a:pt x="27675" y="1425"/>
                </a:lnTo>
                <a:lnTo>
                  <a:pt x="276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49"/>
          <p:cNvSpPr/>
          <p:nvPr/>
        </p:nvSpPr>
        <p:spPr>
          <a:xfrm flipH="1">
            <a:off x="7074670" y="6055257"/>
            <a:ext cx="546924" cy="451622"/>
          </a:xfrm>
          <a:custGeom>
            <a:rect b="b" l="l" r="r" t="t"/>
            <a:pathLst>
              <a:path extrusionOk="0" h="23391" w="28327">
                <a:moveTo>
                  <a:pt x="27675" y="1044"/>
                </a:moveTo>
                <a:lnTo>
                  <a:pt x="27675" y="1614"/>
                </a:lnTo>
                <a:lnTo>
                  <a:pt x="652" y="22370"/>
                </a:lnTo>
                <a:lnTo>
                  <a:pt x="652" y="22370"/>
                </a:lnTo>
                <a:lnTo>
                  <a:pt x="652" y="21800"/>
                </a:lnTo>
                <a:lnTo>
                  <a:pt x="27675" y="1044"/>
                </a:lnTo>
                <a:close/>
                <a:moveTo>
                  <a:pt x="27999" y="0"/>
                </a:moveTo>
                <a:cubicBezTo>
                  <a:pt x="27920" y="0"/>
                  <a:pt x="27845" y="20"/>
                  <a:pt x="27797" y="68"/>
                </a:cubicBezTo>
                <a:lnTo>
                  <a:pt x="123" y="21352"/>
                </a:lnTo>
                <a:cubicBezTo>
                  <a:pt x="42" y="21393"/>
                  <a:pt x="1" y="21515"/>
                  <a:pt x="1" y="21596"/>
                </a:cubicBezTo>
                <a:lnTo>
                  <a:pt x="1" y="23061"/>
                </a:lnTo>
                <a:cubicBezTo>
                  <a:pt x="1" y="23184"/>
                  <a:pt x="82" y="23306"/>
                  <a:pt x="164" y="23346"/>
                </a:cubicBezTo>
                <a:cubicBezTo>
                  <a:pt x="210" y="23377"/>
                  <a:pt x="263" y="23391"/>
                  <a:pt x="315" y="23391"/>
                </a:cubicBezTo>
                <a:cubicBezTo>
                  <a:pt x="398" y="23391"/>
                  <a:pt x="480" y="23356"/>
                  <a:pt x="530" y="23306"/>
                </a:cubicBezTo>
                <a:lnTo>
                  <a:pt x="28204" y="2062"/>
                </a:lnTo>
                <a:cubicBezTo>
                  <a:pt x="28285" y="1980"/>
                  <a:pt x="28326" y="1899"/>
                  <a:pt x="28326" y="1777"/>
                </a:cubicBezTo>
                <a:lnTo>
                  <a:pt x="28326" y="352"/>
                </a:lnTo>
                <a:cubicBezTo>
                  <a:pt x="28326" y="230"/>
                  <a:pt x="28245" y="108"/>
                  <a:pt x="28163" y="27"/>
                </a:cubicBezTo>
                <a:cubicBezTo>
                  <a:pt x="28113" y="10"/>
                  <a:pt x="28055" y="0"/>
                  <a:pt x="279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49"/>
          <p:cNvSpPr/>
          <p:nvPr/>
        </p:nvSpPr>
        <p:spPr>
          <a:xfrm flipH="1">
            <a:off x="7360666" y="6073830"/>
            <a:ext cx="706423" cy="219082"/>
          </a:xfrm>
          <a:custGeom>
            <a:rect b="b" l="l" r="r" t="t"/>
            <a:pathLst>
              <a:path extrusionOk="0" h="11347" w="36588">
                <a:moveTo>
                  <a:pt x="33128" y="1"/>
                </a:moveTo>
                <a:cubicBezTo>
                  <a:pt x="32599" y="1"/>
                  <a:pt x="32274" y="42"/>
                  <a:pt x="32233" y="42"/>
                </a:cubicBezTo>
                <a:lnTo>
                  <a:pt x="367" y="42"/>
                </a:lnTo>
                <a:cubicBezTo>
                  <a:pt x="164" y="42"/>
                  <a:pt x="1" y="204"/>
                  <a:pt x="1" y="367"/>
                </a:cubicBezTo>
                <a:cubicBezTo>
                  <a:pt x="1" y="571"/>
                  <a:pt x="164" y="733"/>
                  <a:pt x="367" y="733"/>
                </a:cubicBezTo>
                <a:lnTo>
                  <a:pt x="32274" y="733"/>
                </a:lnTo>
                <a:lnTo>
                  <a:pt x="32314" y="693"/>
                </a:lnTo>
                <a:lnTo>
                  <a:pt x="33128" y="693"/>
                </a:lnTo>
                <a:cubicBezTo>
                  <a:pt x="33698" y="693"/>
                  <a:pt x="34430" y="733"/>
                  <a:pt x="35000" y="896"/>
                </a:cubicBezTo>
                <a:cubicBezTo>
                  <a:pt x="35285" y="1018"/>
                  <a:pt x="35529" y="1140"/>
                  <a:pt x="35692" y="1263"/>
                </a:cubicBezTo>
                <a:cubicBezTo>
                  <a:pt x="35814" y="1385"/>
                  <a:pt x="35896" y="1547"/>
                  <a:pt x="35896" y="1751"/>
                </a:cubicBezTo>
                <a:cubicBezTo>
                  <a:pt x="35896" y="1873"/>
                  <a:pt x="35855" y="1995"/>
                  <a:pt x="35814" y="2158"/>
                </a:cubicBezTo>
                <a:cubicBezTo>
                  <a:pt x="35611" y="2687"/>
                  <a:pt x="35285" y="3053"/>
                  <a:pt x="34675" y="3379"/>
                </a:cubicBezTo>
                <a:cubicBezTo>
                  <a:pt x="33739" y="3867"/>
                  <a:pt x="32274" y="4193"/>
                  <a:pt x="30198" y="4356"/>
                </a:cubicBezTo>
                <a:cubicBezTo>
                  <a:pt x="28082" y="4559"/>
                  <a:pt x="25355" y="4640"/>
                  <a:pt x="21936" y="4762"/>
                </a:cubicBezTo>
                <a:cubicBezTo>
                  <a:pt x="17256" y="4925"/>
                  <a:pt x="14326" y="6431"/>
                  <a:pt x="12535" y="7896"/>
                </a:cubicBezTo>
                <a:cubicBezTo>
                  <a:pt x="10745" y="9402"/>
                  <a:pt x="10094" y="10867"/>
                  <a:pt x="10094" y="10867"/>
                </a:cubicBezTo>
                <a:cubicBezTo>
                  <a:pt x="10012" y="11071"/>
                  <a:pt x="10094" y="11274"/>
                  <a:pt x="10256" y="11315"/>
                </a:cubicBezTo>
                <a:cubicBezTo>
                  <a:pt x="10311" y="11337"/>
                  <a:pt x="10365" y="11347"/>
                  <a:pt x="10417" y="11347"/>
                </a:cubicBezTo>
                <a:cubicBezTo>
                  <a:pt x="10557" y="11347"/>
                  <a:pt x="10674" y="11271"/>
                  <a:pt x="10704" y="11152"/>
                </a:cubicBezTo>
                <a:cubicBezTo>
                  <a:pt x="10785" y="11030"/>
                  <a:pt x="11396" y="9646"/>
                  <a:pt x="13105" y="8303"/>
                </a:cubicBezTo>
                <a:cubicBezTo>
                  <a:pt x="14814" y="6960"/>
                  <a:pt x="17582" y="5576"/>
                  <a:pt x="21936" y="5454"/>
                </a:cubicBezTo>
                <a:cubicBezTo>
                  <a:pt x="26535" y="5292"/>
                  <a:pt x="29872" y="5169"/>
                  <a:pt x="32192" y="4803"/>
                </a:cubicBezTo>
                <a:cubicBezTo>
                  <a:pt x="33372" y="4640"/>
                  <a:pt x="34268" y="4356"/>
                  <a:pt x="35000" y="3989"/>
                </a:cubicBezTo>
                <a:cubicBezTo>
                  <a:pt x="35692" y="3623"/>
                  <a:pt x="36180" y="3094"/>
                  <a:pt x="36425" y="2402"/>
                </a:cubicBezTo>
                <a:cubicBezTo>
                  <a:pt x="36547" y="2199"/>
                  <a:pt x="36587" y="1954"/>
                  <a:pt x="36587" y="1751"/>
                </a:cubicBezTo>
                <a:cubicBezTo>
                  <a:pt x="36587" y="1344"/>
                  <a:pt x="36384" y="1018"/>
                  <a:pt x="36140" y="774"/>
                </a:cubicBezTo>
                <a:cubicBezTo>
                  <a:pt x="35773" y="408"/>
                  <a:pt x="35244" y="245"/>
                  <a:pt x="34675" y="123"/>
                </a:cubicBezTo>
                <a:cubicBezTo>
                  <a:pt x="34146" y="42"/>
                  <a:pt x="33576" y="1"/>
                  <a:pt x="33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49"/>
          <p:cNvSpPr/>
          <p:nvPr/>
        </p:nvSpPr>
        <p:spPr>
          <a:xfrm flipH="1">
            <a:off x="7784992" y="6247279"/>
            <a:ext cx="202729" cy="136156"/>
          </a:xfrm>
          <a:custGeom>
            <a:rect b="b" l="l" r="r" t="t"/>
            <a:pathLst>
              <a:path extrusionOk="0" h="7052" w="10500">
                <a:moveTo>
                  <a:pt x="6975" y="1"/>
                </a:moveTo>
                <a:cubicBezTo>
                  <a:pt x="5952" y="1"/>
                  <a:pt x="4660" y="133"/>
                  <a:pt x="3581" y="662"/>
                </a:cubicBezTo>
                <a:cubicBezTo>
                  <a:pt x="2279" y="1354"/>
                  <a:pt x="1058" y="3714"/>
                  <a:pt x="366" y="5342"/>
                </a:cubicBezTo>
                <a:cubicBezTo>
                  <a:pt x="0" y="6156"/>
                  <a:pt x="611" y="7052"/>
                  <a:pt x="1506" y="7052"/>
                </a:cubicBezTo>
                <a:lnTo>
                  <a:pt x="5535" y="7052"/>
                </a:lnTo>
                <a:cubicBezTo>
                  <a:pt x="5861" y="7052"/>
                  <a:pt x="6227" y="6930"/>
                  <a:pt x="6430" y="6645"/>
                </a:cubicBezTo>
                <a:lnTo>
                  <a:pt x="10500" y="2087"/>
                </a:lnTo>
                <a:cubicBezTo>
                  <a:pt x="10500" y="2087"/>
                  <a:pt x="10337" y="337"/>
                  <a:pt x="8750" y="133"/>
                </a:cubicBezTo>
                <a:cubicBezTo>
                  <a:pt x="8750" y="133"/>
                  <a:pt x="7997" y="1"/>
                  <a:pt x="69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49"/>
          <p:cNvSpPr/>
          <p:nvPr/>
        </p:nvSpPr>
        <p:spPr>
          <a:xfrm flipH="1">
            <a:off x="7815639" y="6270736"/>
            <a:ext cx="55799" cy="92271"/>
          </a:xfrm>
          <a:custGeom>
            <a:rect b="b" l="l" r="r" t="t"/>
            <a:pathLst>
              <a:path extrusionOk="0" h="4779" w="2890">
                <a:moveTo>
                  <a:pt x="2677" y="1"/>
                </a:moveTo>
                <a:cubicBezTo>
                  <a:pt x="2651" y="1"/>
                  <a:pt x="2627" y="6"/>
                  <a:pt x="2605" y="17"/>
                </a:cubicBezTo>
                <a:cubicBezTo>
                  <a:pt x="244" y="1360"/>
                  <a:pt x="0" y="3435"/>
                  <a:pt x="0" y="4249"/>
                </a:cubicBezTo>
                <a:cubicBezTo>
                  <a:pt x="0" y="4494"/>
                  <a:pt x="0" y="4616"/>
                  <a:pt x="0" y="4616"/>
                </a:cubicBezTo>
                <a:cubicBezTo>
                  <a:pt x="41" y="4738"/>
                  <a:pt x="122" y="4778"/>
                  <a:pt x="204" y="4778"/>
                </a:cubicBezTo>
                <a:cubicBezTo>
                  <a:pt x="285" y="4738"/>
                  <a:pt x="367" y="4656"/>
                  <a:pt x="367" y="4575"/>
                </a:cubicBezTo>
                <a:lnTo>
                  <a:pt x="326" y="4494"/>
                </a:lnTo>
                <a:cubicBezTo>
                  <a:pt x="326" y="4453"/>
                  <a:pt x="326" y="4372"/>
                  <a:pt x="326" y="4249"/>
                </a:cubicBezTo>
                <a:cubicBezTo>
                  <a:pt x="326" y="3476"/>
                  <a:pt x="570" y="1563"/>
                  <a:pt x="2768" y="302"/>
                </a:cubicBezTo>
                <a:cubicBezTo>
                  <a:pt x="2849" y="261"/>
                  <a:pt x="2890" y="180"/>
                  <a:pt x="2849" y="98"/>
                </a:cubicBezTo>
                <a:cubicBezTo>
                  <a:pt x="2819" y="39"/>
                  <a:pt x="2746" y="1"/>
                  <a:pt x="26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9"/>
          <p:cNvSpPr/>
          <p:nvPr/>
        </p:nvSpPr>
        <p:spPr>
          <a:xfrm flipH="1">
            <a:off x="7969614" y="6175903"/>
            <a:ext cx="319037" cy="272487"/>
          </a:xfrm>
          <a:custGeom>
            <a:rect b="b" l="l" r="r" t="t"/>
            <a:pathLst>
              <a:path extrusionOk="0" h="14113" w="16524">
                <a:moveTo>
                  <a:pt x="16180" y="1"/>
                </a:moveTo>
                <a:cubicBezTo>
                  <a:pt x="16104" y="1"/>
                  <a:pt x="16029" y="36"/>
                  <a:pt x="15953" y="86"/>
                </a:cubicBezTo>
                <a:lnTo>
                  <a:pt x="122" y="12702"/>
                </a:lnTo>
                <a:cubicBezTo>
                  <a:pt x="41" y="12783"/>
                  <a:pt x="0" y="12865"/>
                  <a:pt x="0" y="12987"/>
                </a:cubicBezTo>
                <a:lnTo>
                  <a:pt x="0" y="13760"/>
                </a:lnTo>
                <a:cubicBezTo>
                  <a:pt x="0" y="13882"/>
                  <a:pt x="82" y="14004"/>
                  <a:pt x="204" y="14086"/>
                </a:cubicBezTo>
                <a:cubicBezTo>
                  <a:pt x="254" y="14103"/>
                  <a:pt x="305" y="14113"/>
                  <a:pt x="352" y="14113"/>
                </a:cubicBezTo>
                <a:cubicBezTo>
                  <a:pt x="420" y="14113"/>
                  <a:pt x="482" y="14093"/>
                  <a:pt x="529" y="14045"/>
                </a:cubicBezTo>
                <a:lnTo>
                  <a:pt x="16360" y="1388"/>
                </a:lnTo>
                <a:cubicBezTo>
                  <a:pt x="16442" y="1348"/>
                  <a:pt x="16523" y="1225"/>
                  <a:pt x="16523" y="1144"/>
                </a:cubicBezTo>
                <a:lnTo>
                  <a:pt x="16523" y="330"/>
                </a:lnTo>
                <a:cubicBezTo>
                  <a:pt x="16523" y="208"/>
                  <a:pt x="16442" y="86"/>
                  <a:pt x="16320" y="45"/>
                </a:cubicBezTo>
                <a:cubicBezTo>
                  <a:pt x="16273" y="14"/>
                  <a:pt x="16226" y="1"/>
                  <a:pt x="161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49"/>
          <p:cNvSpPr/>
          <p:nvPr/>
        </p:nvSpPr>
        <p:spPr>
          <a:xfrm flipH="1">
            <a:off x="8292563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59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41" y="1872"/>
                  <a:pt x="1" y="2035"/>
                  <a:pt x="82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7001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9"/>
          <p:cNvSpPr/>
          <p:nvPr/>
        </p:nvSpPr>
        <p:spPr>
          <a:xfrm flipH="1">
            <a:off x="8251710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59" y="1669"/>
                </a:lnTo>
                <a:lnTo>
                  <a:pt x="1338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49"/>
          <p:cNvSpPr/>
          <p:nvPr/>
        </p:nvSpPr>
        <p:spPr>
          <a:xfrm flipH="1">
            <a:off x="8375059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59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8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49"/>
          <p:cNvSpPr/>
          <p:nvPr/>
        </p:nvSpPr>
        <p:spPr>
          <a:xfrm flipH="1">
            <a:off x="8417495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1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49"/>
          <p:cNvSpPr/>
          <p:nvPr/>
        </p:nvSpPr>
        <p:spPr>
          <a:xfrm flipH="1">
            <a:off x="8211630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3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49"/>
          <p:cNvSpPr/>
          <p:nvPr/>
        </p:nvSpPr>
        <p:spPr>
          <a:xfrm flipH="1">
            <a:off x="8377415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4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49"/>
          <p:cNvSpPr/>
          <p:nvPr/>
        </p:nvSpPr>
        <p:spPr>
          <a:xfrm flipH="1">
            <a:off x="8294126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43" y="2320"/>
                </a:cubicBezTo>
                <a:lnTo>
                  <a:pt x="6959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49"/>
          <p:cNvSpPr/>
          <p:nvPr/>
        </p:nvSpPr>
        <p:spPr>
          <a:xfrm flipH="1">
            <a:off x="8334979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820" y="693"/>
                </a:moveTo>
                <a:lnTo>
                  <a:pt x="4558" y="1669"/>
                </a:lnTo>
                <a:lnTo>
                  <a:pt x="1352" y="1669"/>
                </a:lnTo>
                <a:lnTo>
                  <a:pt x="2605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49"/>
          <p:cNvSpPr/>
          <p:nvPr/>
        </p:nvSpPr>
        <p:spPr>
          <a:xfrm flipH="1">
            <a:off x="8415912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2" y="2117"/>
                </a:cubicBezTo>
                <a:cubicBezTo>
                  <a:pt x="122" y="2280"/>
                  <a:pt x="244" y="2361"/>
                  <a:pt x="367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2" y="489"/>
                  <a:pt x="7122" y="367"/>
                  <a:pt x="7082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49"/>
          <p:cNvSpPr/>
          <p:nvPr/>
        </p:nvSpPr>
        <p:spPr>
          <a:xfrm flipH="1">
            <a:off x="8168421" y="6282050"/>
            <a:ext cx="138300" cy="45604"/>
          </a:xfrm>
          <a:custGeom>
            <a:rect b="b" l="l" r="r" t="t"/>
            <a:pathLst>
              <a:path extrusionOk="0" h="2362" w="7163">
                <a:moveTo>
                  <a:pt x="5820" y="693"/>
                </a:moveTo>
                <a:lnTo>
                  <a:pt x="4558" y="1669"/>
                </a:lnTo>
                <a:lnTo>
                  <a:pt x="1378" y="1669"/>
                </a:lnTo>
                <a:lnTo>
                  <a:pt x="2605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2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63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49"/>
          <p:cNvSpPr/>
          <p:nvPr/>
        </p:nvSpPr>
        <p:spPr>
          <a:xfrm flipH="1">
            <a:off x="8088281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49"/>
          <p:cNvSpPr/>
          <p:nvPr/>
        </p:nvSpPr>
        <p:spPr>
          <a:xfrm flipH="1">
            <a:off x="8128342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58" y="1710"/>
                </a:lnTo>
                <a:lnTo>
                  <a:pt x="1318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49"/>
          <p:cNvSpPr/>
          <p:nvPr/>
        </p:nvSpPr>
        <p:spPr>
          <a:xfrm flipH="1">
            <a:off x="8332624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42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49"/>
          <p:cNvSpPr/>
          <p:nvPr/>
        </p:nvSpPr>
        <p:spPr>
          <a:xfrm flipH="1">
            <a:off x="8249336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17" y="1669"/>
                </a:lnTo>
                <a:lnTo>
                  <a:pt x="1337" y="1669"/>
                </a:lnTo>
                <a:lnTo>
                  <a:pt x="2564" y="692"/>
                </a:lnTo>
                <a:close/>
                <a:moveTo>
                  <a:pt x="2442" y="1"/>
                </a:moveTo>
                <a:cubicBezTo>
                  <a:pt x="2360" y="1"/>
                  <a:pt x="2279" y="41"/>
                  <a:pt x="2238" y="82"/>
                </a:cubicBezTo>
                <a:lnTo>
                  <a:pt x="122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39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00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49"/>
          <p:cNvSpPr/>
          <p:nvPr/>
        </p:nvSpPr>
        <p:spPr>
          <a:xfrm flipH="1">
            <a:off x="8209275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80" y="692"/>
                </a:moveTo>
                <a:lnTo>
                  <a:pt x="4559" y="1710"/>
                </a:lnTo>
                <a:lnTo>
                  <a:pt x="1318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49"/>
          <p:cNvSpPr/>
          <p:nvPr/>
        </p:nvSpPr>
        <p:spPr>
          <a:xfrm flipH="1">
            <a:off x="8419850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4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87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49"/>
          <p:cNvSpPr/>
          <p:nvPr/>
        </p:nvSpPr>
        <p:spPr>
          <a:xfrm flipH="1">
            <a:off x="8254066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49"/>
          <p:cNvSpPr/>
          <p:nvPr/>
        </p:nvSpPr>
        <p:spPr>
          <a:xfrm flipH="1">
            <a:off x="8337354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6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80" y="82"/>
                </a:cubicBezTo>
                <a:lnTo>
                  <a:pt x="164" y="1751"/>
                </a:lnTo>
                <a:cubicBezTo>
                  <a:pt x="42" y="1832"/>
                  <a:pt x="1" y="1995"/>
                  <a:pt x="8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3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49"/>
          <p:cNvSpPr/>
          <p:nvPr/>
        </p:nvSpPr>
        <p:spPr>
          <a:xfrm flipH="1">
            <a:off x="8170778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49"/>
          <p:cNvSpPr/>
          <p:nvPr/>
        </p:nvSpPr>
        <p:spPr>
          <a:xfrm flipH="1">
            <a:off x="7866681" y="6094276"/>
            <a:ext cx="507613" cy="56590"/>
          </a:xfrm>
          <a:custGeom>
            <a:rect b="b" l="l" r="r" t="t"/>
            <a:pathLst>
              <a:path extrusionOk="0" h="2931" w="26291">
                <a:moveTo>
                  <a:pt x="5087" y="0"/>
                </a:moveTo>
                <a:lnTo>
                  <a:pt x="4925" y="41"/>
                </a:lnTo>
                <a:lnTo>
                  <a:pt x="326" y="2238"/>
                </a:lnTo>
                <a:cubicBezTo>
                  <a:pt x="0" y="2401"/>
                  <a:pt x="122" y="2930"/>
                  <a:pt x="489" y="2930"/>
                </a:cubicBezTo>
                <a:lnTo>
                  <a:pt x="22913" y="2930"/>
                </a:lnTo>
                <a:cubicBezTo>
                  <a:pt x="22994" y="2930"/>
                  <a:pt x="23075" y="2890"/>
                  <a:pt x="23116" y="2849"/>
                </a:cubicBezTo>
                <a:lnTo>
                  <a:pt x="26006" y="651"/>
                </a:lnTo>
                <a:cubicBezTo>
                  <a:pt x="26290" y="448"/>
                  <a:pt x="26128" y="0"/>
                  <a:pt x="258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49"/>
          <p:cNvSpPr/>
          <p:nvPr/>
        </p:nvSpPr>
        <p:spPr>
          <a:xfrm flipH="1">
            <a:off x="7862761" y="6087982"/>
            <a:ext cx="515472" cy="69159"/>
          </a:xfrm>
          <a:custGeom>
            <a:rect b="b" l="l" r="r" t="t"/>
            <a:pathLst>
              <a:path extrusionOk="0" h="3582" w="26698">
                <a:moveTo>
                  <a:pt x="26006" y="652"/>
                </a:moveTo>
                <a:lnTo>
                  <a:pt x="26047" y="692"/>
                </a:lnTo>
                <a:lnTo>
                  <a:pt x="26006" y="692"/>
                </a:lnTo>
                <a:lnTo>
                  <a:pt x="23117" y="2931"/>
                </a:lnTo>
                <a:lnTo>
                  <a:pt x="693" y="2931"/>
                </a:lnTo>
                <a:lnTo>
                  <a:pt x="652" y="2890"/>
                </a:lnTo>
                <a:lnTo>
                  <a:pt x="693" y="2890"/>
                </a:lnTo>
                <a:lnTo>
                  <a:pt x="5251" y="692"/>
                </a:lnTo>
                <a:lnTo>
                  <a:pt x="5332" y="652"/>
                </a:lnTo>
                <a:close/>
                <a:moveTo>
                  <a:pt x="5210" y="0"/>
                </a:moveTo>
                <a:lnTo>
                  <a:pt x="5047" y="41"/>
                </a:lnTo>
                <a:lnTo>
                  <a:pt x="5006" y="41"/>
                </a:lnTo>
                <a:lnTo>
                  <a:pt x="367" y="2279"/>
                </a:lnTo>
                <a:cubicBezTo>
                  <a:pt x="123" y="2402"/>
                  <a:pt x="1" y="2646"/>
                  <a:pt x="1" y="2890"/>
                </a:cubicBezTo>
                <a:cubicBezTo>
                  <a:pt x="1" y="3053"/>
                  <a:pt x="41" y="3256"/>
                  <a:pt x="163" y="3378"/>
                </a:cubicBezTo>
                <a:cubicBezTo>
                  <a:pt x="286" y="3500"/>
                  <a:pt x="489" y="3582"/>
                  <a:pt x="693" y="3582"/>
                </a:cubicBezTo>
                <a:lnTo>
                  <a:pt x="23117" y="3582"/>
                </a:lnTo>
                <a:cubicBezTo>
                  <a:pt x="23279" y="3582"/>
                  <a:pt x="23442" y="3541"/>
                  <a:pt x="23524" y="3460"/>
                </a:cubicBezTo>
                <a:lnTo>
                  <a:pt x="23564" y="3460"/>
                </a:lnTo>
                <a:lnTo>
                  <a:pt x="26454" y="1221"/>
                </a:lnTo>
                <a:cubicBezTo>
                  <a:pt x="26617" y="1099"/>
                  <a:pt x="26698" y="896"/>
                  <a:pt x="26698" y="692"/>
                </a:cubicBezTo>
                <a:cubicBezTo>
                  <a:pt x="26698" y="489"/>
                  <a:pt x="26657" y="326"/>
                  <a:pt x="26535" y="204"/>
                </a:cubicBezTo>
                <a:cubicBezTo>
                  <a:pt x="26413" y="82"/>
                  <a:pt x="26210" y="0"/>
                  <a:pt x="260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49"/>
          <p:cNvSpPr/>
          <p:nvPr/>
        </p:nvSpPr>
        <p:spPr>
          <a:xfrm flipH="1">
            <a:off x="8059209" y="5823985"/>
            <a:ext cx="79373" cy="303321"/>
          </a:xfrm>
          <a:custGeom>
            <a:rect b="b" l="l" r="r" t="t"/>
            <a:pathLst>
              <a:path extrusionOk="0" h="15710" w="4111">
                <a:moveTo>
                  <a:pt x="0" y="0"/>
                </a:moveTo>
                <a:lnTo>
                  <a:pt x="0" y="15709"/>
                </a:lnTo>
                <a:lnTo>
                  <a:pt x="4111" y="15709"/>
                </a:lnTo>
                <a:lnTo>
                  <a:pt x="411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49"/>
          <p:cNvSpPr/>
          <p:nvPr/>
        </p:nvSpPr>
        <p:spPr>
          <a:xfrm flipH="1">
            <a:off x="8052141" y="5816900"/>
            <a:ext cx="92734" cy="316682"/>
          </a:xfrm>
          <a:custGeom>
            <a:rect b="b" l="l" r="r" t="t"/>
            <a:pathLst>
              <a:path extrusionOk="0" h="16402" w="4803">
                <a:moveTo>
                  <a:pt x="4111" y="693"/>
                </a:moveTo>
                <a:lnTo>
                  <a:pt x="4111" y="15751"/>
                </a:lnTo>
                <a:lnTo>
                  <a:pt x="652" y="15751"/>
                </a:lnTo>
                <a:lnTo>
                  <a:pt x="652" y="693"/>
                </a:lnTo>
                <a:close/>
                <a:moveTo>
                  <a:pt x="326" y="1"/>
                </a:moveTo>
                <a:cubicBezTo>
                  <a:pt x="245" y="1"/>
                  <a:pt x="164" y="42"/>
                  <a:pt x="82" y="123"/>
                </a:cubicBezTo>
                <a:cubicBezTo>
                  <a:pt x="41" y="164"/>
                  <a:pt x="1" y="286"/>
                  <a:pt x="1" y="367"/>
                </a:cubicBezTo>
                <a:lnTo>
                  <a:pt x="1" y="16076"/>
                </a:lnTo>
                <a:cubicBezTo>
                  <a:pt x="1" y="16158"/>
                  <a:pt x="41" y="16239"/>
                  <a:pt x="82" y="16320"/>
                </a:cubicBezTo>
                <a:cubicBezTo>
                  <a:pt x="164" y="16361"/>
                  <a:pt x="245" y="16402"/>
                  <a:pt x="326" y="16402"/>
                </a:cubicBezTo>
                <a:lnTo>
                  <a:pt x="4437" y="16402"/>
                </a:lnTo>
                <a:cubicBezTo>
                  <a:pt x="4559" y="16402"/>
                  <a:pt x="4640" y="16361"/>
                  <a:pt x="4681" y="16320"/>
                </a:cubicBezTo>
                <a:cubicBezTo>
                  <a:pt x="4762" y="16239"/>
                  <a:pt x="4803" y="16158"/>
                  <a:pt x="4803" y="16076"/>
                </a:cubicBezTo>
                <a:lnTo>
                  <a:pt x="4803" y="367"/>
                </a:lnTo>
                <a:cubicBezTo>
                  <a:pt x="4803" y="286"/>
                  <a:pt x="4762" y="164"/>
                  <a:pt x="4681" y="123"/>
                </a:cubicBezTo>
                <a:cubicBezTo>
                  <a:pt x="4640" y="42"/>
                  <a:pt x="4559" y="1"/>
                  <a:pt x="44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49"/>
          <p:cNvSpPr/>
          <p:nvPr/>
        </p:nvSpPr>
        <p:spPr>
          <a:xfrm flipH="1">
            <a:off x="8046639" y="5823985"/>
            <a:ext cx="104511" cy="220028"/>
          </a:xfrm>
          <a:custGeom>
            <a:rect b="b" l="l" r="r" t="t"/>
            <a:pathLst>
              <a:path extrusionOk="0" h="11396" w="5413">
                <a:moveTo>
                  <a:pt x="0" y="0"/>
                </a:moveTo>
                <a:lnTo>
                  <a:pt x="0" y="11395"/>
                </a:lnTo>
                <a:lnTo>
                  <a:pt x="5413" y="11395"/>
                </a:lnTo>
                <a:lnTo>
                  <a:pt x="5413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49"/>
          <p:cNvSpPr/>
          <p:nvPr/>
        </p:nvSpPr>
        <p:spPr>
          <a:xfrm flipH="1">
            <a:off x="8039552" y="5816900"/>
            <a:ext cx="117892" cy="233389"/>
          </a:xfrm>
          <a:custGeom>
            <a:rect b="b" l="l" r="r" t="t"/>
            <a:pathLst>
              <a:path extrusionOk="0" h="12088" w="6106">
                <a:moveTo>
                  <a:pt x="5413" y="693"/>
                </a:moveTo>
                <a:lnTo>
                  <a:pt x="5413" y="11437"/>
                </a:lnTo>
                <a:lnTo>
                  <a:pt x="652" y="11437"/>
                </a:lnTo>
                <a:lnTo>
                  <a:pt x="652" y="693"/>
                </a:lnTo>
                <a:close/>
                <a:moveTo>
                  <a:pt x="326" y="1"/>
                </a:moveTo>
                <a:cubicBezTo>
                  <a:pt x="245" y="1"/>
                  <a:pt x="163" y="42"/>
                  <a:pt x="82" y="123"/>
                </a:cubicBezTo>
                <a:cubicBezTo>
                  <a:pt x="41" y="164"/>
                  <a:pt x="1" y="286"/>
                  <a:pt x="1" y="367"/>
                </a:cubicBezTo>
                <a:lnTo>
                  <a:pt x="1" y="11762"/>
                </a:lnTo>
                <a:cubicBezTo>
                  <a:pt x="1" y="11844"/>
                  <a:pt x="41" y="11925"/>
                  <a:pt x="82" y="12007"/>
                </a:cubicBezTo>
                <a:cubicBezTo>
                  <a:pt x="163" y="12088"/>
                  <a:pt x="245" y="12088"/>
                  <a:pt x="326" y="12088"/>
                </a:cubicBezTo>
                <a:lnTo>
                  <a:pt x="5739" y="12088"/>
                </a:lnTo>
                <a:cubicBezTo>
                  <a:pt x="5820" y="12088"/>
                  <a:pt x="5942" y="12088"/>
                  <a:pt x="5983" y="12007"/>
                </a:cubicBezTo>
                <a:cubicBezTo>
                  <a:pt x="6064" y="11925"/>
                  <a:pt x="6105" y="11844"/>
                  <a:pt x="6105" y="11762"/>
                </a:cubicBezTo>
                <a:lnTo>
                  <a:pt x="6105" y="367"/>
                </a:lnTo>
                <a:cubicBezTo>
                  <a:pt x="6105" y="286"/>
                  <a:pt x="6064" y="164"/>
                  <a:pt x="5983" y="123"/>
                </a:cubicBezTo>
                <a:cubicBezTo>
                  <a:pt x="5942" y="42"/>
                  <a:pt x="5820" y="1"/>
                  <a:pt x="57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49"/>
          <p:cNvSpPr/>
          <p:nvPr/>
        </p:nvSpPr>
        <p:spPr>
          <a:xfrm flipH="1">
            <a:off x="7715825" y="4916466"/>
            <a:ext cx="412543" cy="259319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3"/>
                  <a:pt x="163" y="856"/>
                  <a:pt x="367" y="856"/>
                </a:cubicBezTo>
                <a:lnTo>
                  <a:pt x="1954" y="856"/>
                </a:lnTo>
                <a:cubicBezTo>
                  <a:pt x="2157" y="856"/>
                  <a:pt x="2361" y="693"/>
                  <a:pt x="2361" y="489"/>
                </a:cubicBezTo>
                <a:cubicBezTo>
                  <a:pt x="2361" y="245"/>
                  <a:pt x="2157" y="82"/>
                  <a:pt x="1954" y="82"/>
                </a:cubicBezTo>
                <a:close/>
                <a:moveTo>
                  <a:pt x="3704" y="82"/>
                </a:moveTo>
                <a:cubicBezTo>
                  <a:pt x="3500" y="82"/>
                  <a:pt x="3338" y="245"/>
                  <a:pt x="3338" y="489"/>
                </a:cubicBezTo>
                <a:cubicBezTo>
                  <a:pt x="3338" y="693"/>
                  <a:pt x="3500" y="856"/>
                  <a:pt x="3704" y="856"/>
                </a:cubicBezTo>
                <a:lnTo>
                  <a:pt x="7814" y="856"/>
                </a:lnTo>
                <a:cubicBezTo>
                  <a:pt x="8058" y="856"/>
                  <a:pt x="8221" y="693"/>
                  <a:pt x="8221" y="489"/>
                </a:cubicBezTo>
                <a:cubicBezTo>
                  <a:pt x="8221" y="245"/>
                  <a:pt x="8058" y="82"/>
                  <a:pt x="7814" y="82"/>
                </a:cubicBezTo>
                <a:close/>
                <a:moveTo>
                  <a:pt x="9605" y="1"/>
                </a:moveTo>
                <a:cubicBezTo>
                  <a:pt x="9361" y="1"/>
                  <a:pt x="9157" y="204"/>
                  <a:pt x="9157" y="489"/>
                </a:cubicBezTo>
                <a:cubicBezTo>
                  <a:pt x="9157" y="733"/>
                  <a:pt x="9361" y="937"/>
                  <a:pt x="9605" y="937"/>
                </a:cubicBezTo>
                <a:cubicBezTo>
                  <a:pt x="9849" y="937"/>
                  <a:pt x="10053" y="733"/>
                  <a:pt x="10053" y="489"/>
                </a:cubicBezTo>
                <a:cubicBezTo>
                  <a:pt x="10053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4" y="1"/>
                  <a:pt x="10500" y="204"/>
                  <a:pt x="10500" y="489"/>
                </a:cubicBezTo>
                <a:cubicBezTo>
                  <a:pt x="10500" y="733"/>
                  <a:pt x="10704" y="937"/>
                  <a:pt x="10948" y="937"/>
                </a:cubicBezTo>
                <a:cubicBezTo>
                  <a:pt x="11192" y="937"/>
                  <a:pt x="11396" y="733"/>
                  <a:pt x="11396" y="489"/>
                </a:cubicBezTo>
                <a:cubicBezTo>
                  <a:pt x="11396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7" y="1"/>
                  <a:pt x="11843" y="204"/>
                  <a:pt x="11843" y="489"/>
                </a:cubicBezTo>
                <a:cubicBezTo>
                  <a:pt x="11843" y="733"/>
                  <a:pt x="12047" y="937"/>
                  <a:pt x="12291" y="937"/>
                </a:cubicBezTo>
                <a:cubicBezTo>
                  <a:pt x="12535" y="937"/>
                  <a:pt x="12739" y="733"/>
                  <a:pt x="12739" y="489"/>
                </a:cubicBezTo>
                <a:cubicBezTo>
                  <a:pt x="12739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90" y="1"/>
                  <a:pt x="13186" y="204"/>
                  <a:pt x="13186" y="489"/>
                </a:cubicBezTo>
                <a:cubicBezTo>
                  <a:pt x="13186" y="733"/>
                  <a:pt x="13390" y="937"/>
                  <a:pt x="13634" y="937"/>
                </a:cubicBezTo>
                <a:cubicBezTo>
                  <a:pt x="13878" y="937"/>
                  <a:pt x="14082" y="733"/>
                  <a:pt x="14082" y="489"/>
                </a:cubicBezTo>
                <a:cubicBezTo>
                  <a:pt x="14082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3" y="1"/>
                  <a:pt x="14529" y="204"/>
                  <a:pt x="14529" y="489"/>
                </a:cubicBezTo>
                <a:cubicBezTo>
                  <a:pt x="14529" y="733"/>
                  <a:pt x="14733" y="937"/>
                  <a:pt x="14977" y="937"/>
                </a:cubicBezTo>
                <a:cubicBezTo>
                  <a:pt x="15221" y="937"/>
                  <a:pt x="15425" y="733"/>
                  <a:pt x="15425" y="489"/>
                </a:cubicBezTo>
                <a:cubicBezTo>
                  <a:pt x="15425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6" y="1"/>
                  <a:pt x="15872" y="204"/>
                  <a:pt x="15872" y="489"/>
                </a:cubicBezTo>
                <a:cubicBezTo>
                  <a:pt x="15872" y="733"/>
                  <a:pt x="16076" y="937"/>
                  <a:pt x="16320" y="937"/>
                </a:cubicBezTo>
                <a:cubicBezTo>
                  <a:pt x="16564" y="937"/>
                  <a:pt x="16768" y="733"/>
                  <a:pt x="16768" y="489"/>
                </a:cubicBezTo>
                <a:cubicBezTo>
                  <a:pt x="16768" y="204"/>
                  <a:pt x="16564" y="1"/>
                  <a:pt x="16320" y="1"/>
                </a:cubicBezTo>
                <a:close/>
                <a:moveTo>
                  <a:pt x="367" y="1873"/>
                </a:moveTo>
                <a:cubicBezTo>
                  <a:pt x="163" y="1873"/>
                  <a:pt x="0" y="2036"/>
                  <a:pt x="0" y="2280"/>
                </a:cubicBezTo>
                <a:cubicBezTo>
                  <a:pt x="0" y="2483"/>
                  <a:pt x="163" y="2646"/>
                  <a:pt x="367" y="2646"/>
                </a:cubicBezTo>
                <a:lnTo>
                  <a:pt x="1954" y="2646"/>
                </a:lnTo>
                <a:cubicBezTo>
                  <a:pt x="2157" y="2646"/>
                  <a:pt x="2361" y="2483"/>
                  <a:pt x="2361" y="2280"/>
                </a:cubicBezTo>
                <a:cubicBezTo>
                  <a:pt x="2361" y="2036"/>
                  <a:pt x="2157" y="1873"/>
                  <a:pt x="1954" y="1873"/>
                </a:cubicBezTo>
                <a:close/>
                <a:moveTo>
                  <a:pt x="3704" y="1873"/>
                </a:moveTo>
                <a:cubicBezTo>
                  <a:pt x="3500" y="1873"/>
                  <a:pt x="3338" y="2036"/>
                  <a:pt x="3338" y="2280"/>
                </a:cubicBezTo>
                <a:cubicBezTo>
                  <a:pt x="3338" y="2483"/>
                  <a:pt x="3500" y="2646"/>
                  <a:pt x="3704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80"/>
                </a:cubicBezTo>
                <a:cubicBezTo>
                  <a:pt x="8221" y="2036"/>
                  <a:pt x="8058" y="1873"/>
                  <a:pt x="7814" y="1873"/>
                </a:cubicBezTo>
                <a:close/>
                <a:moveTo>
                  <a:pt x="367" y="3664"/>
                </a:moveTo>
                <a:cubicBezTo>
                  <a:pt x="163" y="3664"/>
                  <a:pt x="0" y="3867"/>
                  <a:pt x="0" y="4071"/>
                </a:cubicBezTo>
                <a:cubicBezTo>
                  <a:pt x="0" y="4274"/>
                  <a:pt x="163" y="4437"/>
                  <a:pt x="367" y="4437"/>
                </a:cubicBezTo>
                <a:lnTo>
                  <a:pt x="1954" y="4437"/>
                </a:lnTo>
                <a:cubicBezTo>
                  <a:pt x="2157" y="4437"/>
                  <a:pt x="2361" y="4274"/>
                  <a:pt x="2361" y="4071"/>
                </a:cubicBezTo>
                <a:cubicBezTo>
                  <a:pt x="2361" y="3867"/>
                  <a:pt x="2157" y="3664"/>
                  <a:pt x="1954" y="3664"/>
                </a:cubicBezTo>
                <a:close/>
                <a:moveTo>
                  <a:pt x="3704" y="3664"/>
                </a:moveTo>
                <a:cubicBezTo>
                  <a:pt x="3500" y="3664"/>
                  <a:pt x="3338" y="3867"/>
                  <a:pt x="3338" y="4071"/>
                </a:cubicBezTo>
                <a:cubicBezTo>
                  <a:pt x="3338" y="4274"/>
                  <a:pt x="3500" y="4437"/>
                  <a:pt x="3704" y="4437"/>
                </a:cubicBezTo>
                <a:lnTo>
                  <a:pt x="7814" y="4437"/>
                </a:lnTo>
                <a:cubicBezTo>
                  <a:pt x="8058" y="4437"/>
                  <a:pt x="8221" y="4274"/>
                  <a:pt x="8221" y="4071"/>
                </a:cubicBezTo>
                <a:cubicBezTo>
                  <a:pt x="8221" y="3867"/>
                  <a:pt x="8058" y="3664"/>
                  <a:pt x="7814" y="3664"/>
                </a:cubicBezTo>
                <a:close/>
                <a:moveTo>
                  <a:pt x="9605" y="3623"/>
                </a:moveTo>
                <a:cubicBezTo>
                  <a:pt x="9361" y="3623"/>
                  <a:pt x="9157" y="3826"/>
                  <a:pt x="9157" y="4071"/>
                </a:cubicBezTo>
                <a:cubicBezTo>
                  <a:pt x="9157" y="4315"/>
                  <a:pt x="9361" y="4518"/>
                  <a:pt x="9605" y="4518"/>
                </a:cubicBezTo>
                <a:cubicBezTo>
                  <a:pt x="9849" y="4518"/>
                  <a:pt x="10053" y="4315"/>
                  <a:pt x="10053" y="4071"/>
                </a:cubicBezTo>
                <a:cubicBezTo>
                  <a:pt x="10053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4" y="3623"/>
                  <a:pt x="10500" y="3826"/>
                  <a:pt x="10500" y="4071"/>
                </a:cubicBezTo>
                <a:cubicBezTo>
                  <a:pt x="10500" y="4315"/>
                  <a:pt x="10704" y="4518"/>
                  <a:pt x="10948" y="4518"/>
                </a:cubicBezTo>
                <a:cubicBezTo>
                  <a:pt x="11192" y="4518"/>
                  <a:pt x="11396" y="4315"/>
                  <a:pt x="11396" y="4071"/>
                </a:cubicBezTo>
                <a:cubicBezTo>
                  <a:pt x="11396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7" y="3623"/>
                  <a:pt x="11843" y="3826"/>
                  <a:pt x="11843" y="4071"/>
                </a:cubicBezTo>
                <a:cubicBezTo>
                  <a:pt x="11843" y="4315"/>
                  <a:pt x="12047" y="4518"/>
                  <a:pt x="12291" y="4518"/>
                </a:cubicBezTo>
                <a:cubicBezTo>
                  <a:pt x="12535" y="4518"/>
                  <a:pt x="12739" y="4315"/>
                  <a:pt x="12739" y="4071"/>
                </a:cubicBezTo>
                <a:cubicBezTo>
                  <a:pt x="12739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90" y="3623"/>
                  <a:pt x="13186" y="3826"/>
                  <a:pt x="13186" y="4071"/>
                </a:cubicBezTo>
                <a:cubicBezTo>
                  <a:pt x="13186" y="4315"/>
                  <a:pt x="13390" y="4518"/>
                  <a:pt x="13634" y="4518"/>
                </a:cubicBezTo>
                <a:cubicBezTo>
                  <a:pt x="13878" y="4518"/>
                  <a:pt x="14082" y="4315"/>
                  <a:pt x="14082" y="4071"/>
                </a:cubicBezTo>
                <a:cubicBezTo>
                  <a:pt x="14082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3" y="3623"/>
                  <a:pt x="14529" y="3826"/>
                  <a:pt x="14529" y="4071"/>
                </a:cubicBezTo>
                <a:cubicBezTo>
                  <a:pt x="14529" y="4315"/>
                  <a:pt x="14733" y="4518"/>
                  <a:pt x="14977" y="4518"/>
                </a:cubicBezTo>
                <a:cubicBezTo>
                  <a:pt x="15221" y="4518"/>
                  <a:pt x="15425" y="4315"/>
                  <a:pt x="15425" y="4071"/>
                </a:cubicBezTo>
                <a:cubicBezTo>
                  <a:pt x="15425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6" y="3623"/>
                  <a:pt x="15872" y="3826"/>
                  <a:pt x="15872" y="4071"/>
                </a:cubicBezTo>
                <a:cubicBezTo>
                  <a:pt x="15872" y="4315"/>
                  <a:pt x="16076" y="4518"/>
                  <a:pt x="16320" y="4518"/>
                </a:cubicBezTo>
                <a:cubicBezTo>
                  <a:pt x="16564" y="4518"/>
                  <a:pt x="16768" y="4315"/>
                  <a:pt x="16768" y="4071"/>
                </a:cubicBezTo>
                <a:cubicBezTo>
                  <a:pt x="16768" y="3826"/>
                  <a:pt x="16564" y="3623"/>
                  <a:pt x="16320" y="3623"/>
                </a:cubicBezTo>
                <a:close/>
                <a:moveTo>
                  <a:pt x="367" y="5454"/>
                </a:moveTo>
                <a:cubicBezTo>
                  <a:pt x="163" y="5454"/>
                  <a:pt x="0" y="5658"/>
                  <a:pt x="0" y="5861"/>
                </a:cubicBezTo>
                <a:cubicBezTo>
                  <a:pt x="0" y="6065"/>
                  <a:pt x="163" y="6228"/>
                  <a:pt x="367" y="6228"/>
                </a:cubicBezTo>
                <a:lnTo>
                  <a:pt x="1954" y="6228"/>
                </a:lnTo>
                <a:cubicBezTo>
                  <a:pt x="2157" y="6228"/>
                  <a:pt x="2361" y="6065"/>
                  <a:pt x="2361" y="5861"/>
                </a:cubicBezTo>
                <a:cubicBezTo>
                  <a:pt x="2361" y="5658"/>
                  <a:pt x="2157" y="5454"/>
                  <a:pt x="1954" y="5454"/>
                </a:cubicBezTo>
                <a:close/>
                <a:moveTo>
                  <a:pt x="3704" y="5454"/>
                </a:moveTo>
                <a:cubicBezTo>
                  <a:pt x="3500" y="5454"/>
                  <a:pt x="3338" y="5658"/>
                  <a:pt x="3338" y="5861"/>
                </a:cubicBezTo>
                <a:cubicBezTo>
                  <a:pt x="3338" y="6065"/>
                  <a:pt x="3500" y="6228"/>
                  <a:pt x="3704" y="6228"/>
                </a:cubicBezTo>
                <a:lnTo>
                  <a:pt x="7814" y="6228"/>
                </a:lnTo>
                <a:cubicBezTo>
                  <a:pt x="8058" y="6228"/>
                  <a:pt x="8221" y="6065"/>
                  <a:pt x="8221" y="5861"/>
                </a:cubicBezTo>
                <a:cubicBezTo>
                  <a:pt x="8221" y="5658"/>
                  <a:pt x="8058" y="5454"/>
                  <a:pt x="7814" y="5454"/>
                </a:cubicBezTo>
                <a:close/>
                <a:moveTo>
                  <a:pt x="367" y="7286"/>
                </a:moveTo>
                <a:cubicBezTo>
                  <a:pt x="163" y="7286"/>
                  <a:pt x="0" y="7448"/>
                  <a:pt x="0" y="7652"/>
                </a:cubicBezTo>
                <a:cubicBezTo>
                  <a:pt x="0" y="7855"/>
                  <a:pt x="163" y="8059"/>
                  <a:pt x="367" y="8059"/>
                </a:cubicBezTo>
                <a:lnTo>
                  <a:pt x="1954" y="8059"/>
                </a:lnTo>
                <a:cubicBezTo>
                  <a:pt x="2157" y="8059"/>
                  <a:pt x="2361" y="7855"/>
                  <a:pt x="2361" y="7652"/>
                </a:cubicBezTo>
                <a:cubicBezTo>
                  <a:pt x="2361" y="7448"/>
                  <a:pt x="2157" y="7286"/>
                  <a:pt x="1954" y="7286"/>
                </a:cubicBezTo>
                <a:close/>
                <a:moveTo>
                  <a:pt x="3704" y="7286"/>
                </a:moveTo>
                <a:cubicBezTo>
                  <a:pt x="3500" y="7286"/>
                  <a:pt x="3338" y="7448"/>
                  <a:pt x="3338" y="7652"/>
                </a:cubicBezTo>
                <a:cubicBezTo>
                  <a:pt x="3338" y="7855"/>
                  <a:pt x="3500" y="8059"/>
                  <a:pt x="3704" y="8059"/>
                </a:cubicBezTo>
                <a:lnTo>
                  <a:pt x="7814" y="8059"/>
                </a:lnTo>
                <a:cubicBezTo>
                  <a:pt x="8058" y="8059"/>
                  <a:pt x="8221" y="7855"/>
                  <a:pt x="8221" y="7652"/>
                </a:cubicBezTo>
                <a:cubicBezTo>
                  <a:pt x="8221" y="7448"/>
                  <a:pt x="8058" y="7286"/>
                  <a:pt x="7814" y="7286"/>
                </a:cubicBezTo>
                <a:close/>
                <a:moveTo>
                  <a:pt x="14204" y="8791"/>
                </a:moveTo>
                <a:cubicBezTo>
                  <a:pt x="13959" y="8791"/>
                  <a:pt x="13756" y="8995"/>
                  <a:pt x="13756" y="9239"/>
                </a:cubicBezTo>
                <a:cubicBezTo>
                  <a:pt x="13756" y="9483"/>
                  <a:pt x="13959" y="9687"/>
                  <a:pt x="14204" y="9687"/>
                </a:cubicBezTo>
                <a:cubicBezTo>
                  <a:pt x="14448" y="9687"/>
                  <a:pt x="14651" y="9483"/>
                  <a:pt x="14651" y="9239"/>
                </a:cubicBezTo>
                <a:cubicBezTo>
                  <a:pt x="14651" y="8995"/>
                  <a:pt x="14448" y="8791"/>
                  <a:pt x="14204" y="8791"/>
                </a:cubicBezTo>
                <a:close/>
                <a:moveTo>
                  <a:pt x="15547" y="8791"/>
                </a:moveTo>
                <a:cubicBezTo>
                  <a:pt x="15302" y="8791"/>
                  <a:pt x="15099" y="8995"/>
                  <a:pt x="15099" y="9239"/>
                </a:cubicBezTo>
                <a:cubicBezTo>
                  <a:pt x="15099" y="9483"/>
                  <a:pt x="15302" y="9687"/>
                  <a:pt x="15547" y="9687"/>
                </a:cubicBezTo>
                <a:cubicBezTo>
                  <a:pt x="15791" y="9687"/>
                  <a:pt x="15994" y="9483"/>
                  <a:pt x="15994" y="9239"/>
                </a:cubicBezTo>
                <a:cubicBezTo>
                  <a:pt x="15994" y="8995"/>
                  <a:pt x="15791" y="8791"/>
                  <a:pt x="15547" y="8791"/>
                </a:cubicBezTo>
                <a:close/>
                <a:moveTo>
                  <a:pt x="16890" y="8791"/>
                </a:moveTo>
                <a:cubicBezTo>
                  <a:pt x="16645" y="8791"/>
                  <a:pt x="16442" y="8995"/>
                  <a:pt x="16442" y="9239"/>
                </a:cubicBezTo>
                <a:cubicBezTo>
                  <a:pt x="16442" y="9483"/>
                  <a:pt x="16645" y="9687"/>
                  <a:pt x="16890" y="9687"/>
                </a:cubicBezTo>
                <a:cubicBezTo>
                  <a:pt x="17134" y="9687"/>
                  <a:pt x="17337" y="9483"/>
                  <a:pt x="17337" y="9239"/>
                </a:cubicBezTo>
                <a:cubicBezTo>
                  <a:pt x="17337" y="8995"/>
                  <a:pt x="17134" y="8791"/>
                  <a:pt x="16890" y="8791"/>
                </a:cubicBezTo>
                <a:close/>
                <a:moveTo>
                  <a:pt x="18233" y="8791"/>
                </a:moveTo>
                <a:cubicBezTo>
                  <a:pt x="17988" y="8791"/>
                  <a:pt x="17785" y="8995"/>
                  <a:pt x="17785" y="9239"/>
                </a:cubicBezTo>
                <a:cubicBezTo>
                  <a:pt x="17785" y="9483"/>
                  <a:pt x="17988" y="9687"/>
                  <a:pt x="18233" y="9687"/>
                </a:cubicBezTo>
                <a:cubicBezTo>
                  <a:pt x="18477" y="9687"/>
                  <a:pt x="18680" y="9483"/>
                  <a:pt x="18680" y="9239"/>
                </a:cubicBezTo>
                <a:cubicBezTo>
                  <a:pt x="18680" y="8995"/>
                  <a:pt x="18477" y="8791"/>
                  <a:pt x="18233" y="8791"/>
                </a:cubicBezTo>
                <a:close/>
                <a:moveTo>
                  <a:pt x="19576" y="8791"/>
                </a:moveTo>
                <a:cubicBezTo>
                  <a:pt x="19331" y="8791"/>
                  <a:pt x="19128" y="8995"/>
                  <a:pt x="19128" y="9239"/>
                </a:cubicBezTo>
                <a:cubicBezTo>
                  <a:pt x="19128" y="9483"/>
                  <a:pt x="19331" y="9687"/>
                  <a:pt x="19576" y="9687"/>
                </a:cubicBezTo>
                <a:cubicBezTo>
                  <a:pt x="19820" y="9687"/>
                  <a:pt x="20023" y="9483"/>
                  <a:pt x="20023" y="9239"/>
                </a:cubicBezTo>
                <a:cubicBezTo>
                  <a:pt x="20023" y="8995"/>
                  <a:pt x="19820" y="8791"/>
                  <a:pt x="19576" y="8791"/>
                </a:cubicBezTo>
                <a:close/>
                <a:moveTo>
                  <a:pt x="20919" y="8791"/>
                </a:moveTo>
                <a:cubicBezTo>
                  <a:pt x="20674" y="8791"/>
                  <a:pt x="20471" y="8995"/>
                  <a:pt x="20471" y="9239"/>
                </a:cubicBezTo>
                <a:cubicBezTo>
                  <a:pt x="20471" y="9483"/>
                  <a:pt x="20674" y="9687"/>
                  <a:pt x="20919" y="9687"/>
                </a:cubicBezTo>
                <a:cubicBezTo>
                  <a:pt x="21163" y="9687"/>
                  <a:pt x="21366" y="9483"/>
                  <a:pt x="21366" y="9239"/>
                </a:cubicBezTo>
                <a:cubicBezTo>
                  <a:pt x="21366" y="8995"/>
                  <a:pt x="21163" y="8791"/>
                  <a:pt x="20919" y="8791"/>
                </a:cubicBezTo>
                <a:close/>
                <a:moveTo>
                  <a:pt x="367" y="9076"/>
                </a:moveTo>
                <a:cubicBezTo>
                  <a:pt x="163" y="9076"/>
                  <a:pt x="0" y="9239"/>
                  <a:pt x="0" y="9443"/>
                </a:cubicBezTo>
                <a:cubicBezTo>
                  <a:pt x="0" y="9646"/>
                  <a:pt x="163" y="9850"/>
                  <a:pt x="367" y="9850"/>
                </a:cubicBezTo>
                <a:lnTo>
                  <a:pt x="1954" y="9850"/>
                </a:lnTo>
                <a:cubicBezTo>
                  <a:pt x="2157" y="9850"/>
                  <a:pt x="2361" y="9646"/>
                  <a:pt x="2361" y="9443"/>
                </a:cubicBezTo>
                <a:cubicBezTo>
                  <a:pt x="2361" y="9239"/>
                  <a:pt x="2157" y="9076"/>
                  <a:pt x="1954" y="9076"/>
                </a:cubicBezTo>
                <a:close/>
                <a:moveTo>
                  <a:pt x="8628" y="9076"/>
                </a:moveTo>
                <a:cubicBezTo>
                  <a:pt x="8425" y="9076"/>
                  <a:pt x="8262" y="9239"/>
                  <a:pt x="8262" y="9443"/>
                </a:cubicBezTo>
                <a:cubicBezTo>
                  <a:pt x="8262" y="9646"/>
                  <a:pt x="8425" y="9850"/>
                  <a:pt x="8628" y="9850"/>
                </a:cubicBezTo>
                <a:lnTo>
                  <a:pt x="12779" y="9850"/>
                </a:lnTo>
                <a:cubicBezTo>
                  <a:pt x="12983" y="9850"/>
                  <a:pt x="13146" y="9646"/>
                  <a:pt x="13146" y="9443"/>
                </a:cubicBezTo>
                <a:cubicBezTo>
                  <a:pt x="13146" y="9239"/>
                  <a:pt x="12983" y="9076"/>
                  <a:pt x="12779" y="9076"/>
                </a:cubicBezTo>
                <a:close/>
                <a:moveTo>
                  <a:pt x="367" y="10867"/>
                </a:moveTo>
                <a:cubicBezTo>
                  <a:pt x="163" y="10867"/>
                  <a:pt x="0" y="11030"/>
                  <a:pt x="0" y="11233"/>
                </a:cubicBezTo>
                <a:cubicBezTo>
                  <a:pt x="0" y="11478"/>
                  <a:pt x="163" y="11640"/>
                  <a:pt x="367" y="11640"/>
                </a:cubicBezTo>
                <a:lnTo>
                  <a:pt x="1954" y="11640"/>
                </a:lnTo>
                <a:cubicBezTo>
                  <a:pt x="2157" y="11640"/>
                  <a:pt x="2361" y="11478"/>
                  <a:pt x="2361" y="11233"/>
                </a:cubicBezTo>
                <a:cubicBezTo>
                  <a:pt x="2361" y="11030"/>
                  <a:pt x="2157" y="10867"/>
                  <a:pt x="1954" y="10867"/>
                </a:cubicBezTo>
                <a:close/>
                <a:moveTo>
                  <a:pt x="8628" y="10867"/>
                </a:moveTo>
                <a:cubicBezTo>
                  <a:pt x="8425" y="10867"/>
                  <a:pt x="8262" y="11030"/>
                  <a:pt x="8262" y="11233"/>
                </a:cubicBezTo>
                <a:cubicBezTo>
                  <a:pt x="8262" y="11478"/>
                  <a:pt x="8425" y="11640"/>
                  <a:pt x="8628" y="11640"/>
                </a:cubicBezTo>
                <a:lnTo>
                  <a:pt x="12779" y="11640"/>
                </a:lnTo>
                <a:cubicBezTo>
                  <a:pt x="12983" y="11640"/>
                  <a:pt x="13146" y="11478"/>
                  <a:pt x="13146" y="11233"/>
                </a:cubicBezTo>
                <a:cubicBezTo>
                  <a:pt x="13146" y="11030"/>
                  <a:pt x="12983" y="10867"/>
                  <a:pt x="12779" y="10867"/>
                </a:cubicBezTo>
                <a:close/>
                <a:moveTo>
                  <a:pt x="14204" y="12495"/>
                </a:moveTo>
                <a:cubicBezTo>
                  <a:pt x="13959" y="12495"/>
                  <a:pt x="13756" y="12698"/>
                  <a:pt x="13756" y="12943"/>
                </a:cubicBezTo>
                <a:cubicBezTo>
                  <a:pt x="13756" y="13187"/>
                  <a:pt x="13959" y="13390"/>
                  <a:pt x="14204" y="13390"/>
                </a:cubicBezTo>
                <a:cubicBezTo>
                  <a:pt x="14448" y="13390"/>
                  <a:pt x="14651" y="13187"/>
                  <a:pt x="14651" y="12943"/>
                </a:cubicBezTo>
                <a:cubicBezTo>
                  <a:pt x="14651" y="12698"/>
                  <a:pt x="14448" y="12495"/>
                  <a:pt x="14204" y="12495"/>
                </a:cubicBezTo>
                <a:close/>
                <a:moveTo>
                  <a:pt x="15547" y="12495"/>
                </a:moveTo>
                <a:cubicBezTo>
                  <a:pt x="15302" y="12495"/>
                  <a:pt x="15099" y="12698"/>
                  <a:pt x="15099" y="12943"/>
                </a:cubicBezTo>
                <a:cubicBezTo>
                  <a:pt x="15099" y="13187"/>
                  <a:pt x="15302" y="13390"/>
                  <a:pt x="15547" y="13390"/>
                </a:cubicBezTo>
                <a:cubicBezTo>
                  <a:pt x="15791" y="13390"/>
                  <a:pt x="15994" y="13187"/>
                  <a:pt x="15994" y="12943"/>
                </a:cubicBezTo>
                <a:cubicBezTo>
                  <a:pt x="15994" y="12698"/>
                  <a:pt x="15791" y="12495"/>
                  <a:pt x="15547" y="12495"/>
                </a:cubicBezTo>
                <a:close/>
                <a:moveTo>
                  <a:pt x="16890" y="12495"/>
                </a:moveTo>
                <a:cubicBezTo>
                  <a:pt x="16645" y="12495"/>
                  <a:pt x="16442" y="12698"/>
                  <a:pt x="16442" y="12943"/>
                </a:cubicBezTo>
                <a:cubicBezTo>
                  <a:pt x="16442" y="13187"/>
                  <a:pt x="16645" y="13390"/>
                  <a:pt x="16890" y="13390"/>
                </a:cubicBezTo>
                <a:cubicBezTo>
                  <a:pt x="17134" y="13390"/>
                  <a:pt x="17337" y="13187"/>
                  <a:pt x="17337" y="12943"/>
                </a:cubicBezTo>
                <a:cubicBezTo>
                  <a:pt x="17337" y="12698"/>
                  <a:pt x="17134" y="12495"/>
                  <a:pt x="16890" y="12495"/>
                </a:cubicBezTo>
                <a:close/>
                <a:moveTo>
                  <a:pt x="18233" y="12495"/>
                </a:moveTo>
                <a:cubicBezTo>
                  <a:pt x="17988" y="12495"/>
                  <a:pt x="17785" y="12698"/>
                  <a:pt x="17785" y="12943"/>
                </a:cubicBezTo>
                <a:cubicBezTo>
                  <a:pt x="17785" y="13187"/>
                  <a:pt x="17988" y="13390"/>
                  <a:pt x="18233" y="13390"/>
                </a:cubicBezTo>
                <a:cubicBezTo>
                  <a:pt x="18477" y="13390"/>
                  <a:pt x="18680" y="13187"/>
                  <a:pt x="18680" y="12943"/>
                </a:cubicBezTo>
                <a:cubicBezTo>
                  <a:pt x="18680" y="12698"/>
                  <a:pt x="18477" y="12495"/>
                  <a:pt x="18233" y="12495"/>
                </a:cubicBezTo>
                <a:close/>
                <a:moveTo>
                  <a:pt x="19576" y="12495"/>
                </a:moveTo>
                <a:cubicBezTo>
                  <a:pt x="19331" y="12495"/>
                  <a:pt x="19128" y="12698"/>
                  <a:pt x="19128" y="12943"/>
                </a:cubicBezTo>
                <a:cubicBezTo>
                  <a:pt x="19128" y="13187"/>
                  <a:pt x="19331" y="13390"/>
                  <a:pt x="19576" y="13390"/>
                </a:cubicBezTo>
                <a:cubicBezTo>
                  <a:pt x="19820" y="13390"/>
                  <a:pt x="20023" y="13187"/>
                  <a:pt x="20023" y="12943"/>
                </a:cubicBezTo>
                <a:cubicBezTo>
                  <a:pt x="20023" y="12698"/>
                  <a:pt x="19820" y="12495"/>
                  <a:pt x="19576" y="12495"/>
                </a:cubicBezTo>
                <a:close/>
                <a:moveTo>
                  <a:pt x="20919" y="12495"/>
                </a:moveTo>
                <a:cubicBezTo>
                  <a:pt x="20674" y="12495"/>
                  <a:pt x="20471" y="12698"/>
                  <a:pt x="20471" y="12943"/>
                </a:cubicBezTo>
                <a:cubicBezTo>
                  <a:pt x="20471" y="13187"/>
                  <a:pt x="20674" y="13390"/>
                  <a:pt x="20919" y="13390"/>
                </a:cubicBezTo>
                <a:cubicBezTo>
                  <a:pt x="21163" y="13390"/>
                  <a:pt x="21366" y="13187"/>
                  <a:pt x="21366" y="12943"/>
                </a:cubicBezTo>
                <a:cubicBezTo>
                  <a:pt x="21366" y="12698"/>
                  <a:pt x="21163" y="12495"/>
                  <a:pt x="20919" y="12495"/>
                </a:cubicBezTo>
                <a:close/>
                <a:moveTo>
                  <a:pt x="367" y="12658"/>
                </a:moveTo>
                <a:cubicBezTo>
                  <a:pt x="163" y="12658"/>
                  <a:pt x="0" y="12821"/>
                  <a:pt x="0" y="13065"/>
                </a:cubicBezTo>
                <a:cubicBezTo>
                  <a:pt x="0" y="13268"/>
                  <a:pt x="163" y="13431"/>
                  <a:pt x="367" y="13431"/>
                </a:cubicBezTo>
                <a:lnTo>
                  <a:pt x="1954" y="13431"/>
                </a:lnTo>
                <a:cubicBezTo>
                  <a:pt x="2157" y="13431"/>
                  <a:pt x="2361" y="13268"/>
                  <a:pt x="2361" y="13065"/>
                </a:cubicBezTo>
                <a:cubicBezTo>
                  <a:pt x="2361" y="12821"/>
                  <a:pt x="2157" y="12658"/>
                  <a:pt x="1954" y="12658"/>
                </a:cubicBezTo>
                <a:close/>
                <a:moveTo>
                  <a:pt x="8628" y="12658"/>
                </a:moveTo>
                <a:cubicBezTo>
                  <a:pt x="8425" y="12658"/>
                  <a:pt x="8262" y="12821"/>
                  <a:pt x="8262" y="13065"/>
                </a:cubicBezTo>
                <a:cubicBezTo>
                  <a:pt x="8262" y="13268"/>
                  <a:pt x="8425" y="13431"/>
                  <a:pt x="8628" y="13431"/>
                </a:cubicBezTo>
                <a:lnTo>
                  <a:pt x="12779" y="13431"/>
                </a:lnTo>
                <a:cubicBezTo>
                  <a:pt x="12983" y="13431"/>
                  <a:pt x="13146" y="13268"/>
                  <a:pt x="13146" y="13065"/>
                </a:cubicBezTo>
                <a:cubicBezTo>
                  <a:pt x="13146" y="12821"/>
                  <a:pt x="12983" y="12658"/>
                  <a:pt x="12779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49"/>
          <p:cNvSpPr/>
          <p:nvPr/>
        </p:nvSpPr>
        <p:spPr>
          <a:xfrm flipH="1">
            <a:off x="7715825" y="5200908"/>
            <a:ext cx="412543" cy="259319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3" y="82"/>
                  <a:pt x="0" y="244"/>
                  <a:pt x="0" y="448"/>
                </a:cubicBezTo>
                <a:cubicBezTo>
                  <a:pt x="0" y="692"/>
                  <a:pt x="163" y="855"/>
                  <a:pt x="367" y="855"/>
                </a:cubicBezTo>
                <a:lnTo>
                  <a:pt x="1954" y="855"/>
                </a:lnTo>
                <a:cubicBezTo>
                  <a:pt x="2157" y="855"/>
                  <a:pt x="2361" y="692"/>
                  <a:pt x="2361" y="448"/>
                </a:cubicBezTo>
                <a:cubicBezTo>
                  <a:pt x="2361" y="244"/>
                  <a:pt x="2157" y="82"/>
                  <a:pt x="1954" y="82"/>
                </a:cubicBezTo>
                <a:close/>
                <a:moveTo>
                  <a:pt x="3704" y="82"/>
                </a:moveTo>
                <a:cubicBezTo>
                  <a:pt x="3500" y="82"/>
                  <a:pt x="3338" y="244"/>
                  <a:pt x="3338" y="448"/>
                </a:cubicBezTo>
                <a:cubicBezTo>
                  <a:pt x="3338" y="692"/>
                  <a:pt x="3500" y="855"/>
                  <a:pt x="3704" y="855"/>
                </a:cubicBezTo>
                <a:lnTo>
                  <a:pt x="7814" y="855"/>
                </a:lnTo>
                <a:cubicBezTo>
                  <a:pt x="8058" y="855"/>
                  <a:pt x="8221" y="692"/>
                  <a:pt x="8221" y="448"/>
                </a:cubicBezTo>
                <a:cubicBezTo>
                  <a:pt x="8221" y="244"/>
                  <a:pt x="8058" y="82"/>
                  <a:pt x="7814" y="82"/>
                </a:cubicBezTo>
                <a:close/>
                <a:moveTo>
                  <a:pt x="9605" y="0"/>
                </a:moveTo>
                <a:cubicBezTo>
                  <a:pt x="9361" y="0"/>
                  <a:pt x="9157" y="204"/>
                  <a:pt x="9157" y="448"/>
                </a:cubicBezTo>
                <a:cubicBezTo>
                  <a:pt x="9157" y="692"/>
                  <a:pt x="9361" y="896"/>
                  <a:pt x="9605" y="896"/>
                </a:cubicBezTo>
                <a:cubicBezTo>
                  <a:pt x="9849" y="896"/>
                  <a:pt x="10053" y="692"/>
                  <a:pt x="10053" y="448"/>
                </a:cubicBezTo>
                <a:cubicBezTo>
                  <a:pt x="10053" y="204"/>
                  <a:pt x="9849" y="0"/>
                  <a:pt x="9605" y="0"/>
                </a:cubicBezTo>
                <a:close/>
                <a:moveTo>
                  <a:pt x="10948" y="0"/>
                </a:moveTo>
                <a:cubicBezTo>
                  <a:pt x="10704" y="0"/>
                  <a:pt x="10500" y="204"/>
                  <a:pt x="10500" y="448"/>
                </a:cubicBezTo>
                <a:cubicBezTo>
                  <a:pt x="10500" y="692"/>
                  <a:pt x="10704" y="896"/>
                  <a:pt x="10948" y="896"/>
                </a:cubicBezTo>
                <a:cubicBezTo>
                  <a:pt x="11192" y="896"/>
                  <a:pt x="11396" y="692"/>
                  <a:pt x="11396" y="448"/>
                </a:cubicBezTo>
                <a:cubicBezTo>
                  <a:pt x="11396" y="204"/>
                  <a:pt x="11192" y="0"/>
                  <a:pt x="10948" y="0"/>
                </a:cubicBezTo>
                <a:close/>
                <a:moveTo>
                  <a:pt x="12291" y="0"/>
                </a:moveTo>
                <a:cubicBezTo>
                  <a:pt x="12047" y="0"/>
                  <a:pt x="11843" y="204"/>
                  <a:pt x="11843" y="448"/>
                </a:cubicBezTo>
                <a:cubicBezTo>
                  <a:pt x="11843" y="692"/>
                  <a:pt x="12047" y="896"/>
                  <a:pt x="12291" y="896"/>
                </a:cubicBezTo>
                <a:cubicBezTo>
                  <a:pt x="12535" y="896"/>
                  <a:pt x="12739" y="692"/>
                  <a:pt x="12739" y="448"/>
                </a:cubicBezTo>
                <a:cubicBezTo>
                  <a:pt x="12739" y="204"/>
                  <a:pt x="12535" y="0"/>
                  <a:pt x="12291" y="0"/>
                </a:cubicBezTo>
                <a:close/>
                <a:moveTo>
                  <a:pt x="13634" y="0"/>
                </a:moveTo>
                <a:cubicBezTo>
                  <a:pt x="13390" y="0"/>
                  <a:pt x="13186" y="204"/>
                  <a:pt x="13186" y="448"/>
                </a:cubicBezTo>
                <a:cubicBezTo>
                  <a:pt x="13186" y="692"/>
                  <a:pt x="13390" y="896"/>
                  <a:pt x="13634" y="896"/>
                </a:cubicBezTo>
                <a:cubicBezTo>
                  <a:pt x="13878" y="896"/>
                  <a:pt x="14082" y="692"/>
                  <a:pt x="14082" y="448"/>
                </a:cubicBezTo>
                <a:cubicBezTo>
                  <a:pt x="14082" y="204"/>
                  <a:pt x="13878" y="0"/>
                  <a:pt x="13634" y="0"/>
                </a:cubicBezTo>
                <a:close/>
                <a:moveTo>
                  <a:pt x="14977" y="0"/>
                </a:moveTo>
                <a:cubicBezTo>
                  <a:pt x="14733" y="0"/>
                  <a:pt x="14529" y="204"/>
                  <a:pt x="14529" y="448"/>
                </a:cubicBezTo>
                <a:cubicBezTo>
                  <a:pt x="14529" y="692"/>
                  <a:pt x="14733" y="896"/>
                  <a:pt x="14977" y="896"/>
                </a:cubicBezTo>
                <a:cubicBezTo>
                  <a:pt x="15221" y="896"/>
                  <a:pt x="15425" y="692"/>
                  <a:pt x="15425" y="448"/>
                </a:cubicBezTo>
                <a:cubicBezTo>
                  <a:pt x="15425" y="204"/>
                  <a:pt x="15221" y="0"/>
                  <a:pt x="14977" y="0"/>
                </a:cubicBezTo>
                <a:close/>
                <a:moveTo>
                  <a:pt x="16320" y="0"/>
                </a:moveTo>
                <a:cubicBezTo>
                  <a:pt x="16076" y="0"/>
                  <a:pt x="15872" y="204"/>
                  <a:pt x="15872" y="448"/>
                </a:cubicBezTo>
                <a:cubicBezTo>
                  <a:pt x="15872" y="692"/>
                  <a:pt x="16076" y="896"/>
                  <a:pt x="16320" y="896"/>
                </a:cubicBezTo>
                <a:cubicBezTo>
                  <a:pt x="16564" y="896"/>
                  <a:pt x="16768" y="692"/>
                  <a:pt x="16768" y="448"/>
                </a:cubicBezTo>
                <a:cubicBezTo>
                  <a:pt x="16768" y="204"/>
                  <a:pt x="16564" y="0"/>
                  <a:pt x="16320" y="0"/>
                </a:cubicBezTo>
                <a:close/>
                <a:moveTo>
                  <a:pt x="367" y="1872"/>
                </a:moveTo>
                <a:cubicBezTo>
                  <a:pt x="163" y="1872"/>
                  <a:pt x="0" y="2035"/>
                  <a:pt x="0" y="2239"/>
                </a:cubicBezTo>
                <a:cubicBezTo>
                  <a:pt x="0" y="2483"/>
                  <a:pt x="163" y="2646"/>
                  <a:pt x="367" y="2646"/>
                </a:cubicBezTo>
                <a:lnTo>
                  <a:pt x="1954" y="2646"/>
                </a:lnTo>
                <a:cubicBezTo>
                  <a:pt x="2157" y="2646"/>
                  <a:pt x="2361" y="2483"/>
                  <a:pt x="2361" y="2239"/>
                </a:cubicBezTo>
                <a:cubicBezTo>
                  <a:pt x="2361" y="2035"/>
                  <a:pt x="2157" y="1872"/>
                  <a:pt x="1954" y="1872"/>
                </a:cubicBezTo>
                <a:close/>
                <a:moveTo>
                  <a:pt x="3704" y="1872"/>
                </a:moveTo>
                <a:cubicBezTo>
                  <a:pt x="3500" y="1872"/>
                  <a:pt x="3338" y="2035"/>
                  <a:pt x="3338" y="2239"/>
                </a:cubicBezTo>
                <a:cubicBezTo>
                  <a:pt x="3338" y="2483"/>
                  <a:pt x="3500" y="2646"/>
                  <a:pt x="3704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39"/>
                </a:cubicBezTo>
                <a:cubicBezTo>
                  <a:pt x="8221" y="2035"/>
                  <a:pt x="8058" y="1872"/>
                  <a:pt x="7814" y="1872"/>
                </a:cubicBezTo>
                <a:close/>
                <a:moveTo>
                  <a:pt x="367" y="3663"/>
                </a:moveTo>
                <a:cubicBezTo>
                  <a:pt x="163" y="3663"/>
                  <a:pt x="0" y="3826"/>
                  <a:pt x="0" y="4070"/>
                </a:cubicBezTo>
                <a:cubicBezTo>
                  <a:pt x="0" y="4273"/>
                  <a:pt x="163" y="4436"/>
                  <a:pt x="367" y="4436"/>
                </a:cubicBezTo>
                <a:lnTo>
                  <a:pt x="1954" y="4436"/>
                </a:lnTo>
                <a:cubicBezTo>
                  <a:pt x="2157" y="4436"/>
                  <a:pt x="2361" y="4273"/>
                  <a:pt x="2361" y="4070"/>
                </a:cubicBezTo>
                <a:cubicBezTo>
                  <a:pt x="2361" y="3826"/>
                  <a:pt x="2157" y="3663"/>
                  <a:pt x="1954" y="3663"/>
                </a:cubicBezTo>
                <a:close/>
                <a:moveTo>
                  <a:pt x="3704" y="3663"/>
                </a:moveTo>
                <a:cubicBezTo>
                  <a:pt x="3500" y="3663"/>
                  <a:pt x="3338" y="3826"/>
                  <a:pt x="3338" y="4070"/>
                </a:cubicBezTo>
                <a:cubicBezTo>
                  <a:pt x="3338" y="4273"/>
                  <a:pt x="3500" y="4436"/>
                  <a:pt x="3704" y="4436"/>
                </a:cubicBezTo>
                <a:lnTo>
                  <a:pt x="7814" y="4436"/>
                </a:lnTo>
                <a:cubicBezTo>
                  <a:pt x="8058" y="4436"/>
                  <a:pt x="8221" y="4273"/>
                  <a:pt x="8221" y="4070"/>
                </a:cubicBezTo>
                <a:cubicBezTo>
                  <a:pt x="8221" y="3826"/>
                  <a:pt x="8058" y="3663"/>
                  <a:pt x="7814" y="3663"/>
                </a:cubicBezTo>
                <a:close/>
                <a:moveTo>
                  <a:pt x="9605" y="3622"/>
                </a:moveTo>
                <a:cubicBezTo>
                  <a:pt x="9361" y="3622"/>
                  <a:pt x="9157" y="3785"/>
                  <a:pt x="9157" y="4070"/>
                </a:cubicBezTo>
                <a:cubicBezTo>
                  <a:pt x="9157" y="4314"/>
                  <a:pt x="9361" y="4518"/>
                  <a:pt x="9605" y="4518"/>
                </a:cubicBezTo>
                <a:cubicBezTo>
                  <a:pt x="9849" y="4518"/>
                  <a:pt x="10053" y="4314"/>
                  <a:pt x="10053" y="4070"/>
                </a:cubicBezTo>
                <a:cubicBezTo>
                  <a:pt x="10053" y="3785"/>
                  <a:pt x="9849" y="3622"/>
                  <a:pt x="9605" y="3622"/>
                </a:cubicBezTo>
                <a:close/>
                <a:moveTo>
                  <a:pt x="10948" y="3622"/>
                </a:moveTo>
                <a:cubicBezTo>
                  <a:pt x="10704" y="3622"/>
                  <a:pt x="10500" y="3785"/>
                  <a:pt x="10500" y="4070"/>
                </a:cubicBezTo>
                <a:cubicBezTo>
                  <a:pt x="10500" y="4314"/>
                  <a:pt x="10704" y="4518"/>
                  <a:pt x="10948" y="4518"/>
                </a:cubicBezTo>
                <a:cubicBezTo>
                  <a:pt x="11192" y="4518"/>
                  <a:pt x="11396" y="4314"/>
                  <a:pt x="11396" y="4070"/>
                </a:cubicBezTo>
                <a:cubicBezTo>
                  <a:pt x="11396" y="3785"/>
                  <a:pt x="11192" y="3622"/>
                  <a:pt x="10948" y="3622"/>
                </a:cubicBezTo>
                <a:close/>
                <a:moveTo>
                  <a:pt x="12291" y="3622"/>
                </a:moveTo>
                <a:cubicBezTo>
                  <a:pt x="12047" y="3622"/>
                  <a:pt x="11843" y="3785"/>
                  <a:pt x="11843" y="4070"/>
                </a:cubicBezTo>
                <a:cubicBezTo>
                  <a:pt x="11843" y="4314"/>
                  <a:pt x="12047" y="4518"/>
                  <a:pt x="12291" y="4518"/>
                </a:cubicBezTo>
                <a:cubicBezTo>
                  <a:pt x="12535" y="4518"/>
                  <a:pt x="12739" y="4314"/>
                  <a:pt x="12739" y="4070"/>
                </a:cubicBezTo>
                <a:cubicBezTo>
                  <a:pt x="12739" y="3785"/>
                  <a:pt x="12535" y="3622"/>
                  <a:pt x="12291" y="3622"/>
                </a:cubicBezTo>
                <a:close/>
                <a:moveTo>
                  <a:pt x="13634" y="3622"/>
                </a:moveTo>
                <a:cubicBezTo>
                  <a:pt x="13390" y="3622"/>
                  <a:pt x="13186" y="3785"/>
                  <a:pt x="13186" y="4070"/>
                </a:cubicBezTo>
                <a:cubicBezTo>
                  <a:pt x="13186" y="4314"/>
                  <a:pt x="13390" y="4518"/>
                  <a:pt x="13634" y="4518"/>
                </a:cubicBezTo>
                <a:cubicBezTo>
                  <a:pt x="13878" y="4518"/>
                  <a:pt x="14082" y="4314"/>
                  <a:pt x="14082" y="4070"/>
                </a:cubicBezTo>
                <a:cubicBezTo>
                  <a:pt x="14082" y="3785"/>
                  <a:pt x="13878" y="3622"/>
                  <a:pt x="13634" y="3622"/>
                </a:cubicBezTo>
                <a:close/>
                <a:moveTo>
                  <a:pt x="14977" y="3622"/>
                </a:moveTo>
                <a:cubicBezTo>
                  <a:pt x="14733" y="3622"/>
                  <a:pt x="14529" y="3785"/>
                  <a:pt x="14529" y="4070"/>
                </a:cubicBezTo>
                <a:cubicBezTo>
                  <a:pt x="14529" y="4314"/>
                  <a:pt x="14733" y="4518"/>
                  <a:pt x="14977" y="4518"/>
                </a:cubicBezTo>
                <a:cubicBezTo>
                  <a:pt x="15221" y="4518"/>
                  <a:pt x="15425" y="4314"/>
                  <a:pt x="15425" y="4070"/>
                </a:cubicBezTo>
                <a:cubicBezTo>
                  <a:pt x="15425" y="3785"/>
                  <a:pt x="15221" y="3622"/>
                  <a:pt x="14977" y="3622"/>
                </a:cubicBezTo>
                <a:close/>
                <a:moveTo>
                  <a:pt x="16320" y="3622"/>
                </a:moveTo>
                <a:cubicBezTo>
                  <a:pt x="16076" y="3622"/>
                  <a:pt x="15872" y="3785"/>
                  <a:pt x="15872" y="4070"/>
                </a:cubicBezTo>
                <a:cubicBezTo>
                  <a:pt x="15872" y="4314"/>
                  <a:pt x="16076" y="4518"/>
                  <a:pt x="16320" y="4518"/>
                </a:cubicBezTo>
                <a:cubicBezTo>
                  <a:pt x="16564" y="4518"/>
                  <a:pt x="16768" y="4314"/>
                  <a:pt x="16768" y="4070"/>
                </a:cubicBezTo>
                <a:cubicBezTo>
                  <a:pt x="16768" y="3785"/>
                  <a:pt x="16564" y="3622"/>
                  <a:pt x="16320" y="3622"/>
                </a:cubicBezTo>
                <a:close/>
                <a:moveTo>
                  <a:pt x="367" y="5454"/>
                </a:moveTo>
                <a:cubicBezTo>
                  <a:pt x="163" y="5454"/>
                  <a:pt x="0" y="5617"/>
                  <a:pt x="0" y="5861"/>
                </a:cubicBezTo>
                <a:cubicBezTo>
                  <a:pt x="0" y="6064"/>
                  <a:pt x="163" y="6227"/>
                  <a:pt x="367" y="6227"/>
                </a:cubicBezTo>
                <a:lnTo>
                  <a:pt x="1954" y="6227"/>
                </a:lnTo>
                <a:cubicBezTo>
                  <a:pt x="2157" y="6227"/>
                  <a:pt x="2361" y="6064"/>
                  <a:pt x="2361" y="5861"/>
                </a:cubicBezTo>
                <a:cubicBezTo>
                  <a:pt x="2361" y="5617"/>
                  <a:pt x="2157" y="5454"/>
                  <a:pt x="1954" y="5454"/>
                </a:cubicBezTo>
                <a:close/>
                <a:moveTo>
                  <a:pt x="3704" y="5454"/>
                </a:moveTo>
                <a:cubicBezTo>
                  <a:pt x="3500" y="5454"/>
                  <a:pt x="3338" y="5617"/>
                  <a:pt x="3338" y="5861"/>
                </a:cubicBezTo>
                <a:cubicBezTo>
                  <a:pt x="3338" y="6064"/>
                  <a:pt x="3500" y="6227"/>
                  <a:pt x="3704" y="6227"/>
                </a:cubicBezTo>
                <a:lnTo>
                  <a:pt x="7814" y="6227"/>
                </a:lnTo>
                <a:cubicBezTo>
                  <a:pt x="8058" y="6227"/>
                  <a:pt x="8221" y="6064"/>
                  <a:pt x="8221" y="5861"/>
                </a:cubicBezTo>
                <a:cubicBezTo>
                  <a:pt x="8221" y="5617"/>
                  <a:pt x="8058" y="5454"/>
                  <a:pt x="7814" y="5454"/>
                </a:cubicBezTo>
                <a:close/>
                <a:moveTo>
                  <a:pt x="367" y="7244"/>
                </a:moveTo>
                <a:cubicBezTo>
                  <a:pt x="163" y="7244"/>
                  <a:pt x="0" y="7448"/>
                  <a:pt x="0" y="7651"/>
                </a:cubicBezTo>
                <a:cubicBezTo>
                  <a:pt x="0" y="7855"/>
                  <a:pt x="163" y="8018"/>
                  <a:pt x="367" y="8018"/>
                </a:cubicBezTo>
                <a:lnTo>
                  <a:pt x="1954" y="8018"/>
                </a:lnTo>
                <a:cubicBezTo>
                  <a:pt x="2157" y="8018"/>
                  <a:pt x="2361" y="7855"/>
                  <a:pt x="2361" y="7651"/>
                </a:cubicBezTo>
                <a:cubicBezTo>
                  <a:pt x="2361" y="7448"/>
                  <a:pt x="2157" y="7244"/>
                  <a:pt x="1954" y="7244"/>
                </a:cubicBezTo>
                <a:close/>
                <a:moveTo>
                  <a:pt x="3704" y="7244"/>
                </a:moveTo>
                <a:cubicBezTo>
                  <a:pt x="3500" y="7244"/>
                  <a:pt x="3338" y="7448"/>
                  <a:pt x="3338" y="7651"/>
                </a:cubicBezTo>
                <a:cubicBezTo>
                  <a:pt x="3338" y="7855"/>
                  <a:pt x="3500" y="8018"/>
                  <a:pt x="3704" y="8018"/>
                </a:cubicBezTo>
                <a:lnTo>
                  <a:pt x="7814" y="8018"/>
                </a:lnTo>
                <a:cubicBezTo>
                  <a:pt x="8058" y="8018"/>
                  <a:pt x="8221" y="7855"/>
                  <a:pt x="8221" y="7651"/>
                </a:cubicBezTo>
                <a:cubicBezTo>
                  <a:pt x="8221" y="7448"/>
                  <a:pt x="8058" y="7244"/>
                  <a:pt x="7814" y="7244"/>
                </a:cubicBezTo>
                <a:close/>
                <a:moveTo>
                  <a:pt x="14204" y="8750"/>
                </a:moveTo>
                <a:cubicBezTo>
                  <a:pt x="13959" y="8750"/>
                  <a:pt x="13756" y="8954"/>
                  <a:pt x="13756" y="9198"/>
                </a:cubicBezTo>
                <a:cubicBezTo>
                  <a:pt x="13756" y="9483"/>
                  <a:pt x="13959" y="9686"/>
                  <a:pt x="14204" y="9686"/>
                </a:cubicBezTo>
                <a:cubicBezTo>
                  <a:pt x="14448" y="9686"/>
                  <a:pt x="14651" y="9483"/>
                  <a:pt x="14651" y="9198"/>
                </a:cubicBezTo>
                <a:cubicBezTo>
                  <a:pt x="14651" y="8954"/>
                  <a:pt x="14448" y="8750"/>
                  <a:pt x="14204" y="8750"/>
                </a:cubicBezTo>
                <a:close/>
                <a:moveTo>
                  <a:pt x="15547" y="8750"/>
                </a:moveTo>
                <a:cubicBezTo>
                  <a:pt x="15302" y="8750"/>
                  <a:pt x="15099" y="8954"/>
                  <a:pt x="15099" y="9198"/>
                </a:cubicBezTo>
                <a:cubicBezTo>
                  <a:pt x="15099" y="9483"/>
                  <a:pt x="15302" y="9686"/>
                  <a:pt x="15547" y="9686"/>
                </a:cubicBezTo>
                <a:cubicBezTo>
                  <a:pt x="15791" y="9686"/>
                  <a:pt x="15994" y="9483"/>
                  <a:pt x="15994" y="9198"/>
                </a:cubicBezTo>
                <a:cubicBezTo>
                  <a:pt x="15994" y="8954"/>
                  <a:pt x="15791" y="8750"/>
                  <a:pt x="15547" y="8750"/>
                </a:cubicBezTo>
                <a:close/>
                <a:moveTo>
                  <a:pt x="16890" y="8750"/>
                </a:moveTo>
                <a:cubicBezTo>
                  <a:pt x="16645" y="8750"/>
                  <a:pt x="16442" y="8954"/>
                  <a:pt x="16442" y="9198"/>
                </a:cubicBezTo>
                <a:cubicBezTo>
                  <a:pt x="16442" y="9483"/>
                  <a:pt x="16645" y="9686"/>
                  <a:pt x="16890" y="9686"/>
                </a:cubicBezTo>
                <a:cubicBezTo>
                  <a:pt x="17134" y="9686"/>
                  <a:pt x="17337" y="9483"/>
                  <a:pt x="17337" y="9198"/>
                </a:cubicBezTo>
                <a:cubicBezTo>
                  <a:pt x="17337" y="8954"/>
                  <a:pt x="17134" y="8750"/>
                  <a:pt x="16890" y="8750"/>
                </a:cubicBezTo>
                <a:close/>
                <a:moveTo>
                  <a:pt x="18233" y="8750"/>
                </a:moveTo>
                <a:cubicBezTo>
                  <a:pt x="17988" y="8750"/>
                  <a:pt x="17785" y="8954"/>
                  <a:pt x="17785" y="9198"/>
                </a:cubicBezTo>
                <a:cubicBezTo>
                  <a:pt x="17785" y="9483"/>
                  <a:pt x="17988" y="9686"/>
                  <a:pt x="18233" y="9686"/>
                </a:cubicBezTo>
                <a:cubicBezTo>
                  <a:pt x="18477" y="9686"/>
                  <a:pt x="18680" y="9483"/>
                  <a:pt x="18680" y="9198"/>
                </a:cubicBezTo>
                <a:cubicBezTo>
                  <a:pt x="18680" y="8954"/>
                  <a:pt x="18477" y="8750"/>
                  <a:pt x="18233" y="8750"/>
                </a:cubicBezTo>
                <a:close/>
                <a:moveTo>
                  <a:pt x="19576" y="8750"/>
                </a:moveTo>
                <a:cubicBezTo>
                  <a:pt x="19331" y="8750"/>
                  <a:pt x="19128" y="8954"/>
                  <a:pt x="19128" y="9198"/>
                </a:cubicBezTo>
                <a:cubicBezTo>
                  <a:pt x="19128" y="9483"/>
                  <a:pt x="19331" y="9686"/>
                  <a:pt x="19576" y="9686"/>
                </a:cubicBezTo>
                <a:cubicBezTo>
                  <a:pt x="19820" y="9686"/>
                  <a:pt x="20023" y="9483"/>
                  <a:pt x="20023" y="9198"/>
                </a:cubicBezTo>
                <a:cubicBezTo>
                  <a:pt x="20023" y="8954"/>
                  <a:pt x="19820" y="8750"/>
                  <a:pt x="19576" y="8750"/>
                </a:cubicBezTo>
                <a:close/>
                <a:moveTo>
                  <a:pt x="20919" y="8750"/>
                </a:moveTo>
                <a:cubicBezTo>
                  <a:pt x="20674" y="8750"/>
                  <a:pt x="20471" y="8954"/>
                  <a:pt x="20471" y="9198"/>
                </a:cubicBezTo>
                <a:cubicBezTo>
                  <a:pt x="20471" y="9483"/>
                  <a:pt x="20674" y="9686"/>
                  <a:pt x="20919" y="9686"/>
                </a:cubicBezTo>
                <a:cubicBezTo>
                  <a:pt x="21163" y="9686"/>
                  <a:pt x="21366" y="9483"/>
                  <a:pt x="21366" y="9198"/>
                </a:cubicBezTo>
                <a:cubicBezTo>
                  <a:pt x="21366" y="8954"/>
                  <a:pt x="21163" y="8750"/>
                  <a:pt x="20919" y="8750"/>
                </a:cubicBezTo>
                <a:close/>
                <a:moveTo>
                  <a:pt x="367" y="9035"/>
                </a:moveTo>
                <a:cubicBezTo>
                  <a:pt x="163" y="9035"/>
                  <a:pt x="0" y="9239"/>
                  <a:pt x="0" y="9442"/>
                </a:cubicBezTo>
                <a:cubicBezTo>
                  <a:pt x="0" y="9646"/>
                  <a:pt x="163" y="9849"/>
                  <a:pt x="367" y="9849"/>
                </a:cubicBezTo>
                <a:lnTo>
                  <a:pt x="1954" y="9849"/>
                </a:lnTo>
                <a:cubicBezTo>
                  <a:pt x="2157" y="9849"/>
                  <a:pt x="2361" y="9646"/>
                  <a:pt x="2361" y="9442"/>
                </a:cubicBezTo>
                <a:cubicBezTo>
                  <a:pt x="2361" y="9239"/>
                  <a:pt x="2157" y="9035"/>
                  <a:pt x="1954" y="9035"/>
                </a:cubicBezTo>
                <a:close/>
                <a:moveTo>
                  <a:pt x="8628" y="9035"/>
                </a:moveTo>
                <a:cubicBezTo>
                  <a:pt x="8425" y="9035"/>
                  <a:pt x="8262" y="9239"/>
                  <a:pt x="8262" y="9442"/>
                </a:cubicBezTo>
                <a:cubicBezTo>
                  <a:pt x="8262" y="9646"/>
                  <a:pt x="8425" y="9849"/>
                  <a:pt x="8628" y="9849"/>
                </a:cubicBezTo>
                <a:lnTo>
                  <a:pt x="12779" y="9849"/>
                </a:lnTo>
                <a:cubicBezTo>
                  <a:pt x="12983" y="9849"/>
                  <a:pt x="13146" y="9646"/>
                  <a:pt x="13146" y="9442"/>
                </a:cubicBezTo>
                <a:cubicBezTo>
                  <a:pt x="13146" y="9239"/>
                  <a:pt x="12983" y="9035"/>
                  <a:pt x="12779" y="9035"/>
                </a:cubicBezTo>
                <a:close/>
                <a:moveTo>
                  <a:pt x="367" y="10866"/>
                </a:moveTo>
                <a:cubicBezTo>
                  <a:pt x="163" y="10866"/>
                  <a:pt x="0" y="11029"/>
                  <a:pt x="0" y="11233"/>
                </a:cubicBezTo>
                <a:cubicBezTo>
                  <a:pt x="0" y="11436"/>
                  <a:pt x="163" y="11640"/>
                  <a:pt x="367" y="11640"/>
                </a:cubicBezTo>
                <a:lnTo>
                  <a:pt x="1954" y="11640"/>
                </a:lnTo>
                <a:cubicBezTo>
                  <a:pt x="2157" y="11640"/>
                  <a:pt x="2361" y="11436"/>
                  <a:pt x="2361" y="11233"/>
                </a:cubicBezTo>
                <a:cubicBezTo>
                  <a:pt x="2361" y="11029"/>
                  <a:pt x="2157" y="10866"/>
                  <a:pt x="1954" y="10866"/>
                </a:cubicBezTo>
                <a:close/>
                <a:moveTo>
                  <a:pt x="8628" y="10866"/>
                </a:moveTo>
                <a:cubicBezTo>
                  <a:pt x="8425" y="10866"/>
                  <a:pt x="8262" y="11029"/>
                  <a:pt x="8262" y="11233"/>
                </a:cubicBezTo>
                <a:cubicBezTo>
                  <a:pt x="8262" y="11436"/>
                  <a:pt x="8425" y="11640"/>
                  <a:pt x="8628" y="11640"/>
                </a:cubicBezTo>
                <a:lnTo>
                  <a:pt x="12779" y="11640"/>
                </a:lnTo>
                <a:cubicBezTo>
                  <a:pt x="12983" y="11640"/>
                  <a:pt x="13146" y="11436"/>
                  <a:pt x="13146" y="11233"/>
                </a:cubicBezTo>
                <a:cubicBezTo>
                  <a:pt x="13146" y="11029"/>
                  <a:pt x="12983" y="10866"/>
                  <a:pt x="12779" y="10866"/>
                </a:cubicBezTo>
                <a:close/>
                <a:moveTo>
                  <a:pt x="14204" y="12454"/>
                </a:moveTo>
                <a:cubicBezTo>
                  <a:pt x="13959" y="12454"/>
                  <a:pt x="13756" y="12657"/>
                  <a:pt x="13756" y="12942"/>
                </a:cubicBezTo>
                <a:cubicBezTo>
                  <a:pt x="13756" y="13186"/>
                  <a:pt x="13959" y="13390"/>
                  <a:pt x="14204" y="13390"/>
                </a:cubicBezTo>
                <a:cubicBezTo>
                  <a:pt x="14448" y="13390"/>
                  <a:pt x="14651" y="13186"/>
                  <a:pt x="14651" y="12942"/>
                </a:cubicBezTo>
                <a:cubicBezTo>
                  <a:pt x="14651" y="12657"/>
                  <a:pt x="14448" y="12454"/>
                  <a:pt x="14204" y="12454"/>
                </a:cubicBezTo>
                <a:close/>
                <a:moveTo>
                  <a:pt x="15547" y="12454"/>
                </a:moveTo>
                <a:cubicBezTo>
                  <a:pt x="15302" y="12454"/>
                  <a:pt x="15099" y="12657"/>
                  <a:pt x="15099" y="12942"/>
                </a:cubicBezTo>
                <a:cubicBezTo>
                  <a:pt x="15099" y="13186"/>
                  <a:pt x="15302" y="13390"/>
                  <a:pt x="15547" y="13390"/>
                </a:cubicBezTo>
                <a:cubicBezTo>
                  <a:pt x="15791" y="13390"/>
                  <a:pt x="15994" y="13186"/>
                  <a:pt x="15994" y="12942"/>
                </a:cubicBezTo>
                <a:cubicBezTo>
                  <a:pt x="15994" y="12657"/>
                  <a:pt x="15791" y="12454"/>
                  <a:pt x="15547" y="12454"/>
                </a:cubicBezTo>
                <a:close/>
                <a:moveTo>
                  <a:pt x="16890" y="12454"/>
                </a:moveTo>
                <a:cubicBezTo>
                  <a:pt x="16645" y="12454"/>
                  <a:pt x="16442" y="12657"/>
                  <a:pt x="16442" y="12942"/>
                </a:cubicBezTo>
                <a:cubicBezTo>
                  <a:pt x="16442" y="13186"/>
                  <a:pt x="16645" y="13390"/>
                  <a:pt x="16890" y="13390"/>
                </a:cubicBezTo>
                <a:cubicBezTo>
                  <a:pt x="17134" y="13390"/>
                  <a:pt x="17337" y="13186"/>
                  <a:pt x="17337" y="12942"/>
                </a:cubicBezTo>
                <a:cubicBezTo>
                  <a:pt x="17337" y="12657"/>
                  <a:pt x="17134" y="12454"/>
                  <a:pt x="16890" y="12454"/>
                </a:cubicBezTo>
                <a:close/>
                <a:moveTo>
                  <a:pt x="18233" y="12454"/>
                </a:moveTo>
                <a:cubicBezTo>
                  <a:pt x="17988" y="12454"/>
                  <a:pt x="17785" y="12657"/>
                  <a:pt x="17785" y="12942"/>
                </a:cubicBezTo>
                <a:cubicBezTo>
                  <a:pt x="17785" y="13186"/>
                  <a:pt x="17988" y="13390"/>
                  <a:pt x="18233" y="13390"/>
                </a:cubicBezTo>
                <a:cubicBezTo>
                  <a:pt x="18477" y="13390"/>
                  <a:pt x="18680" y="13186"/>
                  <a:pt x="18680" y="12942"/>
                </a:cubicBezTo>
                <a:cubicBezTo>
                  <a:pt x="18680" y="12657"/>
                  <a:pt x="18477" y="12454"/>
                  <a:pt x="18233" y="12454"/>
                </a:cubicBezTo>
                <a:close/>
                <a:moveTo>
                  <a:pt x="19576" y="12454"/>
                </a:moveTo>
                <a:cubicBezTo>
                  <a:pt x="19331" y="12454"/>
                  <a:pt x="19128" y="12657"/>
                  <a:pt x="19128" y="12942"/>
                </a:cubicBezTo>
                <a:cubicBezTo>
                  <a:pt x="19128" y="13186"/>
                  <a:pt x="19331" y="13390"/>
                  <a:pt x="19576" y="13390"/>
                </a:cubicBezTo>
                <a:cubicBezTo>
                  <a:pt x="19820" y="13390"/>
                  <a:pt x="20023" y="13186"/>
                  <a:pt x="20023" y="12942"/>
                </a:cubicBezTo>
                <a:cubicBezTo>
                  <a:pt x="20023" y="12657"/>
                  <a:pt x="19820" y="12454"/>
                  <a:pt x="19576" y="12454"/>
                </a:cubicBezTo>
                <a:close/>
                <a:moveTo>
                  <a:pt x="20919" y="12454"/>
                </a:moveTo>
                <a:cubicBezTo>
                  <a:pt x="20674" y="12454"/>
                  <a:pt x="20471" y="12657"/>
                  <a:pt x="20471" y="12942"/>
                </a:cubicBezTo>
                <a:cubicBezTo>
                  <a:pt x="20471" y="13186"/>
                  <a:pt x="20674" y="13390"/>
                  <a:pt x="20919" y="13390"/>
                </a:cubicBezTo>
                <a:cubicBezTo>
                  <a:pt x="21163" y="13390"/>
                  <a:pt x="21366" y="13186"/>
                  <a:pt x="21366" y="12942"/>
                </a:cubicBezTo>
                <a:cubicBezTo>
                  <a:pt x="21366" y="12657"/>
                  <a:pt x="21163" y="12454"/>
                  <a:pt x="20919" y="12454"/>
                </a:cubicBezTo>
                <a:close/>
                <a:moveTo>
                  <a:pt x="367" y="12657"/>
                </a:moveTo>
                <a:cubicBezTo>
                  <a:pt x="163" y="12657"/>
                  <a:pt x="0" y="12820"/>
                  <a:pt x="0" y="13023"/>
                </a:cubicBezTo>
                <a:cubicBezTo>
                  <a:pt x="0" y="13268"/>
                  <a:pt x="163" y="13430"/>
                  <a:pt x="367" y="13430"/>
                </a:cubicBezTo>
                <a:lnTo>
                  <a:pt x="1954" y="13430"/>
                </a:lnTo>
                <a:cubicBezTo>
                  <a:pt x="2157" y="13430"/>
                  <a:pt x="2361" y="13268"/>
                  <a:pt x="2361" y="13023"/>
                </a:cubicBezTo>
                <a:cubicBezTo>
                  <a:pt x="2361" y="12820"/>
                  <a:pt x="2157" y="12657"/>
                  <a:pt x="1954" y="12657"/>
                </a:cubicBezTo>
                <a:close/>
                <a:moveTo>
                  <a:pt x="8628" y="12657"/>
                </a:moveTo>
                <a:cubicBezTo>
                  <a:pt x="8425" y="12657"/>
                  <a:pt x="8262" y="12820"/>
                  <a:pt x="8262" y="13023"/>
                </a:cubicBezTo>
                <a:cubicBezTo>
                  <a:pt x="8262" y="13268"/>
                  <a:pt x="8425" y="13430"/>
                  <a:pt x="8628" y="13430"/>
                </a:cubicBezTo>
                <a:lnTo>
                  <a:pt x="12779" y="13430"/>
                </a:lnTo>
                <a:cubicBezTo>
                  <a:pt x="12983" y="13430"/>
                  <a:pt x="13146" y="13268"/>
                  <a:pt x="13146" y="13023"/>
                </a:cubicBezTo>
                <a:cubicBezTo>
                  <a:pt x="13146" y="12820"/>
                  <a:pt x="12983" y="12657"/>
                  <a:pt x="12779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9"/>
          <p:cNvSpPr/>
          <p:nvPr/>
        </p:nvSpPr>
        <p:spPr>
          <a:xfrm flipH="1">
            <a:off x="8273703" y="3777965"/>
            <a:ext cx="74662" cy="75454"/>
          </a:xfrm>
          <a:custGeom>
            <a:rect b="b" l="l" r="r" t="t"/>
            <a:pathLst>
              <a:path extrusionOk="0" h="3908" w="3867">
                <a:moveTo>
                  <a:pt x="0" y="1"/>
                </a:moveTo>
                <a:lnTo>
                  <a:pt x="0" y="3908"/>
                </a:lnTo>
                <a:lnTo>
                  <a:pt x="3866" y="3908"/>
                </a:lnTo>
                <a:lnTo>
                  <a:pt x="3866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49"/>
          <p:cNvSpPr/>
          <p:nvPr/>
        </p:nvSpPr>
        <p:spPr>
          <a:xfrm flipH="1">
            <a:off x="8273703" y="3870675"/>
            <a:ext cx="74662" cy="74681"/>
          </a:xfrm>
          <a:custGeom>
            <a:rect b="b" l="l" r="r" t="t"/>
            <a:pathLst>
              <a:path extrusionOk="0" h="3868" w="3867">
                <a:moveTo>
                  <a:pt x="0" y="1"/>
                </a:moveTo>
                <a:lnTo>
                  <a:pt x="0" y="3867"/>
                </a:lnTo>
                <a:lnTo>
                  <a:pt x="3866" y="3867"/>
                </a:lnTo>
                <a:lnTo>
                  <a:pt x="3866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49"/>
          <p:cNvSpPr/>
          <p:nvPr/>
        </p:nvSpPr>
        <p:spPr>
          <a:xfrm flipH="1">
            <a:off x="8273703" y="4029393"/>
            <a:ext cx="74662" cy="74662"/>
          </a:xfrm>
          <a:custGeom>
            <a:rect b="b" l="l" r="r" t="t"/>
            <a:pathLst>
              <a:path extrusionOk="0" h="3867" w="3867">
                <a:moveTo>
                  <a:pt x="0" y="1"/>
                </a:moveTo>
                <a:lnTo>
                  <a:pt x="0" y="3867"/>
                </a:lnTo>
                <a:lnTo>
                  <a:pt x="3866" y="3867"/>
                </a:lnTo>
                <a:lnTo>
                  <a:pt x="3866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49"/>
          <p:cNvSpPr/>
          <p:nvPr/>
        </p:nvSpPr>
        <p:spPr>
          <a:xfrm flipH="1">
            <a:off x="8273703" y="4121330"/>
            <a:ext cx="74662" cy="75454"/>
          </a:xfrm>
          <a:custGeom>
            <a:rect b="b" l="l" r="r" t="t"/>
            <a:pathLst>
              <a:path extrusionOk="0" h="3908" w="3867">
                <a:moveTo>
                  <a:pt x="0" y="0"/>
                </a:moveTo>
                <a:lnTo>
                  <a:pt x="0" y="3907"/>
                </a:lnTo>
                <a:lnTo>
                  <a:pt x="3866" y="3907"/>
                </a:lnTo>
                <a:lnTo>
                  <a:pt x="3866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49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530" name="Google Shape;530;p49"/>
          <p:cNvSpPr txBox="1"/>
          <p:nvPr/>
        </p:nvSpPr>
        <p:spPr>
          <a:xfrm>
            <a:off x="355925" y="762000"/>
            <a:ext cx="7613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Thực hành: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Ứng dụng Hàng đợi</a:t>
            </a:r>
            <a:endParaRPr b="1" sz="38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531" name="Google Shape;531;p49"/>
          <p:cNvGrpSpPr/>
          <p:nvPr/>
        </p:nvGrpSpPr>
        <p:grpSpPr>
          <a:xfrm>
            <a:off x="450125" y="1907610"/>
            <a:ext cx="8605103" cy="3703590"/>
            <a:chOff x="702326" y="2083550"/>
            <a:chExt cx="7176900" cy="3703590"/>
          </a:xfrm>
        </p:grpSpPr>
        <p:sp>
          <p:nvSpPr>
            <p:cNvPr id="532" name="Google Shape;532;p49"/>
            <p:cNvSpPr/>
            <p:nvPr/>
          </p:nvSpPr>
          <p:spPr>
            <a:xfrm>
              <a:off x="702326" y="2428940"/>
              <a:ext cx="7176900" cy="33582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952500" sx="105000" rotWithShape="0" algn="ctr" sy="105000">
                <a:srgbClr val="000000">
                  <a:alpha val="1373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12725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400">
                  <a:latin typeface="Exo"/>
                  <a:ea typeface="Exo"/>
                  <a:cs typeface="Exo"/>
                  <a:sym typeface="Exo"/>
                </a:rPr>
                <a:t>Lập trình </a:t>
              </a:r>
              <a:r>
                <a:rPr b="1" lang="en-US" sz="2400">
                  <a:latin typeface="Exo"/>
                  <a:ea typeface="Exo"/>
                  <a:cs typeface="Exo"/>
                  <a:sym typeface="Exo"/>
                </a:rPr>
                <a:t>lớp</a:t>
              </a:r>
              <a:r>
                <a:rPr b="1" lang="en-US" sz="24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b="1" lang="en-US" sz="2400">
                  <a:latin typeface="Roboto Mono"/>
                  <a:ea typeface="Roboto Mono"/>
                  <a:cs typeface="Roboto Mono"/>
                  <a:sym typeface="Roboto Mono"/>
                </a:rPr>
                <a:t>MP3Player </a:t>
              </a:r>
              <a:r>
                <a:rPr lang="en-US" sz="2400">
                  <a:latin typeface="Exo"/>
                  <a:ea typeface="Exo"/>
                  <a:cs typeface="Exo"/>
                  <a:sym typeface="Exo"/>
                </a:rPr>
                <a:t>có các thuộc tính sau:</a:t>
              </a:r>
              <a:endParaRPr sz="2400">
                <a:latin typeface="Exo"/>
                <a:ea typeface="Exo"/>
                <a:cs typeface="Exo"/>
                <a:sym typeface="Exo"/>
              </a:endParaRPr>
            </a:p>
            <a:p>
              <a:pPr indent="-381000" lvl="0" marL="914400" marR="127250" rtl="0" algn="just">
                <a:spcBef>
                  <a:spcPts val="1000"/>
                </a:spcBef>
                <a:spcAft>
                  <a:spcPts val="0"/>
                </a:spcAft>
                <a:buSzPts val="2400"/>
                <a:buFont typeface="Exo"/>
                <a:buChar char="●"/>
              </a:pPr>
              <a:r>
                <a:rPr lang="en-US" sz="2400">
                  <a:latin typeface="Roboto Mono"/>
                  <a:ea typeface="Roboto Mono"/>
                  <a:cs typeface="Roboto Mono"/>
                  <a:sym typeface="Roboto Mono"/>
                </a:rPr>
                <a:t>m</a:t>
              </a:r>
              <a:r>
                <a:rPr lang="en-US" sz="2400">
                  <a:latin typeface="Roboto Mono"/>
                  <a:ea typeface="Roboto Mono"/>
                  <a:cs typeface="Roboto Mono"/>
                  <a:sym typeface="Roboto Mono"/>
                </a:rPr>
                <a:t>usic_queue</a:t>
              </a:r>
              <a:endParaRPr sz="2400">
                <a:latin typeface="Exo"/>
                <a:ea typeface="Exo"/>
                <a:cs typeface="Exo"/>
                <a:sym typeface="Exo"/>
              </a:endParaRPr>
            </a:p>
            <a:p>
              <a:pPr indent="-381000" lvl="0" marL="914400" marR="127250" rtl="0" algn="just">
                <a:spcBef>
                  <a:spcPts val="0"/>
                </a:spcBef>
                <a:spcAft>
                  <a:spcPts val="0"/>
                </a:spcAft>
                <a:buSzPts val="2400"/>
                <a:buFont typeface="Exo"/>
                <a:buChar char="●"/>
              </a:pPr>
              <a:r>
                <a:rPr lang="en-US" sz="2400">
                  <a:latin typeface="Roboto Mono"/>
                  <a:ea typeface="Roboto Mono"/>
                  <a:cs typeface="Roboto Mono"/>
                  <a:sym typeface="Roboto Mono"/>
                </a:rPr>
                <a:t>current_song</a:t>
              </a:r>
              <a:endParaRPr sz="2400">
                <a:latin typeface="Exo"/>
                <a:ea typeface="Exo"/>
                <a:cs typeface="Exo"/>
                <a:sym typeface="Exo"/>
              </a:endParaRPr>
            </a:p>
            <a:p>
              <a:pPr indent="0" lvl="0" marL="0" marR="127250" rtl="0" algn="just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2400">
                  <a:latin typeface="Exo"/>
                  <a:ea typeface="Exo"/>
                  <a:cs typeface="Exo"/>
                  <a:sym typeface="Exo"/>
                </a:rPr>
                <a:t>và các phương thức sau:</a:t>
              </a:r>
              <a:endParaRPr sz="2400">
                <a:latin typeface="Exo"/>
                <a:ea typeface="Exo"/>
                <a:cs typeface="Exo"/>
                <a:sym typeface="Exo"/>
              </a:endParaRPr>
            </a:p>
            <a:p>
              <a:pPr indent="-381000" lvl="0" marL="914400" marR="127250" rtl="0" algn="just">
                <a:spcBef>
                  <a:spcPts val="1000"/>
                </a:spcBef>
                <a:spcAft>
                  <a:spcPts val="0"/>
                </a:spcAft>
                <a:buSzPts val="2400"/>
                <a:buFont typeface="Roboto Mono"/>
                <a:buChar char="●"/>
              </a:pPr>
              <a:r>
                <a:rPr lang="en-US" sz="2400">
                  <a:latin typeface="Roboto Mono"/>
                  <a:ea typeface="Roboto Mono"/>
                  <a:cs typeface="Roboto Mono"/>
                  <a:sym typeface="Roboto Mono"/>
                </a:rPr>
                <a:t>add_song</a:t>
              </a:r>
              <a:endParaRPr sz="24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-381000" lvl="0" marL="914400" marR="127250" rtl="0" algn="just">
                <a:spcBef>
                  <a:spcPts val="0"/>
                </a:spcBef>
                <a:spcAft>
                  <a:spcPts val="0"/>
                </a:spcAft>
                <a:buSzPts val="2400"/>
                <a:buFont typeface="Roboto Mono"/>
                <a:buChar char="●"/>
              </a:pPr>
              <a:r>
                <a:rPr lang="en-US" sz="2400">
                  <a:latin typeface="Roboto Mono"/>
                  <a:ea typeface="Roboto Mono"/>
                  <a:cs typeface="Roboto Mono"/>
                  <a:sym typeface="Roboto Mono"/>
                </a:rPr>
                <a:t>play_next_song</a:t>
              </a:r>
              <a:endParaRPr sz="24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-381000" lvl="0" marL="914400" marR="127250" rtl="0" algn="just">
                <a:spcBef>
                  <a:spcPts val="0"/>
                </a:spcBef>
                <a:spcAft>
                  <a:spcPts val="0"/>
                </a:spcAft>
                <a:buSzPts val="2400"/>
                <a:buFont typeface="Roboto Mono"/>
                <a:buChar char="●"/>
              </a:pPr>
              <a:r>
                <a:rPr lang="en-US" sz="2400">
                  <a:latin typeface="Roboto Mono"/>
                  <a:ea typeface="Roboto Mono"/>
                  <a:cs typeface="Roboto Mono"/>
                  <a:sym typeface="Roboto Mono"/>
                </a:rPr>
                <a:t>skip_song</a:t>
              </a:r>
              <a:endParaRPr sz="24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33" name="Google Shape;533;p49"/>
            <p:cNvSpPr/>
            <p:nvPr/>
          </p:nvSpPr>
          <p:spPr>
            <a:xfrm>
              <a:off x="3555025" y="2083550"/>
              <a:ext cx="1471500" cy="46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E1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24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Yêu cầu</a:t>
              </a:r>
              <a:endParaRPr sz="24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sp>
        <p:nvSpPr>
          <p:cNvPr id="534" name="Google Shape;534;p49"/>
          <p:cNvSpPr/>
          <p:nvPr/>
        </p:nvSpPr>
        <p:spPr>
          <a:xfrm flipH="1">
            <a:off x="6797883" y="2819458"/>
            <a:ext cx="4635209" cy="3945816"/>
          </a:xfrm>
          <a:custGeom>
            <a:rect b="b" l="l" r="r" t="t"/>
            <a:pathLst>
              <a:path extrusionOk="0" h="204367" w="240073">
                <a:moveTo>
                  <a:pt x="98444" y="0"/>
                </a:moveTo>
                <a:cubicBezTo>
                  <a:pt x="66611" y="0"/>
                  <a:pt x="32985" y="23173"/>
                  <a:pt x="18273" y="58560"/>
                </a:cubicBezTo>
                <a:cubicBezTo>
                  <a:pt x="0" y="102473"/>
                  <a:pt x="9686" y="134990"/>
                  <a:pt x="9686" y="134990"/>
                </a:cubicBezTo>
                <a:cubicBezTo>
                  <a:pt x="9686" y="134990"/>
                  <a:pt x="19372" y="174100"/>
                  <a:pt x="57750" y="192861"/>
                </a:cubicBezTo>
                <a:cubicBezTo>
                  <a:pt x="75386" y="201502"/>
                  <a:pt x="94579" y="204367"/>
                  <a:pt x="113787" y="204367"/>
                </a:cubicBezTo>
                <a:cubicBezTo>
                  <a:pt x="136375" y="204367"/>
                  <a:pt x="158984" y="200405"/>
                  <a:pt x="179108" y="197216"/>
                </a:cubicBezTo>
                <a:cubicBezTo>
                  <a:pt x="216346" y="191315"/>
                  <a:pt x="240073" y="163925"/>
                  <a:pt x="237549" y="131408"/>
                </a:cubicBezTo>
                <a:cubicBezTo>
                  <a:pt x="235026" y="98851"/>
                  <a:pt x="204951" y="96002"/>
                  <a:pt x="182038" y="63525"/>
                </a:cubicBezTo>
                <a:cubicBezTo>
                  <a:pt x="159085" y="31090"/>
                  <a:pt x="157905" y="18962"/>
                  <a:pt x="120952" y="4230"/>
                </a:cubicBezTo>
                <a:cubicBezTo>
                  <a:pt x="113750" y="1358"/>
                  <a:pt x="106150" y="0"/>
                  <a:pt x="984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49"/>
          <p:cNvSpPr/>
          <p:nvPr/>
        </p:nvSpPr>
        <p:spPr>
          <a:xfrm flipH="1">
            <a:off x="6843455" y="2819400"/>
            <a:ext cx="4452136" cy="3940603"/>
          </a:xfrm>
          <a:custGeom>
            <a:rect b="b" l="l" r="r" t="t"/>
            <a:pathLst>
              <a:path extrusionOk="0" h="204097" w="230591">
                <a:moveTo>
                  <a:pt x="87011" y="99545"/>
                </a:moveTo>
                <a:cubicBezTo>
                  <a:pt x="86604" y="100766"/>
                  <a:pt x="86115" y="101947"/>
                  <a:pt x="85708" y="103005"/>
                </a:cubicBezTo>
                <a:lnTo>
                  <a:pt x="120749" y="103005"/>
                </a:lnTo>
                <a:cubicBezTo>
                  <a:pt x="120830" y="103005"/>
                  <a:pt x="120911" y="103045"/>
                  <a:pt x="120993" y="103086"/>
                </a:cubicBezTo>
                <a:cubicBezTo>
                  <a:pt x="121034" y="103167"/>
                  <a:pt x="121074" y="103249"/>
                  <a:pt x="121074" y="103330"/>
                </a:cubicBezTo>
                <a:lnTo>
                  <a:pt x="121074" y="156766"/>
                </a:lnTo>
                <a:cubicBezTo>
                  <a:pt x="121074" y="156847"/>
                  <a:pt x="121034" y="156928"/>
                  <a:pt x="120993" y="157010"/>
                </a:cubicBezTo>
                <a:cubicBezTo>
                  <a:pt x="120911" y="157051"/>
                  <a:pt x="120830" y="157091"/>
                  <a:pt x="120749" y="157091"/>
                </a:cubicBezTo>
                <a:lnTo>
                  <a:pt x="89697" y="157091"/>
                </a:lnTo>
                <a:cubicBezTo>
                  <a:pt x="90470" y="159940"/>
                  <a:pt x="91284" y="162870"/>
                  <a:pt x="92057" y="165556"/>
                </a:cubicBezTo>
                <a:cubicBezTo>
                  <a:pt x="92993" y="165068"/>
                  <a:pt x="93807" y="164783"/>
                  <a:pt x="94580" y="164254"/>
                </a:cubicBezTo>
                <a:cubicBezTo>
                  <a:pt x="95110" y="163888"/>
                  <a:pt x="95598" y="163806"/>
                  <a:pt x="96046" y="163806"/>
                </a:cubicBezTo>
                <a:cubicBezTo>
                  <a:pt x="96493" y="163806"/>
                  <a:pt x="96859" y="163888"/>
                  <a:pt x="97104" y="164010"/>
                </a:cubicBezTo>
                <a:cubicBezTo>
                  <a:pt x="97389" y="163725"/>
                  <a:pt x="98040" y="163237"/>
                  <a:pt x="98894" y="162992"/>
                </a:cubicBezTo>
                <a:lnTo>
                  <a:pt x="99139" y="162992"/>
                </a:lnTo>
                <a:cubicBezTo>
                  <a:pt x="99546" y="162992"/>
                  <a:pt x="99871" y="163155"/>
                  <a:pt x="100156" y="163359"/>
                </a:cubicBezTo>
                <a:cubicBezTo>
                  <a:pt x="100441" y="163603"/>
                  <a:pt x="100726" y="163888"/>
                  <a:pt x="100970" y="164173"/>
                </a:cubicBezTo>
                <a:cubicBezTo>
                  <a:pt x="101255" y="164498"/>
                  <a:pt x="101458" y="164824"/>
                  <a:pt x="101621" y="165027"/>
                </a:cubicBezTo>
                <a:cubicBezTo>
                  <a:pt x="101906" y="164946"/>
                  <a:pt x="102435" y="164783"/>
                  <a:pt x="103290" y="164702"/>
                </a:cubicBezTo>
                <a:lnTo>
                  <a:pt x="103656" y="164702"/>
                </a:lnTo>
                <a:cubicBezTo>
                  <a:pt x="105040" y="164702"/>
                  <a:pt x="106586" y="165353"/>
                  <a:pt x="107726" y="166207"/>
                </a:cubicBezTo>
                <a:cubicBezTo>
                  <a:pt x="108133" y="166533"/>
                  <a:pt x="108295" y="166940"/>
                  <a:pt x="108295" y="167347"/>
                </a:cubicBezTo>
                <a:cubicBezTo>
                  <a:pt x="108295" y="167428"/>
                  <a:pt x="108295" y="167510"/>
                  <a:pt x="108255" y="167591"/>
                </a:cubicBezTo>
                <a:lnTo>
                  <a:pt x="121725" y="167591"/>
                </a:lnTo>
                <a:cubicBezTo>
                  <a:pt x="121929" y="167306"/>
                  <a:pt x="122132" y="167062"/>
                  <a:pt x="122377" y="166859"/>
                </a:cubicBezTo>
                <a:cubicBezTo>
                  <a:pt x="122946" y="166248"/>
                  <a:pt x="123557" y="165963"/>
                  <a:pt x="124167" y="165963"/>
                </a:cubicBezTo>
                <a:cubicBezTo>
                  <a:pt x="124330" y="165963"/>
                  <a:pt x="124493" y="166004"/>
                  <a:pt x="124656" y="166045"/>
                </a:cubicBezTo>
                <a:cubicBezTo>
                  <a:pt x="125510" y="166207"/>
                  <a:pt x="126243" y="166248"/>
                  <a:pt x="126528" y="166289"/>
                </a:cubicBezTo>
                <a:lnTo>
                  <a:pt x="126568" y="166289"/>
                </a:lnTo>
                <a:cubicBezTo>
                  <a:pt x="127016" y="166045"/>
                  <a:pt x="129051" y="164824"/>
                  <a:pt x="130638" y="164091"/>
                </a:cubicBezTo>
                <a:cubicBezTo>
                  <a:pt x="131208" y="163806"/>
                  <a:pt x="131737" y="163603"/>
                  <a:pt x="132103" y="163521"/>
                </a:cubicBezTo>
                <a:lnTo>
                  <a:pt x="132347" y="163521"/>
                </a:lnTo>
                <a:cubicBezTo>
                  <a:pt x="132795" y="163521"/>
                  <a:pt x="133243" y="163725"/>
                  <a:pt x="133690" y="164010"/>
                </a:cubicBezTo>
                <a:cubicBezTo>
                  <a:pt x="134138" y="164295"/>
                  <a:pt x="134586" y="164661"/>
                  <a:pt x="134993" y="165068"/>
                </a:cubicBezTo>
                <a:cubicBezTo>
                  <a:pt x="135685" y="165719"/>
                  <a:pt x="136254" y="166370"/>
                  <a:pt x="136376" y="166492"/>
                </a:cubicBezTo>
                <a:cubicBezTo>
                  <a:pt x="136498" y="166614"/>
                  <a:pt x="137068" y="167062"/>
                  <a:pt x="137719" y="167591"/>
                </a:cubicBezTo>
                <a:lnTo>
                  <a:pt x="176056" y="167591"/>
                </a:lnTo>
                <a:lnTo>
                  <a:pt x="176056" y="99545"/>
                </a:lnTo>
                <a:close/>
                <a:moveTo>
                  <a:pt x="88801" y="89371"/>
                </a:moveTo>
                <a:cubicBezTo>
                  <a:pt x="89086" y="89982"/>
                  <a:pt x="89331" y="90714"/>
                  <a:pt x="89331" y="91569"/>
                </a:cubicBezTo>
                <a:cubicBezTo>
                  <a:pt x="89331" y="92016"/>
                  <a:pt x="89208" y="92708"/>
                  <a:pt x="88964" y="93563"/>
                </a:cubicBezTo>
                <a:cubicBezTo>
                  <a:pt x="88761" y="94418"/>
                  <a:pt x="88435" y="95435"/>
                  <a:pt x="88069" y="96534"/>
                </a:cubicBezTo>
                <a:cubicBezTo>
                  <a:pt x="87825" y="97307"/>
                  <a:pt x="87540" y="98080"/>
                  <a:pt x="87296" y="98854"/>
                </a:cubicBezTo>
                <a:lnTo>
                  <a:pt x="176748" y="98854"/>
                </a:lnTo>
                <a:lnTo>
                  <a:pt x="176748" y="167591"/>
                </a:lnTo>
                <a:lnTo>
                  <a:pt x="185009" y="167591"/>
                </a:lnTo>
                <a:lnTo>
                  <a:pt x="185009" y="89371"/>
                </a:lnTo>
                <a:close/>
                <a:moveTo>
                  <a:pt x="91365" y="0"/>
                </a:moveTo>
                <a:cubicBezTo>
                  <a:pt x="59500" y="0"/>
                  <a:pt x="25884" y="23157"/>
                  <a:pt x="11151" y="58563"/>
                </a:cubicBezTo>
                <a:cubicBezTo>
                  <a:pt x="2279" y="79889"/>
                  <a:pt x="0" y="98528"/>
                  <a:pt x="0" y="112080"/>
                </a:cubicBezTo>
                <a:cubicBezTo>
                  <a:pt x="0" y="126406"/>
                  <a:pt x="2564" y="134993"/>
                  <a:pt x="2564" y="134993"/>
                </a:cubicBezTo>
                <a:cubicBezTo>
                  <a:pt x="2564" y="134993"/>
                  <a:pt x="7896" y="156481"/>
                  <a:pt x="26250" y="175242"/>
                </a:cubicBezTo>
                <a:cubicBezTo>
                  <a:pt x="26657" y="171783"/>
                  <a:pt x="27064" y="168039"/>
                  <a:pt x="27430" y="164254"/>
                </a:cubicBezTo>
                <a:cubicBezTo>
                  <a:pt x="28692" y="152167"/>
                  <a:pt x="29872" y="139795"/>
                  <a:pt x="29994" y="136417"/>
                </a:cubicBezTo>
                <a:cubicBezTo>
                  <a:pt x="30157" y="132999"/>
                  <a:pt x="30320" y="129092"/>
                  <a:pt x="31215" y="125388"/>
                </a:cubicBezTo>
                <a:cubicBezTo>
                  <a:pt x="32110" y="121725"/>
                  <a:pt x="33738" y="118266"/>
                  <a:pt x="36831" y="115824"/>
                </a:cubicBezTo>
                <a:cubicBezTo>
                  <a:pt x="41186" y="112406"/>
                  <a:pt x="46680" y="108539"/>
                  <a:pt x="49447" y="106627"/>
                </a:cubicBezTo>
                <a:lnTo>
                  <a:pt x="52662" y="101255"/>
                </a:lnTo>
                <a:cubicBezTo>
                  <a:pt x="52662" y="101255"/>
                  <a:pt x="52988" y="101173"/>
                  <a:pt x="53680" y="101173"/>
                </a:cubicBezTo>
                <a:cubicBezTo>
                  <a:pt x="54250" y="101173"/>
                  <a:pt x="55104" y="101255"/>
                  <a:pt x="56203" y="101458"/>
                </a:cubicBezTo>
                <a:cubicBezTo>
                  <a:pt x="56285" y="101295"/>
                  <a:pt x="56407" y="101173"/>
                  <a:pt x="56529" y="100970"/>
                </a:cubicBezTo>
                <a:cubicBezTo>
                  <a:pt x="57343" y="99790"/>
                  <a:pt x="58319" y="98162"/>
                  <a:pt x="58889" y="96290"/>
                </a:cubicBezTo>
                <a:cubicBezTo>
                  <a:pt x="59174" y="95435"/>
                  <a:pt x="59296" y="94418"/>
                  <a:pt x="59296" y="93359"/>
                </a:cubicBezTo>
                <a:cubicBezTo>
                  <a:pt x="59296" y="90551"/>
                  <a:pt x="58482" y="87621"/>
                  <a:pt x="58279" y="86929"/>
                </a:cubicBezTo>
                <a:cubicBezTo>
                  <a:pt x="58238" y="86848"/>
                  <a:pt x="58238" y="86807"/>
                  <a:pt x="58238" y="86807"/>
                </a:cubicBezTo>
                <a:lnTo>
                  <a:pt x="58238" y="86726"/>
                </a:lnTo>
                <a:cubicBezTo>
                  <a:pt x="58238" y="86726"/>
                  <a:pt x="58034" y="85423"/>
                  <a:pt x="58034" y="83551"/>
                </a:cubicBezTo>
                <a:cubicBezTo>
                  <a:pt x="58034" y="81354"/>
                  <a:pt x="58279" y="78383"/>
                  <a:pt x="59255" y="75534"/>
                </a:cubicBezTo>
                <a:cubicBezTo>
                  <a:pt x="60232" y="72726"/>
                  <a:pt x="61941" y="70081"/>
                  <a:pt x="64994" y="68656"/>
                </a:cubicBezTo>
                <a:cubicBezTo>
                  <a:pt x="68290" y="67110"/>
                  <a:pt x="72156" y="66540"/>
                  <a:pt x="75778" y="66540"/>
                </a:cubicBezTo>
                <a:cubicBezTo>
                  <a:pt x="80052" y="66540"/>
                  <a:pt x="83999" y="67354"/>
                  <a:pt x="86238" y="68290"/>
                </a:cubicBezTo>
                <a:cubicBezTo>
                  <a:pt x="87011" y="68575"/>
                  <a:pt x="87581" y="68900"/>
                  <a:pt x="87947" y="69267"/>
                </a:cubicBezTo>
                <a:cubicBezTo>
                  <a:pt x="89005" y="70325"/>
                  <a:pt x="89493" y="71871"/>
                  <a:pt x="89738" y="73133"/>
                </a:cubicBezTo>
                <a:cubicBezTo>
                  <a:pt x="89982" y="74313"/>
                  <a:pt x="90022" y="75290"/>
                  <a:pt x="90022" y="75412"/>
                </a:cubicBezTo>
                <a:cubicBezTo>
                  <a:pt x="90022" y="75493"/>
                  <a:pt x="90063" y="76226"/>
                  <a:pt x="90063" y="77203"/>
                </a:cubicBezTo>
                <a:cubicBezTo>
                  <a:pt x="90063" y="78017"/>
                  <a:pt x="90022" y="78953"/>
                  <a:pt x="89941" y="79889"/>
                </a:cubicBezTo>
                <a:cubicBezTo>
                  <a:pt x="89860" y="80865"/>
                  <a:pt x="89697" y="81761"/>
                  <a:pt x="89453" y="82493"/>
                </a:cubicBezTo>
                <a:cubicBezTo>
                  <a:pt x="89046" y="83633"/>
                  <a:pt x="88598" y="84528"/>
                  <a:pt x="88232" y="85301"/>
                </a:cubicBezTo>
                <a:cubicBezTo>
                  <a:pt x="87865" y="86075"/>
                  <a:pt x="87621" y="86685"/>
                  <a:pt x="87662" y="87092"/>
                </a:cubicBezTo>
                <a:cubicBezTo>
                  <a:pt x="87662" y="87255"/>
                  <a:pt x="87703" y="87499"/>
                  <a:pt x="87865" y="87784"/>
                </a:cubicBezTo>
                <a:cubicBezTo>
                  <a:pt x="88028" y="88028"/>
                  <a:pt x="88191" y="88354"/>
                  <a:pt x="88395" y="88679"/>
                </a:cubicBezTo>
                <a:lnTo>
                  <a:pt x="185701" y="88679"/>
                </a:lnTo>
                <a:lnTo>
                  <a:pt x="185701" y="167591"/>
                </a:lnTo>
                <a:lnTo>
                  <a:pt x="218300" y="167591"/>
                </a:lnTo>
                <a:cubicBezTo>
                  <a:pt x="218462" y="167591"/>
                  <a:pt x="218584" y="167713"/>
                  <a:pt x="218625" y="167835"/>
                </a:cubicBezTo>
                <a:cubicBezTo>
                  <a:pt x="218625" y="167876"/>
                  <a:pt x="218625" y="167917"/>
                  <a:pt x="218625" y="167957"/>
                </a:cubicBezTo>
                <a:lnTo>
                  <a:pt x="218625" y="169382"/>
                </a:lnTo>
                <a:cubicBezTo>
                  <a:pt x="218625" y="169504"/>
                  <a:pt x="218584" y="169585"/>
                  <a:pt x="218503" y="169667"/>
                </a:cubicBezTo>
                <a:lnTo>
                  <a:pt x="190829" y="190911"/>
                </a:lnTo>
                <a:cubicBezTo>
                  <a:pt x="190788" y="190992"/>
                  <a:pt x="190707" y="190992"/>
                  <a:pt x="190626" y="190992"/>
                </a:cubicBezTo>
                <a:lnTo>
                  <a:pt x="185701" y="190992"/>
                </a:lnTo>
                <a:lnTo>
                  <a:pt x="185701" y="193882"/>
                </a:lnTo>
                <a:cubicBezTo>
                  <a:pt x="213294" y="184684"/>
                  <a:pt x="230590" y="162423"/>
                  <a:pt x="230590" y="136132"/>
                </a:cubicBezTo>
                <a:cubicBezTo>
                  <a:pt x="230590" y="134545"/>
                  <a:pt x="230549" y="132999"/>
                  <a:pt x="230427" y="131411"/>
                </a:cubicBezTo>
                <a:cubicBezTo>
                  <a:pt x="227904" y="98854"/>
                  <a:pt x="197829" y="96005"/>
                  <a:pt x="174916" y="63528"/>
                </a:cubicBezTo>
                <a:cubicBezTo>
                  <a:pt x="151963" y="31093"/>
                  <a:pt x="150783" y="18965"/>
                  <a:pt x="113830" y="4233"/>
                </a:cubicBezTo>
                <a:cubicBezTo>
                  <a:pt x="106667" y="1343"/>
                  <a:pt x="99057" y="0"/>
                  <a:pt x="91365" y="0"/>
                </a:cubicBezTo>
                <a:close/>
                <a:moveTo>
                  <a:pt x="176748" y="190992"/>
                </a:moveTo>
                <a:lnTo>
                  <a:pt x="176748" y="196323"/>
                </a:lnTo>
                <a:cubicBezTo>
                  <a:pt x="179597" y="195713"/>
                  <a:pt x="182364" y="194980"/>
                  <a:pt x="185009" y="194126"/>
                </a:cubicBezTo>
                <a:lnTo>
                  <a:pt x="185009" y="190992"/>
                </a:lnTo>
                <a:close/>
                <a:moveTo>
                  <a:pt x="75697" y="190992"/>
                </a:moveTo>
                <a:cubicBezTo>
                  <a:pt x="75697" y="191643"/>
                  <a:pt x="75575" y="192172"/>
                  <a:pt x="75371" y="192620"/>
                </a:cubicBezTo>
                <a:cubicBezTo>
                  <a:pt x="75331" y="192701"/>
                  <a:pt x="75290" y="192783"/>
                  <a:pt x="75209" y="192905"/>
                </a:cubicBezTo>
                <a:lnTo>
                  <a:pt x="76226" y="197056"/>
                </a:lnTo>
                <a:cubicBezTo>
                  <a:pt x="76674" y="197137"/>
                  <a:pt x="77813" y="197259"/>
                  <a:pt x="79360" y="197422"/>
                </a:cubicBezTo>
                <a:lnTo>
                  <a:pt x="79360" y="190992"/>
                </a:lnTo>
                <a:close/>
                <a:moveTo>
                  <a:pt x="80052" y="190992"/>
                </a:moveTo>
                <a:lnTo>
                  <a:pt x="80052" y="197504"/>
                </a:lnTo>
                <a:cubicBezTo>
                  <a:pt x="81679" y="197707"/>
                  <a:pt x="83714" y="197951"/>
                  <a:pt x="85953" y="198236"/>
                </a:cubicBezTo>
                <a:cubicBezTo>
                  <a:pt x="85179" y="196730"/>
                  <a:pt x="83836" y="194166"/>
                  <a:pt x="82209" y="190992"/>
                </a:cubicBezTo>
                <a:close/>
                <a:moveTo>
                  <a:pt x="110656" y="190992"/>
                </a:moveTo>
                <a:cubicBezTo>
                  <a:pt x="106749" y="193800"/>
                  <a:pt x="101784" y="197300"/>
                  <a:pt x="98121" y="199783"/>
                </a:cubicBezTo>
                <a:cubicBezTo>
                  <a:pt x="104144" y="200597"/>
                  <a:pt x="109679" y="201411"/>
                  <a:pt x="112162" y="202021"/>
                </a:cubicBezTo>
                <a:cubicBezTo>
                  <a:pt x="114074" y="202469"/>
                  <a:pt x="115824" y="203242"/>
                  <a:pt x="117412" y="204097"/>
                </a:cubicBezTo>
                <a:cubicBezTo>
                  <a:pt x="136336" y="203120"/>
                  <a:pt x="155056" y="199905"/>
                  <a:pt x="171986" y="197219"/>
                </a:cubicBezTo>
                <a:cubicBezTo>
                  <a:pt x="173370" y="197015"/>
                  <a:pt x="174713" y="196771"/>
                  <a:pt x="176056" y="196486"/>
                </a:cubicBezTo>
                <a:lnTo>
                  <a:pt x="176056" y="190992"/>
                </a:lnTo>
                <a:close/>
              </a:path>
            </a:pathLst>
          </a:custGeom>
          <a:solidFill>
            <a:srgbClr val="E226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49"/>
          <p:cNvSpPr/>
          <p:nvPr/>
        </p:nvSpPr>
        <p:spPr>
          <a:xfrm flipH="1">
            <a:off x="7710234" y="4531476"/>
            <a:ext cx="2053217" cy="2326650"/>
          </a:xfrm>
          <a:custGeom>
            <a:rect b="b" l="l" r="r" t="t"/>
            <a:pathLst>
              <a:path extrusionOk="0" h="120505" w="106343">
                <a:moveTo>
                  <a:pt x="105650" y="692"/>
                </a:moveTo>
                <a:lnTo>
                  <a:pt x="105650" y="119813"/>
                </a:lnTo>
                <a:lnTo>
                  <a:pt x="693" y="119813"/>
                </a:lnTo>
                <a:lnTo>
                  <a:pt x="693" y="692"/>
                </a:lnTo>
                <a:close/>
                <a:moveTo>
                  <a:pt x="1" y="0"/>
                </a:moveTo>
                <a:lnTo>
                  <a:pt x="1" y="367"/>
                </a:lnTo>
                <a:lnTo>
                  <a:pt x="1" y="120505"/>
                </a:lnTo>
                <a:lnTo>
                  <a:pt x="106342" y="120505"/>
                </a:lnTo>
                <a:lnTo>
                  <a:pt x="106342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49"/>
          <p:cNvSpPr/>
          <p:nvPr/>
        </p:nvSpPr>
        <p:spPr>
          <a:xfrm flipH="1">
            <a:off x="7883113" y="4727900"/>
            <a:ext cx="1880338" cy="2130216"/>
          </a:xfrm>
          <a:custGeom>
            <a:rect b="b" l="l" r="r" t="t"/>
            <a:pathLst>
              <a:path extrusionOk="0" h="110331" w="97389">
                <a:moveTo>
                  <a:pt x="96697" y="692"/>
                </a:moveTo>
                <a:lnTo>
                  <a:pt x="96697" y="109639"/>
                </a:lnTo>
                <a:lnTo>
                  <a:pt x="693" y="109639"/>
                </a:lnTo>
                <a:lnTo>
                  <a:pt x="693" y="692"/>
                </a:lnTo>
                <a:close/>
                <a:moveTo>
                  <a:pt x="1" y="1"/>
                </a:moveTo>
                <a:lnTo>
                  <a:pt x="1" y="326"/>
                </a:lnTo>
                <a:lnTo>
                  <a:pt x="1" y="110331"/>
                </a:lnTo>
                <a:lnTo>
                  <a:pt x="97389" y="110331"/>
                </a:lnTo>
                <a:lnTo>
                  <a:pt x="97389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49"/>
          <p:cNvSpPr/>
          <p:nvPr/>
        </p:nvSpPr>
        <p:spPr>
          <a:xfrm flipH="1">
            <a:off x="10583719" y="6425053"/>
            <a:ext cx="84876" cy="425904"/>
          </a:xfrm>
          <a:custGeom>
            <a:rect b="b" l="l" r="r" t="t"/>
            <a:pathLst>
              <a:path extrusionOk="0" h="22059" w="4396">
                <a:moveTo>
                  <a:pt x="1" y="1"/>
                </a:moveTo>
                <a:lnTo>
                  <a:pt x="1" y="22058"/>
                </a:lnTo>
                <a:lnTo>
                  <a:pt x="4396" y="22058"/>
                </a:lnTo>
                <a:lnTo>
                  <a:pt x="43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49"/>
          <p:cNvSpPr/>
          <p:nvPr/>
        </p:nvSpPr>
        <p:spPr>
          <a:xfrm flipH="1">
            <a:off x="10577425" y="6418759"/>
            <a:ext cx="97445" cy="439265"/>
          </a:xfrm>
          <a:custGeom>
            <a:rect b="b" l="l" r="r" t="t"/>
            <a:pathLst>
              <a:path extrusionOk="0" h="22751" w="5047">
                <a:moveTo>
                  <a:pt x="4355" y="652"/>
                </a:moveTo>
                <a:lnTo>
                  <a:pt x="4355" y="22059"/>
                </a:lnTo>
                <a:lnTo>
                  <a:pt x="692" y="22059"/>
                </a:lnTo>
                <a:lnTo>
                  <a:pt x="692" y="652"/>
                </a:lnTo>
                <a:close/>
                <a:moveTo>
                  <a:pt x="326" y="1"/>
                </a:moveTo>
                <a:cubicBezTo>
                  <a:pt x="244" y="1"/>
                  <a:pt x="163" y="1"/>
                  <a:pt x="82" y="82"/>
                </a:cubicBezTo>
                <a:cubicBezTo>
                  <a:pt x="41" y="164"/>
                  <a:pt x="0" y="245"/>
                  <a:pt x="0" y="327"/>
                </a:cubicBezTo>
                <a:lnTo>
                  <a:pt x="0" y="22384"/>
                </a:lnTo>
                <a:cubicBezTo>
                  <a:pt x="0" y="22466"/>
                  <a:pt x="41" y="22588"/>
                  <a:pt x="82" y="22629"/>
                </a:cubicBezTo>
                <a:cubicBezTo>
                  <a:pt x="163" y="22710"/>
                  <a:pt x="244" y="22751"/>
                  <a:pt x="326" y="22751"/>
                </a:cubicBezTo>
                <a:lnTo>
                  <a:pt x="4721" y="22751"/>
                </a:lnTo>
                <a:cubicBezTo>
                  <a:pt x="4802" y="22751"/>
                  <a:pt x="4884" y="22710"/>
                  <a:pt x="4924" y="22629"/>
                </a:cubicBezTo>
                <a:cubicBezTo>
                  <a:pt x="5006" y="22547"/>
                  <a:pt x="5047" y="22466"/>
                  <a:pt x="5047" y="22384"/>
                </a:cubicBezTo>
                <a:lnTo>
                  <a:pt x="5047" y="327"/>
                </a:lnTo>
                <a:cubicBezTo>
                  <a:pt x="5047" y="245"/>
                  <a:pt x="5006" y="164"/>
                  <a:pt x="4924" y="82"/>
                </a:cubicBezTo>
                <a:cubicBezTo>
                  <a:pt x="4884" y="1"/>
                  <a:pt x="4802" y="1"/>
                  <a:pt x="47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49"/>
          <p:cNvSpPr/>
          <p:nvPr/>
        </p:nvSpPr>
        <p:spPr>
          <a:xfrm flipH="1">
            <a:off x="10217557" y="6129626"/>
            <a:ext cx="366167" cy="721348"/>
          </a:xfrm>
          <a:custGeom>
            <a:rect b="b" l="l" r="r" t="t"/>
            <a:pathLst>
              <a:path extrusionOk="0" h="37361" w="18965">
                <a:moveTo>
                  <a:pt x="18965" y="0"/>
                </a:moveTo>
                <a:lnTo>
                  <a:pt x="0" y="15303"/>
                </a:lnTo>
                <a:lnTo>
                  <a:pt x="0" y="37360"/>
                </a:lnTo>
                <a:lnTo>
                  <a:pt x="18965" y="37360"/>
                </a:lnTo>
                <a:lnTo>
                  <a:pt x="189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49"/>
          <p:cNvSpPr/>
          <p:nvPr/>
        </p:nvSpPr>
        <p:spPr>
          <a:xfrm flipH="1">
            <a:off x="10211262" y="6123274"/>
            <a:ext cx="379547" cy="734766"/>
          </a:xfrm>
          <a:custGeom>
            <a:rect b="b" l="l" r="r" t="t"/>
            <a:pathLst>
              <a:path extrusionOk="0" h="38056" w="19658">
                <a:moveTo>
                  <a:pt x="18966" y="1062"/>
                </a:moveTo>
                <a:lnTo>
                  <a:pt x="18966" y="37364"/>
                </a:lnTo>
                <a:lnTo>
                  <a:pt x="693" y="37364"/>
                </a:lnTo>
                <a:lnTo>
                  <a:pt x="693" y="15794"/>
                </a:lnTo>
                <a:lnTo>
                  <a:pt x="18966" y="1062"/>
                </a:lnTo>
                <a:close/>
                <a:moveTo>
                  <a:pt x="19314" y="0"/>
                </a:moveTo>
                <a:cubicBezTo>
                  <a:pt x="19239" y="0"/>
                  <a:pt x="19163" y="35"/>
                  <a:pt x="19088" y="85"/>
                </a:cubicBezTo>
                <a:lnTo>
                  <a:pt x="123" y="15347"/>
                </a:lnTo>
                <a:cubicBezTo>
                  <a:pt x="41" y="15428"/>
                  <a:pt x="1" y="15509"/>
                  <a:pt x="1" y="15632"/>
                </a:cubicBezTo>
                <a:lnTo>
                  <a:pt x="1" y="37689"/>
                </a:lnTo>
                <a:cubicBezTo>
                  <a:pt x="1" y="37771"/>
                  <a:pt x="41" y="37893"/>
                  <a:pt x="123" y="37934"/>
                </a:cubicBezTo>
                <a:cubicBezTo>
                  <a:pt x="164" y="38015"/>
                  <a:pt x="245" y="38056"/>
                  <a:pt x="367" y="38056"/>
                </a:cubicBezTo>
                <a:lnTo>
                  <a:pt x="19332" y="38056"/>
                </a:lnTo>
                <a:cubicBezTo>
                  <a:pt x="19413" y="38056"/>
                  <a:pt x="19495" y="38015"/>
                  <a:pt x="19576" y="37934"/>
                </a:cubicBezTo>
                <a:cubicBezTo>
                  <a:pt x="19617" y="37852"/>
                  <a:pt x="19657" y="37771"/>
                  <a:pt x="19657" y="37689"/>
                </a:cubicBezTo>
                <a:lnTo>
                  <a:pt x="19657" y="329"/>
                </a:lnTo>
                <a:cubicBezTo>
                  <a:pt x="19657" y="207"/>
                  <a:pt x="19576" y="85"/>
                  <a:pt x="19454" y="45"/>
                </a:cubicBezTo>
                <a:cubicBezTo>
                  <a:pt x="19407" y="13"/>
                  <a:pt x="19361" y="0"/>
                  <a:pt x="193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49"/>
          <p:cNvSpPr/>
          <p:nvPr/>
        </p:nvSpPr>
        <p:spPr>
          <a:xfrm flipH="1">
            <a:off x="7080780" y="6062053"/>
            <a:ext cx="3913881" cy="438473"/>
          </a:xfrm>
          <a:custGeom>
            <a:rect b="b" l="l" r="r" t="t"/>
            <a:pathLst>
              <a:path extrusionOk="0" h="22710" w="202713">
                <a:moveTo>
                  <a:pt x="202713" y="0"/>
                </a:moveTo>
                <a:lnTo>
                  <a:pt x="0" y="21285"/>
                </a:lnTo>
                <a:lnTo>
                  <a:pt x="82" y="22709"/>
                </a:lnTo>
                <a:lnTo>
                  <a:pt x="175039" y="22709"/>
                </a:lnTo>
                <a:lnTo>
                  <a:pt x="202713" y="1425"/>
                </a:lnTo>
                <a:lnTo>
                  <a:pt x="20271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49"/>
          <p:cNvSpPr/>
          <p:nvPr/>
        </p:nvSpPr>
        <p:spPr>
          <a:xfrm flipH="1">
            <a:off x="7074486" y="6055450"/>
            <a:ext cx="3926470" cy="451371"/>
          </a:xfrm>
          <a:custGeom>
            <a:rect b="b" l="l" r="r" t="t"/>
            <a:pathLst>
              <a:path extrusionOk="0" h="23378" w="203365">
                <a:moveTo>
                  <a:pt x="202713" y="709"/>
                </a:moveTo>
                <a:lnTo>
                  <a:pt x="202713" y="1604"/>
                </a:lnTo>
                <a:lnTo>
                  <a:pt x="175214" y="22726"/>
                </a:lnTo>
                <a:lnTo>
                  <a:pt x="733" y="22726"/>
                </a:lnTo>
                <a:lnTo>
                  <a:pt x="693" y="21912"/>
                </a:lnTo>
                <a:lnTo>
                  <a:pt x="202713" y="709"/>
                </a:lnTo>
                <a:close/>
                <a:moveTo>
                  <a:pt x="203071" y="1"/>
                </a:moveTo>
                <a:cubicBezTo>
                  <a:pt x="203044" y="1"/>
                  <a:pt x="203020" y="6"/>
                  <a:pt x="202998" y="17"/>
                </a:cubicBezTo>
                <a:lnTo>
                  <a:pt x="286" y="21261"/>
                </a:lnTo>
                <a:cubicBezTo>
                  <a:pt x="123" y="21302"/>
                  <a:pt x="1" y="21464"/>
                  <a:pt x="1" y="21627"/>
                </a:cubicBezTo>
                <a:lnTo>
                  <a:pt x="82" y="23051"/>
                </a:lnTo>
                <a:cubicBezTo>
                  <a:pt x="82" y="23255"/>
                  <a:pt x="204" y="23377"/>
                  <a:pt x="408" y="23377"/>
                </a:cubicBezTo>
                <a:lnTo>
                  <a:pt x="175365" y="23377"/>
                </a:lnTo>
                <a:cubicBezTo>
                  <a:pt x="175446" y="23377"/>
                  <a:pt x="175527" y="23377"/>
                  <a:pt x="175568" y="23296"/>
                </a:cubicBezTo>
                <a:lnTo>
                  <a:pt x="203242" y="2052"/>
                </a:lnTo>
                <a:cubicBezTo>
                  <a:pt x="203323" y="1970"/>
                  <a:pt x="203364" y="1889"/>
                  <a:pt x="203364" y="1767"/>
                </a:cubicBezTo>
                <a:lnTo>
                  <a:pt x="203364" y="342"/>
                </a:lnTo>
                <a:cubicBezTo>
                  <a:pt x="203364" y="220"/>
                  <a:pt x="203323" y="139"/>
                  <a:pt x="203283" y="98"/>
                </a:cubicBezTo>
                <a:cubicBezTo>
                  <a:pt x="203223" y="39"/>
                  <a:pt x="203142" y="1"/>
                  <a:pt x="2030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49"/>
          <p:cNvSpPr/>
          <p:nvPr/>
        </p:nvSpPr>
        <p:spPr>
          <a:xfrm flipH="1">
            <a:off x="7080780" y="6062053"/>
            <a:ext cx="3912317" cy="410188"/>
          </a:xfrm>
          <a:custGeom>
            <a:rect b="b" l="l" r="r" t="t"/>
            <a:pathLst>
              <a:path extrusionOk="0" h="21245" w="202632">
                <a:moveTo>
                  <a:pt x="44157" y="0"/>
                </a:moveTo>
                <a:lnTo>
                  <a:pt x="1" y="21244"/>
                </a:lnTo>
                <a:lnTo>
                  <a:pt x="174958" y="21244"/>
                </a:lnTo>
                <a:lnTo>
                  <a:pt x="20263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49"/>
          <p:cNvSpPr/>
          <p:nvPr/>
        </p:nvSpPr>
        <p:spPr>
          <a:xfrm flipH="1">
            <a:off x="7073714" y="6054987"/>
            <a:ext cx="3926450" cy="424321"/>
          </a:xfrm>
          <a:custGeom>
            <a:rect b="b" l="l" r="r" t="t"/>
            <a:pathLst>
              <a:path extrusionOk="0" h="21977" w="203364">
                <a:moveTo>
                  <a:pt x="201980" y="692"/>
                </a:moveTo>
                <a:lnTo>
                  <a:pt x="175226" y="21285"/>
                </a:lnTo>
                <a:lnTo>
                  <a:pt x="1832" y="21285"/>
                </a:lnTo>
                <a:lnTo>
                  <a:pt x="44564" y="692"/>
                </a:lnTo>
                <a:close/>
                <a:moveTo>
                  <a:pt x="44523" y="0"/>
                </a:moveTo>
                <a:lnTo>
                  <a:pt x="44360" y="41"/>
                </a:lnTo>
                <a:lnTo>
                  <a:pt x="204" y="21326"/>
                </a:lnTo>
                <a:cubicBezTo>
                  <a:pt x="82" y="21407"/>
                  <a:pt x="1" y="21570"/>
                  <a:pt x="41" y="21692"/>
                </a:cubicBezTo>
                <a:cubicBezTo>
                  <a:pt x="82" y="21855"/>
                  <a:pt x="204" y="21977"/>
                  <a:pt x="367" y="21977"/>
                </a:cubicBezTo>
                <a:lnTo>
                  <a:pt x="175324" y="21977"/>
                </a:lnTo>
                <a:cubicBezTo>
                  <a:pt x="175405" y="21977"/>
                  <a:pt x="175486" y="21936"/>
                  <a:pt x="175527" y="21895"/>
                </a:cubicBezTo>
                <a:lnTo>
                  <a:pt x="203201" y="611"/>
                </a:lnTo>
                <a:cubicBezTo>
                  <a:pt x="203323" y="529"/>
                  <a:pt x="203364" y="407"/>
                  <a:pt x="203323" y="244"/>
                </a:cubicBezTo>
                <a:cubicBezTo>
                  <a:pt x="203282" y="122"/>
                  <a:pt x="203160" y="0"/>
                  <a:pt x="2029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49"/>
          <p:cNvSpPr/>
          <p:nvPr/>
        </p:nvSpPr>
        <p:spPr>
          <a:xfrm flipH="1">
            <a:off x="7976631" y="6182274"/>
            <a:ext cx="1562093" cy="244375"/>
          </a:xfrm>
          <a:custGeom>
            <a:rect b="b" l="l" r="r" t="t"/>
            <a:pathLst>
              <a:path extrusionOk="0" h="12657" w="80906">
                <a:moveTo>
                  <a:pt x="15831" y="0"/>
                </a:moveTo>
                <a:lnTo>
                  <a:pt x="0" y="12657"/>
                </a:lnTo>
                <a:lnTo>
                  <a:pt x="65075" y="12657"/>
                </a:lnTo>
                <a:lnTo>
                  <a:pt x="8090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49"/>
          <p:cNvSpPr/>
          <p:nvPr/>
        </p:nvSpPr>
        <p:spPr>
          <a:xfrm flipH="1">
            <a:off x="7969545" y="6175980"/>
            <a:ext cx="1576264" cy="256964"/>
          </a:xfrm>
          <a:custGeom>
            <a:rect b="b" l="l" r="r" t="t"/>
            <a:pathLst>
              <a:path extrusionOk="0" h="13309" w="81640">
                <a:moveTo>
                  <a:pt x="80296" y="692"/>
                </a:moveTo>
                <a:lnTo>
                  <a:pt x="65340" y="12617"/>
                </a:lnTo>
                <a:lnTo>
                  <a:pt x="1344" y="12617"/>
                </a:lnTo>
                <a:lnTo>
                  <a:pt x="16320" y="692"/>
                </a:lnTo>
                <a:close/>
                <a:moveTo>
                  <a:pt x="16198" y="1"/>
                </a:moveTo>
                <a:cubicBezTo>
                  <a:pt x="16117" y="1"/>
                  <a:pt x="16035" y="41"/>
                  <a:pt x="15995" y="82"/>
                </a:cubicBezTo>
                <a:lnTo>
                  <a:pt x="164" y="12698"/>
                </a:lnTo>
                <a:cubicBezTo>
                  <a:pt x="42" y="12779"/>
                  <a:pt x="1" y="12942"/>
                  <a:pt x="42" y="13064"/>
                </a:cubicBezTo>
                <a:cubicBezTo>
                  <a:pt x="82" y="13227"/>
                  <a:pt x="204" y="13309"/>
                  <a:pt x="367" y="13309"/>
                </a:cubicBezTo>
                <a:lnTo>
                  <a:pt x="65442" y="13309"/>
                </a:lnTo>
                <a:cubicBezTo>
                  <a:pt x="65523" y="13309"/>
                  <a:pt x="65605" y="13268"/>
                  <a:pt x="65645" y="13227"/>
                </a:cubicBezTo>
                <a:lnTo>
                  <a:pt x="81476" y="611"/>
                </a:lnTo>
                <a:cubicBezTo>
                  <a:pt x="81598" y="530"/>
                  <a:pt x="81639" y="367"/>
                  <a:pt x="81598" y="245"/>
                </a:cubicBezTo>
                <a:cubicBezTo>
                  <a:pt x="81558" y="82"/>
                  <a:pt x="81436" y="1"/>
                  <a:pt x="812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49"/>
          <p:cNvSpPr/>
          <p:nvPr/>
        </p:nvSpPr>
        <p:spPr>
          <a:xfrm flipH="1">
            <a:off x="8282288" y="6426617"/>
            <a:ext cx="1256436" cy="14961"/>
          </a:xfrm>
          <a:custGeom>
            <a:rect b="b" l="l" r="r" t="t"/>
            <a:pathLst>
              <a:path extrusionOk="0" h="775" w="65075">
                <a:moveTo>
                  <a:pt x="0" y="1"/>
                </a:moveTo>
                <a:lnTo>
                  <a:pt x="0" y="774"/>
                </a:lnTo>
                <a:lnTo>
                  <a:pt x="65075" y="774"/>
                </a:lnTo>
                <a:lnTo>
                  <a:pt x="650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49"/>
          <p:cNvSpPr/>
          <p:nvPr/>
        </p:nvSpPr>
        <p:spPr>
          <a:xfrm flipH="1">
            <a:off x="8275202" y="6419551"/>
            <a:ext cx="1270607" cy="29096"/>
          </a:xfrm>
          <a:custGeom>
            <a:rect b="b" l="l" r="r" t="t"/>
            <a:pathLst>
              <a:path extrusionOk="0" h="1507" w="65809">
                <a:moveTo>
                  <a:pt x="65116" y="693"/>
                </a:moveTo>
                <a:lnTo>
                  <a:pt x="65116" y="815"/>
                </a:lnTo>
                <a:lnTo>
                  <a:pt x="693" y="815"/>
                </a:lnTo>
                <a:lnTo>
                  <a:pt x="693" y="693"/>
                </a:lnTo>
                <a:close/>
                <a:moveTo>
                  <a:pt x="367" y="1"/>
                </a:moveTo>
                <a:cubicBezTo>
                  <a:pt x="286" y="1"/>
                  <a:pt x="164" y="41"/>
                  <a:pt x="123" y="123"/>
                </a:cubicBezTo>
                <a:cubicBezTo>
                  <a:pt x="42" y="163"/>
                  <a:pt x="1" y="286"/>
                  <a:pt x="1" y="367"/>
                </a:cubicBezTo>
                <a:lnTo>
                  <a:pt x="1" y="1140"/>
                </a:lnTo>
                <a:cubicBezTo>
                  <a:pt x="1" y="1222"/>
                  <a:pt x="42" y="1344"/>
                  <a:pt x="123" y="1384"/>
                </a:cubicBezTo>
                <a:cubicBezTo>
                  <a:pt x="164" y="1466"/>
                  <a:pt x="286" y="1506"/>
                  <a:pt x="367" y="1506"/>
                </a:cubicBezTo>
                <a:lnTo>
                  <a:pt x="65442" y="1506"/>
                </a:lnTo>
                <a:cubicBezTo>
                  <a:pt x="65523" y="1506"/>
                  <a:pt x="65645" y="1466"/>
                  <a:pt x="65686" y="1384"/>
                </a:cubicBezTo>
                <a:cubicBezTo>
                  <a:pt x="65767" y="1344"/>
                  <a:pt x="65808" y="1222"/>
                  <a:pt x="65808" y="1140"/>
                </a:cubicBezTo>
                <a:lnTo>
                  <a:pt x="65808" y="367"/>
                </a:lnTo>
                <a:cubicBezTo>
                  <a:pt x="65808" y="286"/>
                  <a:pt x="65767" y="163"/>
                  <a:pt x="65686" y="123"/>
                </a:cubicBezTo>
                <a:cubicBezTo>
                  <a:pt x="65645" y="41"/>
                  <a:pt x="65523" y="1"/>
                  <a:pt x="654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49"/>
          <p:cNvSpPr/>
          <p:nvPr/>
        </p:nvSpPr>
        <p:spPr>
          <a:xfrm flipH="1">
            <a:off x="9038989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59" y="1710"/>
                </a:lnTo>
                <a:lnTo>
                  <a:pt x="1343" y="1710"/>
                </a:lnTo>
                <a:lnTo>
                  <a:pt x="2587" y="692"/>
                </a:lnTo>
                <a:close/>
                <a:moveTo>
                  <a:pt x="2442" y="0"/>
                </a:moveTo>
                <a:cubicBezTo>
                  <a:pt x="2361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81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49"/>
          <p:cNvSpPr/>
          <p:nvPr/>
        </p:nvSpPr>
        <p:spPr>
          <a:xfrm flipH="1">
            <a:off x="8955701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43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41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49"/>
          <p:cNvSpPr/>
          <p:nvPr/>
        </p:nvSpPr>
        <p:spPr>
          <a:xfrm flipH="1">
            <a:off x="9122277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49"/>
          <p:cNvSpPr/>
          <p:nvPr/>
        </p:nvSpPr>
        <p:spPr>
          <a:xfrm flipH="1">
            <a:off x="9081424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45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49"/>
          <p:cNvSpPr/>
          <p:nvPr/>
        </p:nvSpPr>
        <p:spPr>
          <a:xfrm flipH="1">
            <a:off x="8958056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59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49"/>
          <p:cNvSpPr/>
          <p:nvPr/>
        </p:nvSpPr>
        <p:spPr>
          <a:xfrm flipH="1">
            <a:off x="9041344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05" y="692"/>
                </a:moveTo>
                <a:lnTo>
                  <a:pt x="4558" y="1710"/>
                </a:lnTo>
                <a:lnTo>
                  <a:pt x="1343" y="1710"/>
                </a:lnTo>
                <a:lnTo>
                  <a:pt x="2564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49"/>
          <p:cNvSpPr/>
          <p:nvPr/>
        </p:nvSpPr>
        <p:spPr>
          <a:xfrm flipH="1">
            <a:off x="8873204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49"/>
          <p:cNvSpPr/>
          <p:nvPr/>
        </p:nvSpPr>
        <p:spPr>
          <a:xfrm flipH="1">
            <a:off x="8458347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49"/>
          <p:cNvSpPr/>
          <p:nvPr/>
        </p:nvSpPr>
        <p:spPr>
          <a:xfrm flipH="1">
            <a:off x="8875560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77" y="1710"/>
                </a:lnTo>
                <a:lnTo>
                  <a:pt x="134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7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49"/>
          <p:cNvSpPr/>
          <p:nvPr/>
        </p:nvSpPr>
        <p:spPr>
          <a:xfrm flipH="1">
            <a:off x="8789916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49"/>
          <p:cNvSpPr/>
          <p:nvPr/>
        </p:nvSpPr>
        <p:spPr>
          <a:xfrm flipH="1">
            <a:off x="8540844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43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41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49"/>
          <p:cNvSpPr/>
          <p:nvPr/>
        </p:nvSpPr>
        <p:spPr>
          <a:xfrm flipH="1">
            <a:off x="8707420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41" y="1872"/>
                  <a:pt x="1" y="2035"/>
                  <a:pt x="82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7001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49"/>
          <p:cNvSpPr/>
          <p:nvPr/>
        </p:nvSpPr>
        <p:spPr>
          <a:xfrm flipH="1">
            <a:off x="8624132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8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42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49"/>
          <p:cNvSpPr/>
          <p:nvPr/>
        </p:nvSpPr>
        <p:spPr>
          <a:xfrm flipH="1">
            <a:off x="8543199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49"/>
          <p:cNvSpPr/>
          <p:nvPr/>
        </p:nvSpPr>
        <p:spPr>
          <a:xfrm flipH="1">
            <a:off x="8584051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820" y="693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49"/>
          <p:cNvSpPr/>
          <p:nvPr/>
        </p:nvSpPr>
        <p:spPr>
          <a:xfrm flipH="1">
            <a:off x="8749855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84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3" y="2361"/>
                  <a:pt x="4844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49"/>
          <p:cNvSpPr/>
          <p:nvPr/>
        </p:nvSpPr>
        <p:spPr>
          <a:xfrm flipH="1">
            <a:off x="8500783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4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63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49"/>
          <p:cNvSpPr/>
          <p:nvPr/>
        </p:nvSpPr>
        <p:spPr>
          <a:xfrm flipH="1">
            <a:off x="8792271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4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81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49"/>
          <p:cNvSpPr/>
          <p:nvPr/>
        </p:nvSpPr>
        <p:spPr>
          <a:xfrm flipH="1">
            <a:off x="8998928" y="6282050"/>
            <a:ext cx="137508" cy="45604"/>
          </a:xfrm>
          <a:custGeom>
            <a:rect b="b" l="l" r="r" t="t"/>
            <a:pathLst>
              <a:path extrusionOk="0" h="2362" w="7122">
                <a:moveTo>
                  <a:pt x="5820" y="693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9"/>
          <p:cNvSpPr/>
          <p:nvPr/>
        </p:nvSpPr>
        <p:spPr>
          <a:xfrm flipH="1">
            <a:off x="8832352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1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49"/>
          <p:cNvSpPr/>
          <p:nvPr/>
        </p:nvSpPr>
        <p:spPr>
          <a:xfrm flipH="1">
            <a:off x="8915640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43" y="1"/>
                </a:moveTo>
                <a:cubicBezTo>
                  <a:pt x="2361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2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49"/>
          <p:cNvSpPr/>
          <p:nvPr/>
        </p:nvSpPr>
        <p:spPr>
          <a:xfrm flipH="1">
            <a:off x="8666567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49"/>
          <p:cNvSpPr/>
          <p:nvPr/>
        </p:nvSpPr>
        <p:spPr>
          <a:xfrm flipH="1">
            <a:off x="8626487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77" y="1710"/>
                </a:lnTo>
                <a:lnTo>
                  <a:pt x="134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49"/>
          <p:cNvSpPr/>
          <p:nvPr/>
        </p:nvSpPr>
        <p:spPr>
          <a:xfrm flipH="1">
            <a:off x="8708983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2" y="2361"/>
                  <a:pt x="4843" y="2320"/>
                </a:cubicBezTo>
                <a:lnTo>
                  <a:pt x="6959" y="611"/>
                </a:lnTo>
                <a:cubicBezTo>
                  <a:pt x="7082" y="529"/>
                  <a:pt x="7122" y="367"/>
                  <a:pt x="7041" y="245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49"/>
          <p:cNvSpPr/>
          <p:nvPr/>
        </p:nvSpPr>
        <p:spPr>
          <a:xfrm flipH="1">
            <a:off x="8460703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77" y="1710"/>
                </a:lnTo>
                <a:lnTo>
                  <a:pt x="1344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41" y="1872"/>
                  <a:pt x="1" y="2035"/>
                  <a:pt x="82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23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49"/>
          <p:cNvSpPr/>
          <p:nvPr/>
        </p:nvSpPr>
        <p:spPr>
          <a:xfrm flipH="1">
            <a:off x="8664212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80" y="692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2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2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9"/>
          <p:cNvSpPr/>
          <p:nvPr/>
        </p:nvSpPr>
        <p:spPr>
          <a:xfrm flipH="1">
            <a:off x="8581696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9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49"/>
          <p:cNvSpPr/>
          <p:nvPr/>
        </p:nvSpPr>
        <p:spPr>
          <a:xfrm flipH="1">
            <a:off x="8747481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42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80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49"/>
          <p:cNvSpPr/>
          <p:nvPr/>
        </p:nvSpPr>
        <p:spPr>
          <a:xfrm flipH="1">
            <a:off x="8498408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17" y="1669"/>
                </a:lnTo>
                <a:lnTo>
                  <a:pt x="1302" y="1669"/>
                </a:lnTo>
                <a:lnTo>
                  <a:pt x="2542" y="692"/>
                </a:lnTo>
                <a:close/>
                <a:moveTo>
                  <a:pt x="2442" y="1"/>
                </a:moveTo>
                <a:cubicBezTo>
                  <a:pt x="2360" y="1"/>
                  <a:pt x="2279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40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49"/>
          <p:cNvSpPr/>
          <p:nvPr/>
        </p:nvSpPr>
        <p:spPr>
          <a:xfrm flipH="1">
            <a:off x="8830769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2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9"/>
          <p:cNvSpPr/>
          <p:nvPr/>
        </p:nvSpPr>
        <p:spPr>
          <a:xfrm flipH="1">
            <a:off x="8913284" y="6347267"/>
            <a:ext cx="137508" cy="45585"/>
          </a:xfrm>
          <a:custGeom>
            <a:rect b="b" l="l" r="r" t="t"/>
            <a:pathLst>
              <a:path extrusionOk="0" h="2361" w="7122">
                <a:moveTo>
                  <a:pt x="5779" y="692"/>
                </a:moveTo>
                <a:lnTo>
                  <a:pt x="4517" y="1669"/>
                </a:lnTo>
                <a:lnTo>
                  <a:pt x="1302" y="1669"/>
                </a:lnTo>
                <a:lnTo>
                  <a:pt x="2542" y="692"/>
                </a:lnTo>
                <a:close/>
                <a:moveTo>
                  <a:pt x="2442" y="1"/>
                </a:moveTo>
                <a:cubicBezTo>
                  <a:pt x="2360" y="1"/>
                  <a:pt x="2279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3" y="2361"/>
                  <a:pt x="366" y="2361"/>
                </a:cubicBezTo>
                <a:lnTo>
                  <a:pt x="4639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00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9"/>
          <p:cNvSpPr/>
          <p:nvPr/>
        </p:nvSpPr>
        <p:spPr>
          <a:xfrm flipH="1">
            <a:off x="9079068" y="6347267"/>
            <a:ext cx="138300" cy="45585"/>
          </a:xfrm>
          <a:custGeom>
            <a:rect b="b" l="l" r="r" t="t"/>
            <a:pathLst>
              <a:path extrusionOk="0" h="2361" w="716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82" y="1832"/>
                  <a:pt x="0" y="1995"/>
                  <a:pt x="82" y="2117"/>
                </a:cubicBezTo>
                <a:cubicBezTo>
                  <a:pt x="122" y="2280"/>
                  <a:pt x="244" y="2361"/>
                  <a:pt x="407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122" y="489"/>
                  <a:pt x="7163" y="367"/>
                  <a:pt x="7082" y="204"/>
                </a:cubicBezTo>
                <a:cubicBezTo>
                  <a:pt x="7041" y="82"/>
                  <a:pt x="6919" y="1"/>
                  <a:pt x="67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49"/>
          <p:cNvSpPr/>
          <p:nvPr/>
        </p:nvSpPr>
        <p:spPr>
          <a:xfrm flipH="1">
            <a:off x="8996553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49"/>
          <p:cNvSpPr/>
          <p:nvPr/>
        </p:nvSpPr>
        <p:spPr>
          <a:xfrm flipH="1">
            <a:off x="9162337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42" y="1"/>
                </a:moveTo>
                <a:cubicBezTo>
                  <a:pt x="2360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80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49"/>
          <p:cNvSpPr/>
          <p:nvPr/>
        </p:nvSpPr>
        <p:spPr>
          <a:xfrm flipH="1">
            <a:off x="9164712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6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49"/>
          <p:cNvSpPr/>
          <p:nvPr/>
        </p:nvSpPr>
        <p:spPr>
          <a:xfrm flipH="1">
            <a:off x="8585635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1" y="204"/>
                </a:cubicBezTo>
                <a:cubicBezTo>
                  <a:pt x="7001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49"/>
          <p:cNvSpPr/>
          <p:nvPr/>
        </p:nvSpPr>
        <p:spPr>
          <a:xfrm flipH="1">
            <a:off x="8503138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5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49"/>
          <p:cNvSpPr/>
          <p:nvPr/>
        </p:nvSpPr>
        <p:spPr>
          <a:xfrm flipH="1">
            <a:off x="8668923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321" y="41"/>
                  <a:pt x="2239" y="82"/>
                </a:cubicBezTo>
                <a:lnTo>
                  <a:pt x="164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49"/>
          <p:cNvSpPr/>
          <p:nvPr/>
        </p:nvSpPr>
        <p:spPr>
          <a:xfrm flipH="1">
            <a:off x="8752211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6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80" y="82"/>
                </a:cubicBezTo>
                <a:lnTo>
                  <a:pt x="164" y="1751"/>
                </a:lnTo>
                <a:cubicBezTo>
                  <a:pt x="42" y="1832"/>
                  <a:pt x="1" y="1995"/>
                  <a:pt x="8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49"/>
          <p:cNvSpPr/>
          <p:nvPr/>
        </p:nvSpPr>
        <p:spPr>
          <a:xfrm flipH="1">
            <a:off x="9204773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64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49"/>
          <p:cNvSpPr/>
          <p:nvPr/>
        </p:nvSpPr>
        <p:spPr>
          <a:xfrm flipH="1">
            <a:off x="9123839" y="6249055"/>
            <a:ext cx="138319" cy="46377"/>
          </a:xfrm>
          <a:custGeom>
            <a:rect b="b" l="l" r="r" t="t"/>
            <a:pathLst>
              <a:path extrusionOk="0" h="2402" w="7164">
                <a:moveTo>
                  <a:pt x="5805" y="692"/>
                </a:moveTo>
                <a:lnTo>
                  <a:pt x="4559" y="1710"/>
                </a:lnTo>
                <a:lnTo>
                  <a:pt x="134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82" y="1872"/>
                  <a:pt x="0" y="2035"/>
                  <a:pt x="82" y="2157"/>
                </a:cubicBezTo>
                <a:cubicBezTo>
                  <a:pt x="123" y="2279"/>
                  <a:pt x="245" y="2402"/>
                  <a:pt x="40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63" y="367"/>
                  <a:pt x="7082" y="245"/>
                </a:cubicBezTo>
                <a:cubicBezTo>
                  <a:pt x="7041" y="122"/>
                  <a:pt x="6919" y="0"/>
                  <a:pt x="67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49"/>
          <p:cNvSpPr/>
          <p:nvPr/>
        </p:nvSpPr>
        <p:spPr>
          <a:xfrm flipH="1">
            <a:off x="9245626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49"/>
          <p:cNvSpPr/>
          <p:nvPr/>
        </p:nvSpPr>
        <p:spPr>
          <a:xfrm flipH="1">
            <a:off x="9083780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6" y="693"/>
                </a:moveTo>
                <a:lnTo>
                  <a:pt x="4559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320" y="41"/>
                  <a:pt x="2239" y="82"/>
                </a:cubicBezTo>
                <a:lnTo>
                  <a:pt x="164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87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49"/>
          <p:cNvSpPr/>
          <p:nvPr/>
        </p:nvSpPr>
        <p:spPr>
          <a:xfrm flipH="1">
            <a:off x="8917995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49"/>
          <p:cNvSpPr/>
          <p:nvPr/>
        </p:nvSpPr>
        <p:spPr>
          <a:xfrm flipH="1">
            <a:off x="9000491" y="6216833"/>
            <a:ext cx="138319" cy="45604"/>
          </a:xfrm>
          <a:custGeom>
            <a:rect b="b" l="l" r="r" t="t"/>
            <a:pathLst>
              <a:path extrusionOk="0" h="2362" w="7164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6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80" y="82"/>
                </a:cubicBezTo>
                <a:lnTo>
                  <a:pt x="164" y="1751"/>
                </a:lnTo>
                <a:cubicBezTo>
                  <a:pt x="82" y="1832"/>
                  <a:pt x="1" y="1995"/>
                  <a:pt x="82" y="2117"/>
                </a:cubicBezTo>
                <a:cubicBezTo>
                  <a:pt x="123" y="2280"/>
                  <a:pt x="245" y="2361"/>
                  <a:pt x="408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123" y="489"/>
                  <a:pt x="7164" y="367"/>
                  <a:pt x="7082" y="204"/>
                </a:cubicBezTo>
                <a:cubicBezTo>
                  <a:pt x="7042" y="82"/>
                  <a:pt x="6919" y="1"/>
                  <a:pt x="67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49"/>
          <p:cNvSpPr/>
          <p:nvPr/>
        </p:nvSpPr>
        <p:spPr>
          <a:xfrm flipH="1">
            <a:off x="8834707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49"/>
          <p:cNvSpPr/>
          <p:nvPr/>
        </p:nvSpPr>
        <p:spPr>
          <a:xfrm flipH="1">
            <a:off x="7420349" y="4814335"/>
            <a:ext cx="1318528" cy="1031716"/>
          </a:xfrm>
          <a:custGeom>
            <a:rect b="b" l="l" r="r" t="t"/>
            <a:pathLst>
              <a:path extrusionOk="0" h="53436" w="68291">
                <a:moveTo>
                  <a:pt x="1" y="0"/>
                </a:moveTo>
                <a:lnTo>
                  <a:pt x="1" y="53436"/>
                </a:lnTo>
                <a:lnTo>
                  <a:pt x="68290" y="53436"/>
                </a:lnTo>
                <a:lnTo>
                  <a:pt x="682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49"/>
          <p:cNvSpPr/>
          <p:nvPr/>
        </p:nvSpPr>
        <p:spPr>
          <a:xfrm flipH="1">
            <a:off x="7414073" y="4808041"/>
            <a:ext cx="1331870" cy="1044304"/>
          </a:xfrm>
          <a:custGeom>
            <a:rect b="b" l="l" r="r" t="t"/>
            <a:pathLst>
              <a:path extrusionOk="0" h="54088" w="68982">
                <a:moveTo>
                  <a:pt x="68290" y="693"/>
                </a:moveTo>
                <a:lnTo>
                  <a:pt x="68290" y="53395"/>
                </a:lnTo>
                <a:lnTo>
                  <a:pt x="692" y="53395"/>
                </a:lnTo>
                <a:lnTo>
                  <a:pt x="692" y="693"/>
                </a:lnTo>
                <a:close/>
                <a:moveTo>
                  <a:pt x="367" y="1"/>
                </a:moveTo>
                <a:cubicBezTo>
                  <a:pt x="245" y="1"/>
                  <a:pt x="163" y="41"/>
                  <a:pt x="123" y="82"/>
                </a:cubicBezTo>
                <a:cubicBezTo>
                  <a:pt x="41" y="163"/>
                  <a:pt x="0" y="245"/>
                  <a:pt x="0" y="326"/>
                </a:cubicBezTo>
                <a:lnTo>
                  <a:pt x="0" y="53762"/>
                </a:lnTo>
                <a:cubicBezTo>
                  <a:pt x="0" y="53843"/>
                  <a:pt x="41" y="53924"/>
                  <a:pt x="123" y="54006"/>
                </a:cubicBezTo>
                <a:cubicBezTo>
                  <a:pt x="163" y="54047"/>
                  <a:pt x="245" y="54087"/>
                  <a:pt x="367" y="54087"/>
                </a:cubicBezTo>
                <a:lnTo>
                  <a:pt x="68656" y="54087"/>
                </a:lnTo>
                <a:cubicBezTo>
                  <a:pt x="68738" y="54087"/>
                  <a:pt x="68819" y="54047"/>
                  <a:pt x="68901" y="54006"/>
                </a:cubicBezTo>
                <a:cubicBezTo>
                  <a:pt x="68941" y="53924"/>
                  <a:pt x="68982" y="53843"/>
                  <a:pt x="68982" y="53762"/>
                </a:cubicBezTo>
                <a:lnTo>
                  <a:pt x="68982" y="326"/>
                </a:lnTo>
                <a:cubicBezTo>
                  <a:pt x="68982" y="245"/>
                  <a:pt x="68941" y="163"/>
                  <a:pt x="68901" y="82"/>
                </a:cubicBezTo>
                <a:cubicBezTo>
                  <a:pt x="68819" y="41"/>
                  <a:pt x="68738" y="1"/>
                  <a:pt x="686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49"/>
          <p:cNvSpPr/>
          <p:nvPr/>
        </p:nvSpPr>
        <p:spPr>
          <a:xfrm flipH="1">
            <a:off x="7491076" y="4869339"/>
            <a:ext cx="1177873" cy="921701"/>
          </a:xfrm>
          <a:custGeom>
            <a:rect b="b" l="l" r="r" t="t"/>
            <a:pathLst>
              <a:path extrusionOk="0" h="47738" w="61006">
                <a:moveTo>
                  <a:pt x="1" y="0"/>
                </a:moveTo>
                <a:lnTo>
                  <a:pt x="1" y="47738"/>
                </a:lnTo>
                <a:lnTo>
                  <a:pt x="61006" y="47738"/>
                </a:lnTo>
                <a:lnTo>
                  <a:pt x="6100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49"/>
          <p:cNvSpPr/>
          <p:nvPr/>
        </p:nvSpPr>
        <p:spPr>
          <a:xfrm flipH="1">
            <a:off x="7484781" y="4863045"/>
            <a:ext cx="1190443" cy="934290"/>
          </a:xfrm>
          <a:custGeom>
            <a:rect b="b" l="l" r="r" t="t"/>
            <a:pathLst>
              <a:path extrusionOk="0" h="48390" w="61657">
                <a:moveTo>
                  <a:pt x="61005" y="692"/>
                </a:moveTo>
                <a:lnTo>
                  <a:pt x="61005" y="47698"/>
                </a:lnTo>
                <a:lnTo>
                  <a:pt x="692" y="47698"/>
                </a:lnTo>
                <a:lnTo>
                  <a:pt x="692" y="692"/>
                </a:lnTo>
                <a:close/>
                <a:moveTo>
                  <a:pt x="326" y="0"/>
                </a:moveTo>
                <a:cubicBezTo>
                  <a:pt x="244" y="0"/>
                  <a:pt x="163" y="41"/>
                  <a:pt x="122" y="123"/>
                </a:cubicBezTo>
                <a:cubicBezTo>
                  <a:pt x="41" y="163"/>
                  <a:pt x="0" y="245"/>
                  <a:pt x="0" y="326"/>
                </a:cubicBezTo>
                <a:lnTo>
                  <a:pt x="0" y="48064"/>
                </a:lnTo>
                <a:cubicBezTo>
                  <a:pt x="0" y="48145"/>
                  <a:pt x="41" y="48227"/>
                  <a:pt x="122" y="48267"/>
                </a:cubicBezTo>
                <a:cubicBezTo>
                  <a:pt x="163" y="48349"/>
                  <a:pt x="244" y="48389"/>
                  <a:pt x="326" y="48389"/>
                </a:cubicBezTo>
                <a:lnTo>
                  <a:pt x="61331" y="48389"/>
                </a:lnTo>
                <a:cubicBezTo>
                  <a:pt x="61412" y="48389"/>
                  <a:pt x="61493" y="48349"/>
                  <a:pt x="61575" y="48267"/>
                </a:cubicBezTo>
                <a:cubicBezTo>
                  <a:pt x="61616" y="48227"/>
                  <a:pt x="61656" y="48145"/>
                  <a:pt x="61656" y="48064"/>
                </a:cubicBezTo>
                <a:lnTo>
                  <a:pt x="61656" y="326"/>
                </a:lnTo>
                <a:cubicBezTo>
                  <a:pt x="61656" y="245"/>
                  <a:pt x="61616" y="163"/>
                  <a:pt x="61575" y="123"/>
                </a:cubicBezTo>
                <a:cubicBezTo>
                  <a:pt x="61493" y="41"/>
                  <a:pt x="61412" y="0"/>
                  <a:pt x="613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49"/>
          <p:cNvSpPr/>
          <p:nvPr/>
        </p:nvSpPr>
        <p:spPr>
          <a:xfrm flipH="1">
            <a:off x="8181767" y="4916466"/>
            <a:ext cx="412524" cy="259319"/>
          </a:xfrm>
          <a:custGeom>
            <a:rect b="b" l="l" r="r" t="t"/>
            <a:pathLst>
              <a:path extrusionOk="0" h="13431" w="21366">
                <a:moveTo>
                  <a:pt x="366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3"/>
                  <a:pt x="163" y="856"/>
                  <a:pt x="366" y="856"/>
                </a:cubicBezTo>
                <a:lnTo>
                  <a:pt x="1953" y="856"/>
                </a:lnTo>
                <a:cubicBezTo>
                  <a:pt x="2157" y="856"/>
                  <a:pt x="2320" y="693"/>
                  <a:pt x="2320" y="489"/>
                </a:cubicBezTo>
                <a:cubicBezTo>
                  <a:pt x="2320" y="245"/>
                  <a:pt x="2157" y="82"/>
                  <a:pt x="1953" y="82"/>
                </a:cubicBezTo>
                <a:close/>
                <a:moveTo>
                  <a:pt x="3703" y="82"/>
                </a:moveTo>
                <a:cubicBezTo>
                  <a:pt x="3500" y="82"/>
                  <a:pt x="3337" y="245"/>
                  <a:pt x="3337" y="489"/>
                </a:cubicBezTo>
                <a:cubicBezTo>
                  <a:pt x="3337" y="693"/>
                  <a:pt x="3500" y="856"/>
                  <a:pt x="3703" y="856"/>
                </a:cubicBezTo>
                <a:lnTo>
                  <a:pt x="7814" y="856"/>
                </a:lnTo>
                <a:cubicBezTo>
                  <a:pt x="8058" y="856"/>
                  <a:pt x="8221" y="693"/>
                  <a:pt x="8221" y="489"/>
                </a:cubicBezTo>
                <a:cubicBezTo>
                  <a:pt x="8221" y="245"/>
                  <a:pt x="8058" y="82"/>
                  <a:pt x="7814" y="82"/>
                </a:cubicBezTo>
                <a:close/>
                <a:moveTo>
                  <a:pt x="9605" y="1"/>
                </a:moveTo>
                <a:cubicBezTo>
                  <a:pt x="9320" y="1"/>
                  <a:pt x="9157" y="204"/>
                  <a:pt x="9157" y="489"/>
                </a:cubicBezTo>
                <a:cubicBezTo>
                  <a:pt x="9157" y="733"/>
                  <a:pt x="9320" y="937"/>
                  <a:pt x="9605" y="937"/>
                </a:cubicBezTo>
                <a:cubicBezTo>
                  <a:pt x="9849" y="937"/>
                  <a:pt x="10052" y="733"/>
                  <a:pt x="10052" y="489"/>
                </a:cubicBezTo>
                <a:cubicBezTo>
                  <a:pt x="10052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3" y="1"/>
                  <a:pt x="10500" y="204"/>
                  <a:pt x="10500" y="489"/>
                </a:cubicBezTo>
                <a:cubicBezTo>
                  <a:pt x="10500" y="733"/>
                  <a:pt x="10703" y="937"/>
                  <a:pt x="10948" y="937"/>
                </a:cubicBezTo>
                <a:cubicBezTo>
                  <a:pt x="11192" y="937"/>
                  <a:pt x="11395" y="733"/>
                  <a:pt x="11395" y="489"/>
                </a:cubicBezTo>
                <a:cubicBezTo>
                  <a:pt x="11395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6" y="1"/>
                  <a:pt x="11843" y="204"/>
                  <a:pt x="11843" y="489"/>
                </a:cubicBezTo>
                <a:cubicBezTo>
                  <a:pt x="11843" y="733"/>
                  <a:pt x="12046" y="937"/>
                  <a:pt x="12291" y="937"/>
                </a:cubicBezTo>
                <a:cubicBezTo>
                  <a:pt x="12535" y="937"/>
                  <a:pt x="12738" y="733"/>
                  <a:pt x="12738" y="489"/>
                </a:cubicBezTo>
                <a:cubicBezTo>
                  <a:pt x="12738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89" y="1"/>
                  <a:pt x="13186" y="204"/>
                  <a:pt x="13186" y="489"/>
                </a:cubicBezTo>
                <a:cubicBezTo>
                  <a:pt x="13186" y="733"/>
                  <a:pt x="13389" y="937"/>
                  <a:pt x="13634" y="937"/>
                </a:cubicBezTo>
                <a:cubicBezTo>
                  <a:pt x="13878" y="937"/>
                  <a:pt x="14081" y="733"/>
                  <a:pt x="14081" y="489"/>
                </a:cubicBezTo>
                <a:cubicBezTo>
                  <a:pt x="14081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2" y="1"/>
                  <a:pt x="14529" y="204"/>
                  <a:pt x="14529" y="489"/>
                </a:cubicBezTo>
                <a:cubicBezTo>
                  <a:pt x="14529" y="733"/>
                  <a:pt x="14732" y="937"/>
                  <a:pt x="14977" y="937"/>
                </a:cubicBezTo>
                <a:cubicBezTo>
                  <a:pt x="15221" y="937"/>
                  <a:pt x="15424" y="733"/>
                  <a:pt x="15424" y="489"/>
                </a:cubicBezTo>
                <a:cubicBezTo>
                  <a:pt x="15424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5" y="1"/>
                  <a:pt x="15872" y="204"/>
                  <a:pt x="15872" y="489"/>
                </a:cubicBezTo>
                <a:cubicBezTo>
                  <a:pt x="15872" y="733"/>
                  <a:pt x="16075" y="937"/>
                  <a:pt x="16320" y="937"/>
                </a:cubicBezTo>
                <a:cubicBezTo>
                  <a:pt x="16564" y="937"/>
                  <a:pt x="16767" y="733"/>
                  <a:pt x="16767" y="489"/>
                </a:cubicBezTo>
                <a:cubicBezTo>
                  <a:pt x="16767" y="204"/>
                  <a:pt x="16564" y="1"/>
                  <a:pt x="16320" y="1"/>
                </a:cubicBezTo>
                <a:close/>
                <a:moveTo>
                  <a:pt x="366" y="1873"/>
                </a:moveTo>
                <a:cubicBezTo>
                  <a:pt x="163" y="1873"/>
                  <a:pt x="0" y="2036"/>
                  <a:pt x="0" y="2280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3" y="2646"/>
                </a:lnTo>
                <a:cubicBezTo>
                  <a:pt x="2157" y="2646"/>
                  <a:pt x="2320" y="2483"/>
                  <a:pt x="2320" y="2280"/>
                </a:cubicBezTo>
                <a:cubicBezTo>
                  <a:pt x="2320" y="2036"/>
                  <a:pt x="2157" y="1873"/>
                  <a:pt x="1953" y="1873"/>
                </a:cubicBezTo>
                <a:close/>
                <a:moveTo>
                  <a:pt x="3703" y="1873"/>
                </a:moveTo>
                <a:cubicBezTo>
                  <a:pt x="3500" y="1873"/>
                  <a:pt x="3337" y="2036"/>
                  <a:pt x="3337" y="2280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80"/>
                </a:cubicBezTo>
                <a:cubicBezTo>
                  <a:pt x="8221" y="2036"/>
                  <a:pt x="8058" y="1873"/>
                  <a:pt x="7814" y="1873"/>
                </a:cubicBezTo>
                <a:close/>
                <a:moveTo>
                  <a:pt x="366" y="3664"/>
                </a:moveTo>
                <a:cubicBezTo>
                  <a:pt x="163" y="3664"/>
                  <a:pt x="0" y="3867"/>
                  <a:pt x="0" y="4071"/>
                </a:cubicBezTo>
                <a:cubicBezTo>
                  <a:pt x="0" y="4274"/>
                  <a:pt x="163" y="4437"/>
                  <a:pt x="366" y="4437"/>
                </a:cubicBezTo>
                <a:lnTo>
                  <a:pt x="1953" y="4437"/>
                </a:lnTo>
                <a:cubicBezTo>
                  <a:pt x="2157" y="4437"/>
                  <a:pt x="2320" y="4274"/>
                  <a:pt x="2320" y="4071"/>
                </a:cubicBezTo>
                <a:cubicBezTo>
                  <a:pt x="2320" y="3867"/>
                  <a:pt x="2157" y="3664"/>
                  <a:pt x="1953" y="3664"/>
                </a:cubicBezTo>
                <a:close/>
                <a:moveTo>
                  <a:pt x="3703" y="3664"/>
                </a:moveTo>
                <a:cubicBezTo>
                  <a:pt x="3500" y="3664"/>
                  <a:pt x="3337" y="3867"/>
                  <a:pt x="3337" y="4071"/>
                </a:cubicBezTo>
                <a:cubicBezTo>
                  <a:pt x="3337" y="4274"/>
                  <a:pt x="3500" y="4437"/>
                  <a:pt x="3703" y="4437"/>
                </a:cubicBezTo>
                <a:lnTo>
                  <a:pt x="7814" y="4437"/>
                </a:lnTo>
                <a:cubicBezTo>
                  <a:pt x="8058" y="4437"/>
                  <a:pt x="8221" y="4274"/>
                  <a:pt x="8221" y="4071"/>
                </a:cubicBezTo>
                <a:cubicBezTo>
                  <a:pt x="8221" y="3867"/>
                  <a:pt x="8058" y="3664"/>
                  <a:pt x="7814" y="3664"/>
                </a:cubicBezTo>
                <a:close/>
                <a:moveTo>
                  <a:pt x="9605" y="3623"/>
                </a:moveTo>
                <a:cubicBezTo>
                  <a:pt x="9320" y="3623"/>
                  <a:pt x="9157" y="3826"/>
                  <a:pt x="9157" y="4071"/>
                </a:cubicBezTo>
                <a:cubicBezTo>
                  <a:pt x="9157" y="4315"/>
                  <a:pt x="9320" y="4518"/>
                  <a:pt x="9605" y="4518"/>
                </a:cubicBezTo>
                <a:cubicBezTo>
                  <a:pt x="9849" y="4518"/>
                  <a:pt x="10052" y="4315"/>
                  <a:pt x="10052" y="4071"/>
                </a:cubicBezTo>
                <a:cubicBezTo>
                  <a:pt x="10052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3" y="3623"/>
                  <a:pt x="10500" y="3826"/>
                  <a:pt x="10500" y="4071"/>
                </a:cubicBezTo>
                <a:cubicBezTo>
                  <a:pt x="10500" y="4315"/>
                  <a:pt x="10703" y="4518"/>
                  <a:pt x="10948" y="4518"/>
                </a:cubicBezTo>
                <a:cubicBezTo>
                  <a:pt x="11192" y="4518"/>
                  <a:pt x="11395" y="4315"/>
                  <a:pt x="11395" y="4071"/>
                </a:cubicBezTo>
                <a:cubicBezTo>
                  <a:pt x="11395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6" y="3623"/>
                  <a:pt x="11843" y="3826"/>
                  <a:pt x="11843" y="4071"/>
                </a:cubicBezTo>
                <a:cubicBezTo>
                  <a:pt x="11843" y="4315"/>
                  <a:pt x="12046" y="4518"/>
                  <a:pt x="12291" y="4518"/>
                </a:cubicBezTo>
                <a:cubicBezTo>
                  <a:pt x="12535" y="4518"/>
                  <a:pt x="12738" y="4315"/>
                  <a:pt x="12738" y="4071"/>
                </a:cubicBezTo>
                <a:cubicBezTo>
                  <a:pt x="12738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89" y="3623"/>
                  <a:pt x="13186" y="3826"/>
                  <a:pt x="13186" y="4071"/>
                </a:cubicBezTo>
                <a:cubicBezTo>
                  <a:pt x="13186" y="4315"/>
                  <a:pt x="13389" y="4518"/>
                  <a:pt x="13634" y="4518"/>
                </a:cubicBezTo>
                <a:cubicBezTo>
                  <a:pt x="13878" y="4518"/>
                  <a:pt x="14081" y="4315"/>
                  <a:pt x="14081" y="4071"/>
                </a:cubicBezTo>
                <a:cubicBezTo>
                  <a:pt x="14081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2" y="3623"/>
                  <a:pt x="14529" y="3826"/>
                  <a:pt x="14529" y="4071"/>
                </a:cubicBezTo>
                <a:cubicBezTo>
                  <a:pt x="14529" y="4315"/>
                  <a:pt x="14732" y="4518"/>
                  <a:pt x="14977" y="4518"/>
                </a:cubicBezTo>
                <a:cubicBezTo>
                  <a:pt x="15221" y="4518"/>
                  <a:pt x="15424" y="4315"/>
                  <a:pt x="15424" y="4071"/>
                </a:cubicBezTo>
                <a:cubicBezTo>
                  <a:pt x="15424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5" y="3623"/>
                  <a:pt x="15872" y="3826"/>
                  <a:pt x="15872" y="4071"/>
                </a:cubicBezTo>
                <a:cubicBezTo>
                  <a:pt x="15872" y="4315"/>
                  <a:pt x="16075" y="4518"/>
                  <a:pt x="16320" y="4518"/>
                </a:cubicBezTo>
                <a:cubicBezTo>
                  <a:pt x="16564" y="4518"/>
                  <a:pt x="16767" y="4315"/>
                  <a:pt x="16767" y="4071"/>
                </a:cubicBezTo>
                <a:cubicBezTo>
                  <a:pt x="16767" y="3826"/>
                  <a:pt x="16564" y="3623"/>
                  <a:pt x="16320" y="3623"/>
                </a:cubicBezTo>
                <a:close/>
                <a:moveTo>
                  <a:pt x="366" y="5454"/>
                </a:moveTo>
                <a:cubicBezTo>
                  <a:pt x="163" y="5454"/>
                  <a:pt x="0" y="5658"/>
                  <a:pt x="0" y="5861"/>
                </a:cubicBezTo>
                <a:cubicBezTo>
                  <a:pt x="0" y="6065"/>
                  <a:pt x="163" y="6228"/>
                  <a:pt x="366" y="6228"/>
                </a:cubicBezTo>
                <a:lnTo>
                  <a:pt x="1953" y="6228"/>
                </a:lnTo>
                <a:cubicBezTo>
                  <a:pt x="2157" y="6228"/>
                  <a:pt x="2320" y="6065"/>
                  <a:pt x="2320" y="5861"/>
                </a:cubicBezTo>
                <a:cubicBezTo>
                  <a:pt x="2320" y="5658"/>
                  <a:pt x="2157" y="5454"/>
                  <a:pt x="1953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58"/>
                  <a:pt x="3337" y="5861"/>
                </a:cubicBezTo>
                <a:cubicBezTo>
                  <a:pt x="3337" y="6065"/>
                  <a:pt x="3500" y="6228"/>
                  <a:pt x="3703" y="6228"/>
                </a:cubicBezTo>
                <a:lnTo>
                  <a:pt x="7814" y="6228"/>
                </a:lnTo>
                <a:cubicBezTo>
                  <a:pt x="8058" y="6228"/>
                  <a:pt x="8221" y="6065"/>
                  <a:pt x="8221" y="5861"/>
                </a:cubicBezTo>
                <a:cubicBezTo>
                  <a:pt x="8221" y="5658"/>
                  <a:pt x="8058" y="5454"/>
                  <a:pt x="7814" y="5454"/>
                </a:cubicBezTo>
                <a:close/>
                <a:moveTo>
                  <a:pt x="366" y="7286"/>
                </a:moveTo>
                <a:cubicBezTo>
                  <a:pt x="163" y="7286"/>
                  <a:pt x="0" y="7448"/>
                  <a:pt x="0" y="7652"/>
                </a:cubicBezTo>
                <a:cubicBezTo>
                  <a:pt x="0" y="7855"/>
                  <a:pt x="163" y="8059"/>
                  <a:pt x="366" y="8059"/>
                </a:cubicBezTo>
                <a:lnTo>
                  <a:pt x="1953" y="8059"/>
                </a:lnTo>
                <a:cubicBezTo>
                  <a:pt x="2157" y="8059"/>
                  <a:pt x="2320" y="7855"/>
                  <a:pt x="2320" y="7652"/>
                </a:cubicBezTo>
                <a:cubicBezTo>
                  <a:pt x="2320" y="7448"/>
                  <a:pt x="2157" y="7286"/>
                  <a:pt x="1953" y="7286"/>
                </a:cubicBezTo>
                <a:close/>
                <a:moveTo>
                  <a:pt x="3703" y="7286"/>
                </a:moveTo>
                <a:cubicBezTo>
                  <a:pt x="3500" y="7286"/>
                  <a:pt x="3337" y="7448"/>
                  <a:pt x="3337" y="7652"/>
                </a:cubicBezTo>
                <a:cubicBezTo>
                  <a:pt x="3337" y="7855"/>
                  <a:pt x="3500" y="8059"/>
                  <a:pt x="3703" y="8059"/>
                </a:cubicBezTo>
                <a:lnTo>
                  <a:pt x="7814" y="8059"/>
                </a:lnTo>
                <a:cubicBezTo>
                  <a:pt x="8058" y="8059"/>
                  <a:pt x="8221" y="7855"/>
                  <a:pt x="8221" y="7652"/>
                </a:cubicBezTo>
                <a:cubicBezTo>
                  <a:pt x="8221" y="7448"/>
                  <a:pt x="8058" y="7286"/>
                  <a:pt x="7814" y="7286"/>
                </a:cubicBezTo>
                <a:close/>
                <a:moveTo>
                  <a:pt x="14203" y="8791"/>
                </a:moveTo>
                <a:cubicBezTo>
                  <a:pt x="13959" y="8791"/>
                  <a:pt x="13756" y="8995"/>
                  <a:pt x="13756" y="9239"/>
                </a:cubicBezTo>
                <a:cubicBezTo>
                  <a:pt x="13756" y="9483"/>
                  <a:pt x="13959" y="9687"/>
                  <a:pt x="14203" y="9687"/>
                </a:cubicBezTo>
                <a:cubicBezTo>
                  <a:pt x="14447" y="9687"/>
                  <a:pt x="14651" y="9483"/>
                  <a:pt x="14651" y="9239"/>
                </a:cubicBezTo>
                <a:cubicBezTo>
                  <a:pt x="14651" y="8995"/>
                  <a:pt x="14447" y="8791"/>
                  <a:pt x="14203" y="8791"/>
                </a:cubicBezTo>
                <a:close/>
                <a:moveTo>
                  <a:pt x="15546" y="8791"/>
                </a:moveTo>
                <a:cubicBezTo>
                  <a:pt x="15302" y="8791"/>
                  <a:pt x="15099" y="8995"/>
                  <a:pt x="15099" y="9239"/>
                </a:cubicBezTo>
                <a:cubicBezTo>
                  <a:pt x="15099" y="9483"/>
                  <a:pt x="15302" y="9687"/>
                  <a:pt x="15546" y="9687"/>
                </a:cubicBezTo>
                <a:cubicBezTo>
                  <a:pt x="15790" y="9687"/>
                  <a:pt x="15994" y="9483"/>
                  <a:pt x="15994" y="9239"/>
                </a:cubicBezTo>
                <a:cubicBezTo>
                  <a:pt x="15994" y="8995"/>
                  <a:pt x="15790" y="8791"/>
                  <a:pt x="15546" y="8791"/>
                </a:cubicBezTo>
                <a:close/>
                <a:moveTo>
                  <a:pt x="16889" y="8791"/>
                </a:moveTo>
                <a:cubicBezTo>
                  <a:pt x="16645" y="8791"/>
                  <a:pt x="16442" y="8995"/>
                  <a:pt x="16442" y="9239"/>
                </a:cubicBezTo>
                <a:cubicBezTo>
                  <a:pt x="16442" y="9483"/>
                  <a:pt x="16645" y="9687"/>
                  <a:pt x="16889" y="9687"/>
                </a:cubicBezTo>
                <a:cubicBezTo>
                  <a:pt x="17133" y="9687"/>
                  <a:pt x="17337" y="9483"/>
                  <a:pt x="17337" y="9239"/>
                </a:cubicBezTo>
                <a:cubicBezTo>
                  <a:pt x="17337" y="8995"/>
                  <a:pt x="17133" y="8791"/>
                  <a:pt x="16889" y="8791"/>
                </a:cubicBezTo>
                <a:close/>
                <a:moveTo>
                  <a:pt x="18232" y="8791"/>
                </a:moveTo>
                <a:cubicBezTo>
                  <a:pt x="17988" y="8791"/>
                  <a:pt x="17785" y="8995"/>
                  <a:pt x="17785" y="9239"/>
                </a:cubicBezTo>
                <a:cubicBezTo>
                  <a:pt x="17785" y="9483"/>
                  <a:pt x="17988" y="9687"/>
                  <a:pt x="18232" y="9687"/>
                </a:cubicBezTo>
                <a:cubicBezTo>
                  <a:pt x="18476" y="9687"/>
                  <a:pt x="18680" y="9483"/>
                  <a:pt x="18680" y="9239"/>
                </a:cubicBezTo>
                <a:cubicBezTo>
                  <a:pt x="18680" y="8995"/>
                  <a:pt x="18476" y="8791"/>
                  <a:pt x="18232" y="8791"/>
                </a:cubicBezTo>
                <a:close/>
                <a:moveTo>
                  <a:pt x="19575" y="8791"/>
                </a:moveTo>
                <a:cubicBezTo>
                  <a:pt x="19331" y="8791"/>
                  <a:pt x="19128" y="8995"/>
                  <a:pt x="19128" y="9239"/>
                </a:cubicBezTo>
                <a:cubicBezTo>
                  <a:pt x="19128" y="9483"/>
                  <a:pt x="19331" y="9687"/>
                  <a:pt x="19575" y="9687"/>
                </a:cubicBezTo>
                <a:cubicBezTo>
                  <a:pt x="19819" y="9687"/>
                  <a:pt x="20023" y="9483"/>
                  <a:pt x="20023" y="9239"/>
                </a:cubicBezTo>
                <a:cubicBezTo>
                  <a:pt x="20023" y="8995"/>
                  <a:pt x="19819" y="8791"/>
                  <a:pt x="19575" y="8791"/>
                </a:cubicBezTo>
                <a:close/>
                <a:moveTo>
                  <a:pt x="20918" y="8791"/>
                </a:moveTo>
                <a:cubicBezTo>
                  <a:pt x="20674" y="8791"/>
                  <a:pt x="20471" y="8995"/>
                  <a:pt x="20471" y="9239"/>
                </a:cubicBezTo>
                <a:cubicBezTo>
                  <a:pt x="20471" y="9483"/>
                  <a:pt x="20674" y="9687"/>
                  <a:pt x="20918" y="9687"/>
                </a:cubicBezTo>
                <a:cubicBezTo>
                  <a:pt x="21162" y="9687"/>
                  <a:pt x="21366" y="9483"/>
                  <a:pt x="21366" y="9239"/>
                </a:cubicBezTo>
                <a:cubicBezTo>
                  <a:pt x="21366" y="8995"/>
                  <a:pt x="21162" y="8791"/>
                  <a:pt x="20918" y="8791"/>
                </a:cubicBezTo>
                <a:close/>
                <a:moveTo>
                  <a:pt x="366" y="9076"/>
                </a:moveTo>
                <a:cubicBezTo>
                  <a:pt x="163" y="9076"/>
                  <a:pt x="0" y="9239"/>
                  <a:pt x="0" y="9443"/>
                </a:cubicBezTo>
                <a:cubicBezTo>
                  <a:pt x="0" y="9646"/>
                  <a:pt x="163" y="9850"/>
                  <a:pt x="366" y="9850"/>
                </a:cubicBezTo>
                <a:lnTo>
                  <a:pt x="1953" y="9850"/>
                </a:lnTo>
                <a:cubicBezTo>
                  <a:pt x="2157" y="9850"/>
                  <a:pt x="2320" y="9646"/>
                  <a:pt x="2320" y="9443"/>
                </a:cubicBezTo>
                <a:cubicBezTo>
                  <a:pt x="2320" y="9239"/>
                  <a:pt x="2157" y="9076"/>
                  <a:pt x="1953" y="9076"/>
                </a:cubicBezTo>
                <a:close/>
                <a:moveTo>
                  <a:pt x="8628" y="9076"/>
                </a:moveTo>
                <a:cubicBezTo>
                  <a:pt x="8424" y="9076"/>
                  <a:pt x="8262" y="9239"/>
                  <a:pt x="8262" y="9443"/>
                </a:cubicBezTo>
                <a:cubicBezTo>
                  <a:pt x="8262" y="9646"/>
                  <a:pt x="8424" y="9850"/>
                  <a:pt x="8628" y="9850"/>
                </a:cubicBezTo>
                <a:lnTo>
                  <a:pt x="12779" y="9850"/>
                </a:lnTo>
                <a:cubicBezTo>
                  <a:pt x="12982" y="9850"/>
                  <a:pt x="13145" y="9646"/>
                  <a:pt x="13145" y="9443"/>
                </a:cubicBezTo>
                <a:cubicBezTo>
                  <a:pt x="13145" y="9239"/>
                  <a:pt x="12982" y="9076"/>
                  <a:pt x="12779" y="9076"/>
                </a:cubicBezTo>
                <a:close/>
                <a:moveTo>
                  <a:pt x="366" y="10867"/>
                </a:moveTo>
                <a:cubicBezTo>
                  <a:pt x="163" y="10867"/>
                  <a:pt x="0" y="11030"/>
                  <a:pt x="0" y="11233"/>
                </a:cubicBezTo>
                <a:cubicBezTo>
                  <a:pt x="0" y="11478"/>
                  <a:pt x="163" y="11640"/>
                  <a:pt x="366" y="11640"/>
                </a:cubicBezTo>
                <a:lnTo>
                  <a:pt x="1953" y="11640"/>
                </a:lnTo>
                <a:cubicBezTo>
                  <a:pt x="2157" y="11640"/>
                  <a:pt x="2320" y="11478"/>
                  <a:pt x="2320" y="11233"/>
                </a:cubicBezTo>
                <a:cubicBezTo>
                  <a:pt x="2320" y="11030"/>
                  <a:pt x="2157" y="10867"/>
                  <a:pt x="1953" y="10867"/>
                </a:cubicBezTo>
                <a:close/>
                <a:moveTo>
                  <a:pt x="8628" y="10867"/>
                </a:moveTo>
                <a:cubicBezTo>
                  <a:pt x="8424" y="10867"/>
                  <a:pt x="8262" y="11030"/>
                  <a:pt x="8262" y="11233"/>
                </a:cubicBezTo>
                <a:cubicBezTo>
                  <a:pt x="8262" y="11478"/>
                  <a:pt x="8424" y="11640"/>
                  <a:pt x="8628" y="11640"/>
                </a:cubicBezTo>
                <a:lnTo>
                  <a:pt x="12779" y="11640"/>
                </a:lnTo>
                <a:cubicBezTo>
                  <a:pt x="12982" y="11640"/>
                  <a:pt x="13145" y="11478"/>
                  <a:pt x="13145" y="11233"/>
                </a:cubicBezTo>
                <a:cubicBezTo>
                  <a:pt x="13145" y="11030"/>
                  <a:pt x="12982" y="10867"/>
                  <a:pt x="12779" y="10867"/>
                </a:cubicBezTo>
                <a:close/>
                <a:moveTo>
                  <a:pt x="14203" y="12495"/>
                </a:moveTo>
                <a:cubicBezTo>
                  <a:pt x="13959" y="12495"/>
                  <a:pt x="13756" y="12698"/>
                  <a:pt x="13756" y="12943"/>
                </a:cubicBezTo>
                <a:cubicBezTo>
                  <a:pt x="13756" y="13187"/>
                  <a:pt x="13959" y="13390"/>
                  <a:pt x="14203" y="13390"/>
                </a:cubicBezTo>
                <a:cubicBezTo>
                  <a:pt x="14447" y="13390"/>
                  <a:pt x="14651" y="13187"/>
                  <a:pt x="14651" y="12943"/>
                </a:cubicBezTo>
                <a:cubicBezTo>
                  <a:pt x="14651" y="12698"/>
                  <a:pt x="14447" y="12495"/>
                  <a:pt x="14203" y="12495"/>
                </a:cubicBezTo>
                <a:close/>
                <a:moveTo>
                  <a:pt x="15546" y="12495"/>
                </a:moveTo>
                <a:cubicBezTo>
                  <a:pt x="15302" y="12495"/>
                  <a:pt x="15099" y="12698"/>
                  <a:pt x="15099" y="12943"/>
                </a:cubicBezTo>
                <a:cubicBezTo>
                  <a:pt x="15099" y="13187"/>
                  <a:pt x="15302" y="13390"/>
                  <a:pt x="15546" y="13390"/>
                </a:cubicBezTo>
                <a:cubicBezTo>
                  <a:pt x="15790" y="13390"/>
                  <a:pt x="15994" y="13187"/>
                  <a:pt x="15994" y="12943"/>
                </a:cubicBezTo>
                <a:cubicBezTo>
                  <a:pt x="15994" y="12698"/>
                  <a:pt x="15790" y="12495"/>
                  <a:pt x="15546" y="12495"/>
                </a:cubicBezTo>
                <a:close/>
                <a:moveTo>
                  <a:pt x="16889" y="12495"/>
                </a:moveTo>
                <a:cubicBezTo>
                  <a:pt x="16645" y="12495"/>
                  <a:pt x="16442" y="12698"/>
                  <a:pt x="16442" y="12943"/>
                </a:cubicBezTo>
                <a:cubicBezTo>
                  <a:pt x="16442" y="13187"/>
                  <a:pt x="16645" y="13390"/>
                  <a:pt x="16889" y="13390"/>
                </a:cubicBezTo>
                <a:cubicBezTo>
                  <a:pt x="17133" y="13390"/>
                  <a:pt x="17337" y="13187"/>
                  <a:pt x="17337" y="12943"/>
                </a:cubicBezTo>
                <a:cubicBezTo>
                  <a:pt x="17337" y="12698"/>
                  <a:pt x="17133" y="12495"/>
                  <a:pt x="16889" y="12495"/>
                </a:cubicBezTo>
                <a:close/>
                <a:moveTo>
                  <a:pt x="18232" y="12495"/>
                </a:moveTo>
                <a:cubicBezTo>
                  <a:pt x="17988" y="12495"/>
                  <a:pt x="17785" y="12698"/>
                  <a:pt x="17785" y="12943"/>
                </a:cubicBezTo>
                <a:cubicBezTo>
                  <a:pt x="17785" y="13187"/>
                  <a:pt x="17988" y="13390"/>
                  <a:pt x="18232" y="13390"/>
                </a:cubicBezTo>
                <a:cubicBezTo>
                  <a:pt x="18476" y="13390"/>
                  <a:pt x="18680" y="13187"/>
                  <a:pt x="18680" y="12943"/>
                </a:cubicBezTo>
                <a:cubicBezTo>
                  <a:pt x="18680" y="12698"/>
                  <a:pt x="18476" y="12495"/>
                  <a:pt x="18232" y="12495"/>
                </a:cubicBezTo>
                <a:close/>
                <a:moveTo>
                  <a:pt x="19575" y="12495"/>
                </a:moveTo>
                <a:cubicBezTo>
                  <a:pt x="19331" y="12495"/>
                  <a:pt x="19128" y="12698"/>
                  <a:pt x="19128" y="12943"/>
                </a:cubicBezTo>
                <a:cubicBezTo>
                  <a:pt x="19128" y="13187"/>
                  <a:pt x="19331" y="13390"/>
                  <a:pt x="19575" y="13390"/>
                </a:cubicBezTo>
                <a:cubicBezTo>
                  <a:pt x="19819" y="13390"/>
                  <a:pt x="20023" y="13187"/>
                  <a:pt x="20023" y="12943"/>
                </a:cubicBezTo>
                <a:cubicBezTo>
                  <a:pt x="20023" y="12698"/>
                  <a:pt x="19819" y="12495"/>
                  <a:pt x="19575" y="12495"/>
                </a:cubicBezTo>
                <a:close/>
                <a:moveTo>
                  <a:pt x="20918" y="12495"/>
                </a:moveTo>
                <a:cubicBezTo>
                  <a:pt x="20674" y="12495"/>
                  <a:pt x="20471" y="12698"/>
                  <a:pt x="20471" y="12943"/>
                </a:cubicBezTo>
                <a:cubicBezTo>
                  <a:pt x="20471" y="13187"/>
                  <a:pt x="20674" y="13390"/>
                  <a:pt x="20918" y="13390"/>
                </a:cubicBezTo>
                <a:cubicBezTo>
                  <a:pt x="21162" y="13390"/>
                  <a:pt x="21366" y="13187"/>
                  <a:pt x="21366" y="12943"/>
                </a:cubicBezTo>
                <a:cubicBezTo>
                  <a:pt x="21366" y="12698"/>
                  <a:pt x="21162" y="12495"/>
                  <a:pt x="20918" y="12495"/>
                </a:cubicBezTo>
                <a:close/>
                <a:moveTo>
                  <a:pt x="366" y="12658"/>
                </a:moveTo>
                <a:cubicBezTo>
                  <a:pt x="163" y="12658"/>
                  <a:pt x="0" y="12821"/>
                  <a:pt x="0" y="13065"/>
                </a:cubicBezTo>
                <a:cubicBezTo>
                  <a:pt x="0" y="13268"/>
                  <a:pt x="163" y="13431"/>
                  <a:pt x="366" y="13431"/>
                </a:cubicBezTo>
                <a:lnTo>
                  <a:pt x="1953" y="13431"/>
                </a:lnTo>
                <a:cubicBezTo>
                  <a:pt x="2157" y="13431"/>
                  <a:pt x="2320" y="13268"/>
                  <a:pt x="2320" y="13065"/>
                </a:cubicBezTo>
                <a:cubicBezTo>
                  <a:pt x="2320" y="12821"/>
                  <a:pt x="2157" y="12658"/>
                  <a:pt x="1953" y="12658"/>
                </a:cubicBezTo>
                <a:close/>
                <a:moveTo>
                  <a:pt x="8628" y="12658"/>
                </a:moveTo>
                <a:cubicBezTo>
                  <a:pt x="8424" y="12658"/>
                  <a:pt x="8262" y="12821"/>
                  <a:pt x="8262" y="13065"/>
                </a:cubicBezTo>
                <a:cubicBezTo>
                  <a:pt x="8262" y="13268"/>
                  <a:pt x="8424" y="13431"/>
                  <a:pt x="8628" y="13431"/>
                </a:cubicBezTo>
                <a:lnTo>
                  <a:pt x="12779" y="13431"/>
                </a:lnTo>
                <a:cubicBezTo>
                  <a:pt x="12982" y="13431"/>
                  <a:pt x="13145" y="13268"/>
                  <a:pt x="13145" y="13065"/>
                </a:cubicBezTo>
                <a:cubicBezTo>
                  <a:pt x="13145" y="12821"/>
                  <a:pt x="12982" y="12658"/>
                  <a:pt x="12779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9"/>
          <p:cNvSpPr/>
          <p:nvPr/>
        </p:nvSpPr>
        <p:spPr>
          <a:xfrm flipH="1">
            <a:off x="8181767" y="5194614"/>
            <a:ext cx="412524" cy="258547"/>
          </a:xfrm>
          <a:custGeom>
            <a:rect b="b" l="l" r="r" t="t"/>
            <a:pathLst>
              <a:path extrusionOk="0" h="13391" w="21366">
                <a:moveTo>
                  <a:pt x="366" y="41"/>
                </a:moveTo>
                <a:cubicBezTo>
                  <a:pt x="163" y="41"/>
                  <a:pt x="0" y="204"/>
                  <a:pt x="0" y="448"/>
                </a:cubicBezTo>
                <a:cubicBezTo>
                  <a:pt x="0" y="652"/>
                  <a:pt x="163" y="815"/>
                  <a:pt x="366" y="815"/>
                </a:cubicBezTo>
                <a:lnTo>
                  <a:pt x="1953" y="815"/>
                </a:lnTo>
                <a:cubicBezTo>
                  <a:pt x="2157" y="815"/>
                  <a:pt x="2320" y="652"/>
                  <a:pt x="2320" y="448"/>
                </a:cubicBezTo>
                <a:cubicBezTo>
                  <a:pt x="2320" y="204"/>
                  <a:pt x="2157" y="41"/>
                  <a:pt x="1953" y="41"/>
                </a:cubicBezTo>
                <a:close/>
                <a:moveTo>
                  <a:pt x="3703" y="41"/>
                </a:moveTo>
                <a:cubicBezTo>
                  <a:pt x="3500" y="41"/>
                  <a:pt x="3337" y="204"/>
                  <a:pt x="3337" y="448"/>
                </a:cubicBezTo>
                <a:cubicBezTo>
                  <a:pt x="3337" y="652"/>
                  <a:pt x="3500" y="815"/>
                  <a:pt x="3703" y="815"/>
                </a:cubicBezTo>
                <a:lnTo>
                  <a:pt x="7814" y="815"/>
                </a:lnTo>
                <a:cubicBezTo>
                  <a:pt x="8058" y="815"/>
                  <a:pt x="8221" y="652"/>
                  <a:pt x="8221" y="448"/>
                </a:cubicBezTo>
                <a:cubicBezTo>
                  <a:pt x="8221" y="204"/>
                  <a:pt x="8058" y="41"/>
                  <a:pt x="7814" y="41"/>
                </a:cubicBezTo>
                <a:close/>
                <a:moveTo>
                  <a:pt x="9605" y="1"/>
                </a:moveTo>
                <a:cubicBezTo>
                  <a:pt x="9320" y="1"/>
                  <a:pt x="9157" y="204"/>
                  <a:pt x="9157" y="448"/>
                </a:cubicBezTo>
                <a:cubicBezTo>
                  <a:pt x="9157" y="693"/>
                  <a:pt x="9320" y="896"/>
                  <a:pt x="9605" y="896"/>
                </a:cubicBezTo>
                <a:cubicBezTo>
                  <a:pt x="9849" y="896"/>
                  <a:pt x="10052" y="693"/>
                  <a:pt x="10052" y="448"/>
                </a:cubicBezTo>
                <a:cubicBezTo>
                  <a:pt x="10052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3" y="1"/>
                  <a:pt x="10500" y="204"/>
                  <a:pt x="10500" y="448"/>
                </a:cubicBezTo>
                <a:cubicBezTo>
                  <a:pt x="10500" y="693"/>
                  <a:pt x="10703" y="896"/>
                  <a:pt x="10948" y="896"/>
                </a:cubicBezTo>
                <a:cubicBezTo>
                  <a:pt x="11192" y="896"/>
                  <a:pt x="11395" y="693"/>
                  <a:pt x="11395" y="448"/>
                </a:cubicBezTo>
                <a:cubicBezTo>
                  <a:pt x="11395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6" y="1"/>
                  <a:pt x="11843" y="204"/>
                  <a:pt x="11843" y="448"/>
                </a:cubicBezTo>
                <a:cubicBezTo>
                  <a:pt x="11843" y="693"/>
                  <a:pt x="12046" y="896"/>
                  <a:pt x="12291" y="896"/>
                </a:cubicBezTo>
                <a:cubicBezTo>
                  <a:pt x="12535" y="896"/>
                  <a:pt x="12738" y="693"/>
                  <a:pt x="12738" y="448"/>
                </a:cubicBezTo>
                <a:cubicBezTo>
                  <a:pt x="12738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89" y="1"/>
                  <a:pt x="13186" y="204"/>
                  <a:pt x="13186" y="448"/>
                </a:cubicBezTo>
                <a:cubicBezTo>
                  <a:pt x="13186" y="693"/>
                  <a:pt x="13389" y="896"/>
                  <a:pt x="13634" y="896"/>
                </a:cubicBezTo>
                <a:cubicBezTo>
                  <a:pt x="13878" y="896"/>
                  <a:pt x="14081" y="693"/>
                  <a:pt x="14081" y="448"/>
                </a:cubicBezTo>
                <a:cubicBezTo>
                  <a:pt x="14081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2" y="1"/>
                  <a:pt x="14529" y="204"/>
                  <a:pt x="14529" y="448"/>
                </a:cubicBezTo>
                <a:cubicBezTo>
                  <a:pt x="14529" y="693"/>
                  <a:pt x="14732" y="896"/>
                  <a:pt x="14977" y="896"/>
                </a:cubicBezTo>
                <a:cubicBezTo>
                  <a:pt x="15221" y="896"/>
                  <a:pt x="15424" y="693"/>
                  <a:pt x="15424" y="448"/>
                </a:cubicBezTo>
                <a:cubicBezTo>
                  <a:pt x="15424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5" y="1"/>
                  <a:pt x="15872" y="204"/>
                  <a:pt x="15872" y="448"/>
                </a:cubicBezTo>
                <a:cubicBezTo>
                  <a:pt x="15872" y="693"/>
                  <a:pt x="16075" y="896"/>
                  <a:pt x="16320" y="896"/>
                </a:cubicBezTo>
                <a:cubicBezTo>
                  <a:pt x="16564" y="896"/>
                  <a:pt x="16767" y="693"/>
                  <a:pt x="16767" y="448"/>
                </a:cubicBezTo>
                <a:cubicBezTo>
                  <a:pt x="16767" y="204"/>
                  <a:pt x="16564" y="1"/>
                  <a:pt x="16320" y="1"/>
                </a:cubicBezTo>
                <a:close/>
                <a:moveTo>
                  <a:pt x="366" y="1832"/>
                </a:moveTo>
                <a:cubicBezTo>
                  <a:pt x="163" y="1832"/>
                  <a:pt x="0" y="2036"/>
                  <a:pt x="0" y="2239"/>
                </a:cubicBezTo>
                <a:cubicBezTo>
                  <a:pt x="0" y="2443"/>
                  <a:pt x="163" y="2605"/>
                  <a:pt x="366" y="2605"/>
                </a:cubicBezTo>
                <a:lnTo>
                  <a:pt x="1953" y="2605"/>
                </a:lnTo>
                <a:cubicBezTo>
                  <a:pt x="2157" y="2605"/>
                  <a:pt x="2320" y="2443"/>
                  <a:pt x="2320" y="2239"/>
                </a:cubicBezTo>
                <a:cubicBezTo>
                  <a:pt x="2320" y="2036"/>
                  <a:pt x="2157" y="1832"/>
                  <a:pt x="1953" y="1832"/>
                </a:cubicBezTo>
                <a:close/>
                <a:moveTo>
                  <a:pt x="3703" y="1832"/>
                </a:moveTo>
                <a:cubicBezTo>
                  <a:pt x="3500" y="1832"/>
                  <a:pt x="3337" y="2036"/>
                  <a:pt x="3337" y="2239"/>
                </a:cubicBezTo>
                <a:cubicBezTo>
                  <a:pt x="3337" y="2443"/>
                  <a:pt x="3500" y="2605"/>
                  <a:pt x="3703" y="2605"/>
                </a:cubicBezTo>
                <a:lnTo>
                  <a:pt x="7814" y="2605"/>
                </a:lnTo>
                <a:cubicBezTo>
                  <a:pt x="8058" y="2605"/>
                  <a:pt x="8221" y="2443"/>
                  <a:pt x="8221" y="2239"/>
                </a:cubicBezTo>
                <a:cubicBezTo>
                  <a:pt x="8221" y="2036"/>
                  <a:pt x="8058" y="1832"/>
                  <a:pt x="7814" y="1832"/>
                </a:cubicBezTo>
                <a:close/>
                <a:moveTo>
                  <a:pt x="366" y="3663"/>
                </a:moveTo>
                <a:cubicBezTo>
                  <a:pt x="163" y="3663"/>
                  <a:pt x="0" y="3826"/>
                  <a:pt x="0" y="4030"/>
                </a:cubicBezTo>
                <a:cubicBezTo>
                  <a:pt x="0" y="4233"/>
                  <a:pt x="163" y="4437"/>
                  <a:pt x="366" y="4437"/>
                </a:cubicBezTo>
                <a:lnTo>
                  <a:pt x="1953" y="4437"/>
                </a:lnTo>
                <a:cubicBezTo>
                  <a:pt x="2157" y="4437"/>
                  <a:pt x="2320" y="4233"/>
                  <a:pt x="2320" y="4030"/>
                </a:cubicBezTo>
                <a:cubicBezTo>
                  <a:pt x="2320" y="3826"/>
                  <a:pt x="2157" y="3663"/>
                  <a:pt x="1953" y="3663"/>
                </a:cubicBezTo>
                <a:close/>
                <a:moveTo>
                  <a:pt x="3703" y="3663"/>
                </a:moveTo>
                <a:cubicBezTo>
                  <a:pt x="3500" y="3663"/>
                  <a:pt x="3337" y="3826"/>
                  <a:pt x="3337" y="4030"/>
                </a:cubicBezTo>
                <a:cubicBezTo>
                  <a:pt x="3337" y="4233"/>
                  <a:pt x="3500" y="4437"/>
                  <a:pt x="3703" y="4437"/>
                </a:cubicBezTo>
                <a:lnTo>
                  <a:pt x="7814" y="4437"/>
                </a:lnTo>
                <a:cubicBezTo>
                  <a:pt x="8058" y="4437"/>
                  <a:pt x="8221" y="4233"/>
                  <a:pt x="8221" y="4030"/>
                </a:cubicBezTo>
                <a:cubicBezTo>
                  <a:pt x="8221" y="3826"/>
                  <a:pt x="8058" y="3663"/>
                  <a:pt x="7814" y="3663"/>
                </a:cubicBezTo>
                <a:close/>
                <a:moveTo>
                  <a:pt x="9605" y="3582"/>
                </a:moveTo>
                <a:cubicBezTo>
                  <a:pt x="9320" y="3582"/>
                  <a:pt x="9157" y="3786"/>
                  <a:pt x="9157" y="4030"/>
                </a:cubicBezTo>
                <a:cubicBezTo>
                  <a:pt x="9157" y="4274"/>
                  <a:pt x="9320" y="4477"/>
                  <a:pt x="9605" y="4477"/>
                </a:cubicBezTo>
                <a:cubicBezTo>
                  <a:pt x="9849" y="4477"/>
                  <a:pt x="10052" y="4274"/>
                  <a:pt x="10052" y="4030"/>
                </a:cubicBezTo>
                <a:cubicBezTo>
                  <a:pt x="10052" y="3786"/>
                  <a:pt x="9849" y="3582"/>
                  <a:pt x="9605" y="3582"/>
                </a:cubicBezTo>
                <a:close/>
                <a:moveTo>
                  <a:pt x="10948" y="3582"/>
                </a:moveTo>
                <a:cubicBezTo>
                  <a:pt x="10703" y="3582"/>
                  <a:pt x="10500" y="3786"/>
                  <a:pt x="10500" y="4030"/>
                </a:cubicBezTo>
                <a:cubicBezTo>
                  <a:pt x="10500" y="4274"/>
                  <a:pt x="10703" y="4477"/>
                  <a:pt x="10948" y="4477"/>
                </a:cubicBezTo>
                <a:cubicBezTo>
                  <a:pt x="11192" y="4477"/>
                  <a:pt x="11395" y="4274"/>
                  <a:pt x="11395" y="4030"/>
                </a:cubicBezTo>
                <a:cubicBezTo>
                  <a:pt x="11395" y="3786"/>
                  <a:pt x="11192" y="3582"/>
                  <a:pt x="10948" y="3582"/>
                </a:cubicBezTo>
                <a:close/>
                <a:moveTo>
                  <a:pt x="12291" y="3582"/>
                </a:moveTo>
                <a:cubicBezTo>
                  <a:pt x="12046" y="3582"/>
                  <a:pt x="11843" y="3786"/>
                  <a:pt x="11843" y="4030"/>
                </a:cubicBezTo>
                <a:cubicBezTo>
                  <a:pt x="11843" y="4274"/>
                  <a:pt x="12046" y="4477"/>
                  <a:pt x="12291" y="4477"/>
                </a:cubicBezTo>
                <a:cubicBezTo>
                  <a:pt x="12535" y="4477"/>
                  <a:pt x="12738" y="4274"/>
                  <a:pt x="12738" y="4030"/>
                </a:cubicBezTo>
                <a:cubicBezTo>
                  <a:pt x="12738" y="3786"/>
                  <a:pt x="12535" y="3582"/>
                  <a:pt x="12291" y="3582"/>
                </a:cubicBezTo>
                <a:close/>
                <a:moveTo>
                  <a:pt x="13634" y="3582"/>
                </a:moveTo>
                <a:cubicBezTo>
                  <a:pt x="13389" y="3582"/>
                  <a:pt x="13186" y="3786"/>
                  <a:pt x="13186" y="4030"/>
                </a:cubicBezTo>
                <a:cubicBezTo>
                  <a:pt x="13186" y="4274"/>
                  <a:pt x="13389" y="4477"/>
                  <a:pt x="13634" y="4477"/>
                </a:cubicBezTo>
                <a:cubicBezTo>
                  <a:pt x="13878" y="4477"/>
                  <a:pt x="14081" y="4274"/>
                  <a:pt x="14081" y="4030"/>
                </a:cubicBezTo>
                <a:cubicBezTo>
                  <a:pt x="14081" y="3786"/>
                  <a:pt x="13878" y="3582"/>
                  <a:pt x="13634" y="3582"/>
                </a:cubicBezTo>
                <a:close/>
                <a:moveTo>
                  <a:pt x="14977" y="3582"/>
                </a:moveTo>
                <a:cubicBezTo>
                  <a:pt x="14732" y="3582"/>
                  <a:pt x="14529" y="3786"/>
                  <a:pt x="14529" y="4030"/>
                </a:cubicBezTo>
                <a:cubicBezTo>
                  <a:pt x="14529" y="4274"/>
                  <a:pt x="14732" y="4477"/>
                  <a:pt x="14977" y="4477"/>
                </a:cubicBezTo>
                <a:cubicBezTo>
                  <a:pt x="15221" y="4477"/>
                  <a:pt x="15424" y="4274"/>
                  <a:pt x="15424" y="4030"/>
                </a:cubicBezTo>
                <a:cubicBezTo>
                  <a:pt x="15424" y="3786"/>
                  <a:pt x="15221" y="3582"/>
                  <a:pt x="14977" y="3582"/>
                </a:cubicBezTo>
                <a:close/>
                <a:moveTo>
                  <a:pt x="16320" y="3582"/>
                </a:moveTo>
                <a:cubicBezTo>
                  <a:pt x="16075" y="3582"/>
                  <a:pt x="15872" y="3786"/>
                  <a:pt x="15872" y="4030"/>
                </a:cubicBezTo>
                <a:cubicBezTo>
                  <a:pt x="15872" y="4274"/>
                  <a:pt x="16075" y="4477"/>
                  <a:pt x="16320" y="4477"/>
                </a:cubicBezTo>
                <a:cubicBezTo>
                  <a:pt x="16564" y="4477"/>
                  <a:pt x="16767" y="4274"/>
                  <a:pt x="16767" y="4030"/>
                </a:cubicBezTo>
                <a:cubicBezTo>
                  <a:pt x="16767" y="3786"/>
                  <a:pt x="16564" y="3582"/>
                  <a:pt x="16320" y="3582"/>
                </a:cubicBezTo>
                <a:close/>
                <a:moveTo>
                  <a:pt x="366" y="5454"/>
                </a:moveTo>
                <a:cubicBezTo>
                  <a:pt x="163" y="5454"/>
                  <a:pt x="0" y="5617"/>
                  <a:pt x="0" y="5820"/>
                </a:cubicBezTo>
                <a:cubicBezTo>
                  <a:pt x="0" y="6024"/>
                  <a:pt x="163" y="6227"/>
                  <a:pt x="366" y="6227"/>
                </a:cubicBezTo>
                <a:lnTo>
                  <a:pt x="1953" y="6227"/>
                </a:lnTo>
                <a:cubicBezTo>
                  <a:pt x="2157" y="6227"/>
                  <a:pt x="2320" y="6024"/>
                  <a:pt x="2320" y="5820"/>
                </a:cubicBezTo>
                <a:cubicBezTo>
                  <a:pt x="2320" y="5617"/>
                  <a:pt x="2157" y="5454"/>
                  <a:pt x="1953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17"/>
                  <a:pt x="3337" y="5820"/>
                </a:cubicBezTo>
                <a:cubicBezTo>
                  <a:pt x="3337" y="6024"/>
                  <a:pt x="3500" y="6227"/>
                  <a:pt x="3703" y="6227"/>
                </a:cubicBezTo>
                <a:lnTo>
                  <a:pt x="7814" y="6227"/>
                </a:lnTo>
                <a:cubicBezTo>
                  <a:pt x="8058" y="6227"/>
                  <a:pt x="8221" y="6024"/>
                  <a:pt x="8221" y="5820"/>
                </a:cubicBezTo>
                <a:cubicBezTo>
                  <a:pt x="8221" y="5617"/>
                  <a:pt x="8058" y="5454"/>
                  <a:pt x="7814" y="5454"/>
                </a:cubicBezTo>
                <a:close/>
                <a:moveTo>
                  <a:pt x="366" y="7245"/>
                </a:moveTo>
                <a:cubicBezTo>
                  <a:pt x="163" y="7245"/>
                  <a:pt x="0" y="7408"/>
                  <a:pt x="0" y="7611"/>
                </a:cubicBezTo>
                <a:cubicBezTo>
                  <a:pt x="0" y="7855"/>
                  <a:pt x="163" y="8018"/>
                  <a:pt x="366" y="8018"/>
                </a:cubicBezTo>
                <a:lnTo>
                  <a:pt x="1953" y="8018"/>
                </a:lnTo>
                <a:cubicBezTo>
                  <a:pt x="2157" y="8018"/>
                  <a:pt x="2320" y="7855"/>
                  <a:pt x="2320" y="7611"/>
                </a:cubicBezTo>
                <a:cubicBezTo>
                  <a:pt x="2320" y="7408"/>
                  <a:pt x="2157" y="7245"/>
                  <a:pt x="1953" y="7245"/>
                </a:cubicBezTo>
                <a:close/>
                <a:moveTo>
                  <a:pt x="3703" y="7245"/>
                </a:moveTo>
                <a:cubicBezTo>
                  <a:pt x="3500" y="7245"/>
                  <a:pt x="3337" y="7408"/>
                  <a:pt x="3337" y="7611"/>
                </a:cubicBezTo>
                <a:cubicBezTo>
                  <a:pt x="3337" y="7855"/>
                  <a:pt x="3500" y="8018"/>
                  <a:pt x="3703" y="8018"/>
                </a:cubicBezTo>
                <a:lnTo>
                  <a:pt x="7814" y="8018"/>
                </a:lnTo>
                <a:cubicBezTo>
                  <a:pt x="8058" y="8018"/>
                  <a:pt x="8221" y="7855"/>
                  <a:pt x="8221" y="7611"/>
                </a:cubicBezTo>
                <a:cubicBezTo>
                  <a:pt x="8221" y="7408"/>
                  <a:pt x="8058" y="7245"/>
                  <a:pt x="7814" y="7245"/>
                </a:cubicBezTo>
                <a:close/>
                <a:moveTo>
                  <a:pt x="14203" y="8751"/>
                </a:moveTo>
                <a:cubicBezTo>
                  <a:pt x="13959" y="8751"/>
                  <a:pt x="13756" y="8954"/>
                  <a:pt x="13756" y="9198"/>
                </a:cubicBezTo>
                <a:cubicBezTo>
                  <a:pt x="13756" y="9442"/>
                  <a:pt x="13959" y="9646"/>
                  <a:pt x="14203" y="9646"/>
                </a:cubicBezTo>
                <a:cubicBezTo>
                  <a:pt x="14447" y="9646"/>
                  <a:pt x="14651" y="9442"/>
                  <a:pt x="14651" y="9198"/>
                </a:cubicBezTo>
                <a:cubicBezTo>
                  <a:pt x="14651" y="8954"/>
                  <a:pt x="14447" y="8751"/>
                  <a:pt x="14203" y="8751"/>
                </a:cubicBezTo>
                <a:close/>
                <a:moveTo>
                  <a:pt x="15546" y="8751"/>
                </a:moveTo>
                <a:cubicBezTo>
                  <a:pt x="15302" y="8751"/>
                  <a:pt x="15099" y="8954"/>
                  <a:pt x="15099" y="9198"/>
                </a:cubicBezTo>
                <a:cubicBezTo>
                  <a:pt x="15099" y="9442"/>
                  <a:pt x="15302" y="9646"/>
                  <a:pt x="15546" y="9646"/>
                </a:cubicBezTo>
                <a:cubicBezTo>
                  <a:pt x="15790" y="9646"/>
                  <a:pt x="15994" y="9442"/>
                  <a:pt x="15994" y="9198"/>
                </a:cubicBezTo>
                <a:cubicBezTo>
                  <a:pt x="15994" y="8954"/>
                  <a:pt x="15790" y="8751"/>
                  <a:pt x="15546" y="8751"/>
                </a:cubicBezTo>
                <a:close/>
                <a:moveTo>
                  <a:pt x="16889" y="8751"/>
                </a:moveTo>
                <a:cubicBezTo>
                  <a:pt x="16645" y="8751"/>
                  <a:pt x="16442" y="8954"/>
                  <a:pt x="16442" y="9198"/>
                </a:cubicBezTo>
                <a:cubicBezTo>
                  <a:pt x="16442" y="9442"/>
                  <a:pt x="16645" y="9646"/>
                  <a:pt x="16889" y="9646"/>
                </a:cubicBezTo>
                <a:cubicBezTo>
                  <a:pt x="17133" y="9646"/>
                  <a:pt x="17337" y="9442"/>
                  <a:pt x="17337" y="9198"/>
                </a:cubicBezTo>
                <a:cubicBezTo>
                  <a:pt x="17337" y="8954"/>
                  <a:pt x="17133" y="8751"/>
                  <a:pt x="16889" y="8751"/>
                </a:cubicBezTo>
                <a:close/>
                <a:moveTo>
                  <a:pt x="18232" y="8751"/>
                </a:moveTo>
                <a:cubicBezTo>
                  <a:pt x="17988" y="8751"/>
                  <a:pt x="17785" y="8954"/>
                  <a:pt x="17785" y="9198"/>
                </a:cubicBezTo>
                <a:cubicBezTo>
                  <a:pt x="17785" y="9442"/>
                  <a:pt x="17988" y="9646"/>
                  <a:pt x="18232" y="9646"/>
                </a:cubicBezTo>
                <a:cubicBezTo>
                  <a:pt x="18476" y="9646"/>
                  <a:pt x="18680" y="9442"/>
                  <a:pt x="18680" y="9198"/>
                </a:cubicBezTo>
                <a:cubicBezTo>
                  <a:pt x="18680" y="8954"/>
                  <a:pt x="18476" y="8751"/>
                  <a:pt x="18232" y="8751"/>
                </a:cubicBezTo>
                <a:close/>
                <a:moveTo>
                  <a:pt x="19575" y="8751"/>
                </a:moveTo>
                <a:cubicBezTo>
                  <a:pt x="19331" y="8751"/>
                  <a:pt x="19128" y="8954"/>
                  <a:pt x="19128" y="9198"/>
                </a:cubicBezTo>
                <a:cubicBezTo>
                  <a:pt x="19128" y="9442"/>
                  <a:pt x="19331" y="9646"/>
                  <a:pt x="19575" y="9646"/>
                </a:cubicBezTo>
                <a:cubicBezTo>
                  <a:pt x="19819" y="9646"/>
                  <a:pt x="20023" y="9442"/>
                  <a:pt x="20023" y="9198"/>
                </a:cubicBezTo>
                <a:cubicBezTo>
                  <a:pt x="20023" y="8954"/>
                  <a:pt x="19819" y="8751"/>
                  <a:pt x="19575" y="8751"/>
                </a:cubicBezTo>
                <a:close/>
                <a:moveTo>
                  <a:pt x="20918" y="8751"/>
                </a:moveTo>
                <a:cubicBezTo>
                  <a:pt x="20674" y="8751"/>
                  <a:pt x="20471" y="8954"/>
                  <a:pt x="20471" y="9198"/>
                </a:cubicBezTo>
                <a:cubicBezTo>
                  <a:pt x="20471" y="9442"/>
                  <a:pt x="20674" y="9646"/>
                  <a:pt x="20918" y="9646"/>
                </a:cubicBezTo>
                <a:cubicBezTo>
                  <a:pt x="21162" y="9646"/>
                  <a:pt x="21366" y="9442"/>
                  <a:pt x="21366" y="9198"/>
                </a:cubicBezTo>
                <a:cubicBezTo>
                  <a:pt x="21366" y="8954"/>
                  <a:pt x="21162" y="8751"/>
                  <a:pt x="20918" y="8751"/>
                </a:cubicBezTo>
                <a:close/>
                <a:moveTo>
                  <a:pt x="366" y="9035"/>
                </a:moveTo>
                <a:cubicBezTo>
                  <a:pt x="163" y="9035"/>
                  <a:pt x="0" y="9198"/>
                  <a:pt x="0" y="9402"/>
                </a:cubicBezTo>
                <a:cubicBezTo>
                  <a:pt x="0" y="9646"/>
                  <a:pt x="163" y="9809"/>
                  <a:pt x="366" y="9809"/>
                </a:cubicBezTo>
                <a:lnTo>
                  <a:pt x="1953" y="9809"/>
                </a:lnTo>
                <a:cubicBezTo>
                  <a:pt x="2157" y="9809"/>
                  <a:pt x="2320" y="9646"/>
                  <a:pt x="2320" y="9402"/>
                </a:cubicBezTo>
                <a:cubicBezTo>
                  <a:pt x="2320" y="9198"/>
                  <a:pt x="2157" y="9035"/>
                  <a:pt x="1953" y="9035"/>
                </a:cubicBezTo>
                <a:close/>
                <a:moveTo>
                  <a:pt x="8628" y="9035"/>
                </a:moveTo>
                <a:cubicBezTo>
                  <a:pt x="8424" y="9035"/>
                  <a:pt x="8262" y="9198"/>
                  <a:pt x="8262" y="9402"/>
                </a:cubicBezTo>
                <a:cubicBezTo>
                  <a:pt x="8262" y="9646"/>
                  <a:pt x="8424" y="9809"/>
                  <a:pt x="8628" y="9809"/>
                </a:cubicBezTo>
                <a:lnTo>
                  <a:pt x="12779" y="9809"/>
                </a:lnTo>
                <a:cubicBezTo>
                  <a:pt x="12982" y="9809"/>
                  <a:pt x="13145" y="9646"/>
                  <a:pt x="13145" y="9402"/>
                </a:cubicBezTo>
                <a:cubicBezTo>
                  <a:pt x="13145" y="9198"/>
                  <a:pt x="12982" y="9035"/>
                  <a:pt x="12779" y="9035"/>
                </a:cubicBezTo>
                <a:close/>
                <a:moveTo>
                  <a:pt x="366" y="10826"/>
                </a:moveTo>
                <a:cubicBezTo>
                  <a:pt x="163" y="10826"/>
                  <a:pt x="0" y="10989"/>
                  <a:pt x="0" y="11233"/>
                </a:cubicBezTo>
                <a:cubicBezTo>
                  <a:pt x="0" y="11437"/>
                  <a:pt x="163" y="11599"/>
                  <a:pt x="366" y="11599"/>
                </a:cubicBezTo>
                <a:lnTo>
                  <a:pt x="1953" y="11599"/>
                </a:lnTo>
                <a:cubicBezTo>
                  <a:pt x="2157" y="11599"/>
                  <a:pt x="2320" y="11437"/>
                  <a:pt x="2320" y="11233"/>
                </a:cubicBezTo>
                <a:cubicBezTo>
                  <a:pt x="2320" y="10989"/>
                  <a:pt x="2157" y="10826"/>
                  <a:pt x="1953" y="10826"/>
                </a:cubicBezTo>
                <a:close/>
                <a:moveTo>
                  <a:pt x="8628" y="10826"/>
                </a:moveTo>
                <a:cubicBezTo>
                  <a:pt x="8424" y="10826"/>
                  <a:pt x="8262" y="10989"/>
                  <a:pt x="8262" y="11233"/>
                </a:cubicBezTo>
                <a:cubicBezTo>
                  <a:pt x="8262" y="11437"/>
                  <a:pt x="8424" y="11599"/>
                  <a:pt x="8628" y="11599"/>
                </a:cubicBezTo>
                <a:lnTo>
                  <a:pt x="12779" y="11599"/>
                </a:lnTo>
                <a:cubicBezTo>
                  <a:pt x="12982" y="11599"/>
                  <a:pt x="13145" y="11437"/>
                  <a:pt x="13145" y="11233"/>
                </a:cubicBezTo>
                <a:cubicBezTo>
                  <a:pt x="13145" y="10989"/>
                  <a:pt x="12982" y="10826"/>
                  <a:pt x="12779" y="10826"/>
                </a:cubicBezTo>
                <a:close/>
                <a:moveTo>
                  <a:pt x="14203" y="12454"/>
                </a:moveTo>
                <a:cubicBezTo>
                  <a:pt x="13959" y="12454"/>
                  <a:pt x="13756" y="12658"/>
                  <a:pt x="13756" y="12902"/>
                </a:cubicBezTo>
                <a:cubicBezTo>
                  <a:pt x="13756" y="13146"/>
                  <a:pt x="13959" y="13349"/>
                  <a:pt x="14203" y="13349"/>
                </a:cubicBezTo>
                <a:cubicBezTo>
                  <a:pt x="14447" y="13349"/>
                  <a:pt x="14651" y="13146"/>
                  <a:pt x="14651" y="12902"/>
                </a:cubicBezTo>
                <a:cubicBezTo>
                  <a:pt x="14651" y="12658"/>
                  <a:pt x="14447" y="12454"/>
                  <a:pt x="14203" y="12454"/>
                </a:cubicBezTo>
                <a:close/>
                <a:moveTo>
                  <a:pt x="15546" y="12454"/>
                </a:moveTo>
                <a:cubicBezTo>
                  <a:pt x="15302" y="12454"/>
                  <a:pt x="15099" y="12658"/>
                  <a:pt x="15099" y="12902"/>
                </a:cubicBezTo>
                <a:cubicBezTo>
                  <a:pt x="15099" y="13146"/>
                  <a:pt x="15302" y="13349"/>
                  <a:pt x="15546" y="13349"/>
                </a:cubicBezTo>
                <a:cubicBezTo>
                  <a:pt x="15790" y="13349"/>
                  <a:pt x="15994" y="13146"/>
                  <a:pt x="15994" y="12902"/>
                </a:cubicBezTo>
                <a:cubicBezTo>
                  <a:pt x="15994" y="12658"/>
                  <a:pt x="15790" y="12454"/>
                  <a:pt x="15546" y="12454"/>
                </a:cubicBezTo>
                <a:close/>
                <a:moveTo>
                  <a:pt x="16889" y="12454"/>
                </a:moveTo>
                <a:cubicBezTo>
                  <a:pt x="16645" y="12454"/>
                  <a:pt x="16442" y="12658"/>
                  <a:pt x="16442" y="12902"/>
                </a:cubicBezTo>
                <a:cubicBezTo>
                  <a:pt x="16442" y="13146"/>
                  <a:pt x="16645" y="13349"/>
                  <a:pt x="16889" y="13349"/>
                </a:cubicBezTo>
                <a:cubicBezTo>
                  <a:pt x="17133" y="13349"/>
                  <a:pt x="17337" y="13146"/>
                  <a:pt x="17337" y="12902"/>
                </a:cubicBezTo>
                <a:cubicBezTo>
                  <a:pt x="17337" y="12658"/>
                  <a:pt x="17133" y="12454"/>
                  <a:pt x="16889" y="12454"/>
                </a:cubicBezTo>
                <a:close/>
                <a:moveTo>
                  <a:pt x="18232" y="12454"/>
                </a:moveTo>
                <a:cubicBezTo>
                  <a:pt x="17988" y="12454"/>
                  <a:pt x="17785" y="12658"/>
                  <a:pt x="17785" y="12902"/>
                </a:cubicBezTo>
                <a:cubicBezTo>
                  <a:pt x="17785" y="13146"/>
                  <a:pt x="17988" y="13349"/>
                  <a:pt x="18232" y="13349"/>
                </a:cubicBezTo>
                <a:cubicBezTo>
                  <a:pt x="18476" y="13349"/>
                  <a:pt x="18680" y="13146"/>
                  <a:pt x="18680" y="12902"/>
                </a:cubicBezTo>
                <a:cubicBezTo>
                  <a:pt x="18680" y="12658"/>
                  <a:pt x="18476" y="12454"/>
                  <a:pt x="18232" y="12454"/>
                </a:cubicBezTo>
                <a:close/>
                <a:moveTo>
                  <a:pt x="19575" y="12454"/>
                </a:moveTo>
                <a:cubicBezTo>
                  <a:pt x="19331" y="12454"/>
                  <a:pt x="19128" y="12658"/>
                  <a:pt x="19128" y="12902"/>
                </a:cubicBezTo>
                <a:cubicBezTo>
                  <a:pt x="19128" y="13146"/>
                  <a:pt x="19331" y="13349"/>
                  <a:pt x="19575" y="13349"/>
                </a:cubicBezTo>
                <a:cubicBezTo>
                  <a:pt x="19819" y="13349"/>
                  <a:pt x="20023" y="13146"/>
                  <a:pt x="20023" y="12902"/>
                </a:cubicBezTo>
                <a:cubicBezTo>
                  <a:pt x="20023" y="12658"/>
                  <a:pt x="19819" y="12454"/>
                  <a:pt x="19575" y="12454"/>
                </a:cubicBezTo>
                <a:close/>
                <a:moveTo>
                  <a:pt x="20918" y="12454"/>
                </a:moveTo>
                <a:cubicBezTo>
                  <a:pt x="20674" y="12454"/>
                  <a:pt x="20471" y="12658"/>
                  <a:pt x="20471" y="12902"/>
                </a:cubicBezTo>
                <a:cubicBezTo>
                  <a:pt x="20471" y="13146"/>
                  <a:pt x="20674" y="13349"/>
                  <a:pt x="20918" y="13349"/>
                </a:cubicBezTo>
                <a:cubicBezTo>
                  <a:pt x="21162" y="13349"/>
                  <a:pt x="21366" y="13146"/>
                  <a:pt x="21366" y="12902"/>
                </a:cubicBezTo>
                <a:cubicBezTo>
                  <a:pt x="21366" y="12658"/>
                  <a:pt x="21162" y="12454"/>
                  <a:pt x="20918" y="12454"/>
                </a:cubicBezTo>
                <a:close/>
                <a:moveTo>
                  <a:pt x="366" y="12617"/>
                </a:moveTo>
                <a:cubicBezTo>
                  <a:pt x="163" y="12617"/>
                  <a:pt x="0" y="12780"/>
                  <a:pt x="0" y="13024"/>
                </a:cubicBezTo>
                <a:cubicBezTo>
                  <a:pt x="0" y="13227"/>
                  <a:pt x="163" y="13390"/>
                  <a:pt x="366" y="13390"/>
                </a:cubicBezTo>
                <a:lnTo>
                  <a:pt x="1953" y="13390"/>
                </a:lnTo>
                <a:cubicBezTo>
                  <a:pt x="2157" y="13390"/>
                  <a:pt x="2320" y="13227"/>
                  <a:pt x="2320" y="13024"/>
                </a:cubicBezTo>
                <a:cubicBezTo>
                  <a:pt x="2320" y="12780"/>
                  <a:pt x="2157" y="12617"/>
                  <a:pt x="1953" y="12617"/>
                </a:cubicBezTo>
                <a:close/>
                <a:moveTo>
                  <a:pt x="8628" y="12617"/>
                </a:moveTo>
                <a:cubicBezTo>
                  <a:pt x="8424" y="12617"/>
                  <a:pt x="8262" y="12780"/>
                  <a:pt x="8262" y="13024"/>
                </a:cubicBezTo>
                <a:cubicBezTo>
                  <a:pt x="8262" y="13227"/>
                  <a:pt x="8424" y="13390"/>
                  <a:pt x="8628" y="13390"/>
                </a:cubicBezTo>
                <a:lnTo>
                  <a:pt x="12779" y="13390"/>
                </a:lnTo>
                <a:cubicBezTo>
                  <a:pt x="12982" y="13390"/>
                  <a:pt x="13145" y="13227"/>
                  <a:pt x="13145" y="13024"/>
                </a:cubicBezTo>
                <a:cubicBezTo>
                  <a:pt x="13145" y="12780"/>
                  <a:pt x="12982" y="12617"/>
                  <a:pt x="12779" y="1261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49"/>
          <p:cNvSpPr/>
          <p:nvPr/>
        </p:nvSpPr>
        <p:spPr>
          <a:xfrm flipH="1">
            <a:off x="8181767" y="5478265"/>
            <a:ext cx="412524" cy="259319"/>
          </a:xfrm>
          <a:custGeom>
            <a:rect b="b" l="l" r="r" t="t"/>
            <a:pathLst>
              <a:path extrusionOk="0" h="13431" w="21366">
                <a:moveTo>
                  <a:pt x="366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2"/>
                  <a:pt x="163" y="855"/>
                  <a:pt x="366" y="855"/>
                </a:cubicBezTo>
                <a:lnTo>
                  <a:pt x="1953" y="855"/>
                </a:lnTo>
                <a:cubicBezTo>
                  <a:pt x="2157" y="855"/>
                  <a:pt x="2320" y="692"/>
                  <a:pt x="2320" y="489"/>
                </a:cubicBezTo>
                <a:cubicBezTo>
                  <a:pt x="2320" y="245"/>
                  <a:pt x="2157" y="82"/>
                  <a:pt x="1953" y="82"/>
                </a:cubicBezTo>
                <a:close/>
                <a:moveTo>
                  <a:pt x="3703" y="82"/>
                </a:moveTo>
                <a:cubicBezTo>
                  <a:pt x="3500" y="82"/>
                  <a:pt x="3337" y="245"/>
                  <a:pt x="3337" y="489"/>
                </a:cubicBezTo>
                <a:cubicBezTo>
                  <a:pt x="3337" y="692"/>
                  <a:pt x="3500" y="855"/>
                  <a:pt x="3703" y="855"/>
                </a:cubicBezTo>
                <a:lnTo>
                  <a:pt x="7814" y="855"/>
                </a:lnTo>
                <a:cubicBezTo>
                  <a:pt x="8058" y="855"/>
                  <a:pt x="8221" y="692"/>
                  <a:pt x="8221" y="489"/>
                </a:cubicBezTo>
                <a:cubicBezTo>
                  <a:pt x="8221" y="245"/>
                  <a:pt x="8058" y="82"/>
                  <a:pt x="7814" y="82"/>
                </a:cubicBezTo>
                <a:close/>
                <a:moveTo>
                  <a:pt x="9605" y="0"/>
                </a:moveTo>
                <a:cubicBezTo>
                  <a:pt x="9320" y="0"/>
                  <a:pt x="9157" y="204"/>
                  <a:pt x="9157" y="489"/>
                </a:cubicBezTo>
                <a:cubicBezTo>
                  <a:pt x="9157" y="733"/>
                  <a:pt x="9320" y="936"/>
                  <a:pt x="9605" y="936"/>
                </a:cubicBezTo>
                <a:cubicBezTo>
                  <a:pt x="9849" y="936"/>
                  <a:pt x="10052" y="733"/>
                  <a:pt x="10052" y="489"/>
                </a:cubicBezTo>
                <a:cubicBezTo>
                  <a:pt x="10052" y="204"/>
                  <a:pt x="9849" y="0"/>
                  <a:pt x="9605" y="0"/>
                </a:cubicBezTo>
                <a:close/>
                <a:moveTo>
                  <a:pt x="10948" y="0"/>
                </a:moveTo>
                <a:cubicBezTo>
                  <a:pt x="10703" y="0"/>
                  <a:pt x="10500" y="204"/>
                  <a:pt x="10500" y="489"/>
                </a:cubicBezTo>
                <a:cubicBezTo>
                  <a:pt x="10500" y="733"/>
                  <a:pt x="10703" y="936"/>
                  <a:pt x="10948" y="936"/>
                </a:cubicBezTo>
                <a:cubicBezTo>
                  <a:pt x="11192" y="936"/>
                  <a:pt x="11395" y="733"/>
                  <a:pt x="11395" y="489"/>
                </a:cubicBezTo>
                <a:cubicBezTo>
                  <a:pt x="11395" y="204"/>
                  <a:pt x="11192" y="0"/>
                  <a:pt x="10948" y="0"/>
                </a:cubicBezTo>
                <a:close/>
                <a:moveTo>
                  <a:pt x="12291" y="0"/>
                </a:moveTo>
                <a:cubicBezTo>
                  <a:pt x="12046" y="0"/>
                  <a:pt x="11843" y="204"/>
                  <a:pt x="11843" y="489"/>
                </a:cubicBezTo>
                <a:cubicBezTo>
                  <a:pt x="11843" y="733"/>
                  <a:pt x="12046" y="936"/>
                  <a:pt x="12291" y="936"/>
                </a:cubicBezTo>
                <a:cubicBezTo>
                  <a:pt x="12535" y="936"/>
                  <a:pt x="12738" y="733"/>
                  <a:pt x="12738" y="489"/>
                </a:cubicBezTo>
                <a:cubicBezTo>
                  <a:pt x="12738" y="204"/>
                  <a:pt x="12535" y="0"/>
                  <a:pt x="12291" y="0"/>
                </a:cubicBezTo>
                <a:close/>
                <a:moveTo>
                  <a:pt x="13634" y="0"/>
                </a:moveTo>
                <a:cubicBezTo>
                  <a:pt x="13389" y="0"/>
                  <a:pt x="13186" y="204"/>
                  <a:pt x="13186" y="489"/>
                </a:cubicBezTo>
                <a:cubicBezTo>
                  <a:pt x="13186" y="733"/>
                  <a:pt x="13389" y="936"/>
                  <a:pt x="13634" y="936"/>
                </a:cubicBezTo>
                <a:cubicBezTo>
                  <a:pt x="13878" y="936"/>
                  <a:pt x="14081" y="733"/>
                  <a:pt x="14081" y="489"/>
                </a:cubicBezTo>
                <a:cubicBezTo>
                  <a:pt x="14081" y="204"/>
                  <a:pt x="13878" y="0"/>
                  <a:pt x="13634" y="0"/>
                </a:cubicBezTo>
                <a:close/>
                <a:moveTo>
                  <a:pt x="14977" y="0"/>
                </a:moveTo>
                <a:cubicBezTo>
                  <a:pt x="14732" y="0"/>
                  <a:pt x="14529" y="204"/>
                  <a:pt x="14529" y="489"/>
                </a:cubicBezTo>
                <a:cubicBezTo>
                  <a:pt x="14529" y="733"/>
                  <a:pt x="14732" y="936"/>
                  <a:pt x="14977" y="936"/>
                </a:cubicBezTo>
                <a:cubicBezTo>
                  <a:pt x="15221" y="936"/>
                  <a:pt x="15424" y="733"/>
                  <a:pt x="15424" y="489"/>
                </a:cubicBezTo>
                <a:cubicBezTo>
                  <a:pt x="15424" y="204"/>
                  <a:pt x="15221" y="0"/>
                  <a:pt x="14977" y="0"/>
                </a:cubicBezTo>
                <a:close/>
                <a:moveTo>
                  <a:pt x="16320" y="0"/>
                </a:moveTo>
                <a:cubicBezTo>
                  <a:pt x="16075" y="0"/>
                  <a:pt x="15872" y="204"/>
                  <a:pt x="15872" y="489"/>
                </a:cubicBezTo>
                <a:cubicBezTo>
                  <a:pt x="15872" y="733"/>
                  <a:pt x="16075" y="936"/>
                  <a:pt x="16320" y="936"/>
                </a:cubicBezTo>
                <a:cubicBezTo>
                  <a:pt x="16564" y="936"/>
                  <a:pt x="16767" y="733"/>
                  <a:pt x="16767" y="489"/>
                </a:cubicBezTo>
                <a:cubicBezTo>
                  <a:pt x="16767" y="204"/>
                  <a:pt x="16564" y="0"/>
                  <a:pt x="16320" y="0"/>
                </a:cubicBezTo>
                <a:close/>
                <a:moveTo>
                  <a:pt x="366" y="1872"/>
                </a:moveTo>
                <a:cubicBezTo>
                  <a:pt x="163" y="1872"/>
                  <a:pt x="0" y="2035"/>
                  <a:pt x="0" y="2279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3" y="2646"/>
                </a:lnTo>
                <a:cubicBezTo>
                  <a:pt x="2157" y="2646"/>
                  <a:pt x="2320" y="2483"/>
                  <a:pt x="2320" y="2279"/>
                </a:cubicBezTo>
                <a:cubicBezTo>
                  <a:pt x="2320" y="2035"/>
                  <a:pt x="2157" y="1872"/>
                  <a:pt x="1953" y="1872"/>
                </a:cubicBezTo>
                <a:close/>
                <a:moveTo>
                  <a:pt x="3703" y="1872"/>
                </a:moveTo>
                <a:cubicBezTo>
                  <a:pt x="3500" y="1872"/>
                  <a:pt x="3337" y="2035"/>
                  <a:pt x="3337" y="2279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79"/>
                </a:cubicBezTo>
                <a:cubicBezTo>
                  <a:pt x="8221" y="2035"/>
                  <a:pt x="8058" y="1872"/>
                  <a:pt x="7814" y="1872"/>
                </a:cubicBezTo>
                <a:close/>
                <a:moveTo>
                  <a:pt x="366" y="3663"/>
                </a:moveTo>
                <a:cubicBezTo>
                  <a:pt x="163" y="3663"/>
                  <a:pt x="0" y="3867"/>
                  <a:pt x="0" y="4070"/>
                </a:cubicBezTo>
                <a:cubicBezTo>
                  <a:pt x="0" y="4274"/>
                  <a:pt x="163" y="4436"/>
                  <a:pt x="366" y="4436"/>
                </a:cubicBezTo>
                <a:lnTo>
                  <a:pt x="1953" y="4436"/>
                </a:lnTo>
                <a:cubicBezTo>
                  <a:pt x="2157" y="4436"/>
                  <a:pt x="2320" y="4274"/>
                  <a:pt x="2320" y="4070"/>
                </a:cubicBezTo>
                <a:cubicBezTo>
                  <a:pt x="2320" y="3867"/>
                  <a:pt x="2157" y="3663"/>
                  <a:pt x="1953" y="3663"/>
                </a:cubicBezTo>
                <a:close/>
                <a:moveTo>
                  <a:pt x="3703" y="3663"/>
                </a:moveTo>
                <a:cubicBezTo>
                  <a:pt x="3500" y="3663"/>
                  <a:pt x="3337" y="3867"/>
                  <a:pt x="3337" y="4070"/>
                </a:cubicBezTo>
                <a:cubicBezTo>
                  <a:pt x="3337" y="4274"/>
                  <a:pt x="3500" y="4436"/>
                  <a:pt x="3703" y="4436"/>
                </a:cubicBezTo>
                <a:lnTo>
                  <a:pt x="7814" y="4436"/>
                </a:lnTo>
                <a:cubicBezTo>
                  <a:pt x="8058" y="4436"/>
                  <a:pt x="8221" y="4274"/>
                  <a:pt x="8221" y="4070"/>
                </a:cubicBezTo>
                <a:cubicBezTo>
                  <a:pt x="8221" y="3867"/>
                  <a:pt x="8058" y="3663"/>
                  <a:pt x="7814" y="3663"/>
                </a:cubicBezTo>
                <a:close/>
                <a:moveTo>
                  <a:pt x="9605" y="3622"/>
                </a:moveTo>
                <a:cubicBezTo>
                  <a:pt x="9320" y="3622"/>
                  <a:pt x="9157" y="3826"/>
                  <a:pt x="9157" y="4070"/>
                </a:cubicBezTo>
                <a:cubicBezTo>
                  <a:pt x="9157" y="4314"/>
                  <a:pt x="9320" y="4518"/>
                  <a:pt x="9605" y="4518"/>
                </a:cubicBezTo>
                <a:cubicBezTo>
                  <a:pt x="9849" y="4518"/>
                  <a:pt x="10052" y="4314"/>
                  <a:pt x="10052" y="4070"/>
                </a:cubicBezTo>
                <a:cubicBezTo>
                  <a:pt x="10052" y="3826"/>
                  <a:pt x="9849" y="3622"/>
                  <a:pt x="9605" y="3622"/>
                </a:cubicBezTo>
                <a:close/>
                <a:moveTo>
                  <a:pt x="10948" y="3622"/>
                </a:moveTo>
                <a:cubicBezTo>
                  <a:pt x="10703" y="3622"/>
                  <a:pt x="10500" y="3826"/>
                  <a:pt x="10500" y="4070"/>
                </a:cubicBezTo>
                <a:cubicBezTo>
                  <a:pt x="10500" y="4314"/>
                  <a:pt x="10703" y="4518"/>
                  <a:pt x="10948" y="4518"/>
                </a:cubicBezTo>
                <a:cubicBezTo>
                  <a:pt x="11192" y="4518"/>
                  <a:pt x="11395" y="4314"/>
                  <a:pt x="11395" y="4070"/>
                </a:cubicBezTo>
                <a:cubicBezTo>
                  <a:pt x="11395" y="3826"/>
                  <a:pt x="11192" y="3622"/>
                  <a:pt x="10948" y="3622"/>
                </a:cubicBezTo>
                <a:close/>
                <a:moveTo>
                  <a:pt x="12291" y="3622"/>
                </a:moveTo>
                <a:cubicBezTo>
                  <a:pt x="12046" y="3622"/>
                  <a:pt x="11843" y="3826"/>
                  <a:pt x="11843" y="4070"/>
                </a:cubicBezTo>
                <a:cubicBezTo>
                  <a:pt x="11843" y="4314"/>
                  <a:pt x="12046" y="4518"/>
                  <a:pt x="12291" y="4518"/>
                </a:cubicBezTo>
                <a:cubicBezTo>
                  <a:pt x="12535" y="4518"/>
                  <a:pt x="12738" y="4314"/>
                  <a:pt x="12738" y="4070"/>
                </a:cubicBezTo>
                <a:cubicBezTo>
                  <a:pt x="12738" y="3826"/>
                  <a:pt x="12535" y="3622"/>
                  <a:pt x="12291" y="3622"/>
                </a:cubicBezTo>
                <a:close/>
                <a:moveTo>
                  <a:pt x="13634" y="3622"/>
                </a:moveTo>
                <a:cubicBezTo>
                  <a:pt x="13389" y="3622"/>
                  <a:pt x="13186" y="3826"/>
                  <a:pt x="13186" y="4070"/>
                </a:cubicBezTo>
                <a:cubicBezTo>
                  <a:pt x="13186" y="4314"/>
                  <a:pt x="13389" y="4518"/>
                  <a:pt x="13634" y="4518"/>
                </a:cubicBezTo>
                <a:cubicBezTo>
                  <a:pt x="13878" y="4518"/>
                  <a:pt x="14081" y="4314"/>
                  <a:pt x="14081" y="4070"/>
                </a:cubicBezTo>
                <a:cubicBezTo>
                  <a:pt x="14081" y="3826"/>
                  <a:pt x="13878" y="3622"/>
                  <a:pt x="13634" y="3622"/>
                </a:cubicBezTo>
                <a:close/>
                <a:moveTo>
                  <a:pt x="14977" y="3622"/>
                </a:moveTo>
                <a:cubicBezTo>
                  <a:pt x="14732" y="3622"/>
                  <a:pt x="14529" y="3826"/>
                  <a:pt x="14529" y="4070"/>
                </a:cubicBezTo>
                <a:cubicBezTo>
                  <a:pt x="14529" y="4314"/>
                  <a:pt x="14732" y="4518"/>
                  <a:pt x="14977" y="4518"/>
                </a:cubicBezTo>
                <a:cubicBezTo>
                  <a:pt x="15221" y="4518"/>
                  <a:pt x="15424" y="4314"/>
                  <a:pt x="15424" y="4070"/>
                </a:cubicBezTo>
                <a:cubicBezTo>
                  <a:pt x="15424" y="3826"/>
                  <a:pt x="15221" y="3622"/>
                  <a:pt x="14977" y="3622"/>
                </a:cubicBezTo>
                <a:close/>
                <a:moveTo>
                  <a:pt x="16320" y="3622"/>
                </a:moveTo>
                <a:cubicBezTo>
                  <a:pt x="16075" y="3622"/>
                  <a:pt x="15872" y="3826"/>
                  <a:pt x="15872" y="4070"/>
                </a:cubicBezTo>
                <a:cubicBezTo>
                  <a:pt x="15872" y="4314"/>
                  <a:pt x="16075" y="4518"/>
                  <a:pt x="16320" y="4518"/>
                </a:cubicBezTo>
                <a:cubicBezTo>
                  <a:pt x="16564" y="4518"/>
                  <a:pt x="16767" y="4314"/>
                  <a:pt x="16767" y="4070"/>
                </a:cubicBezTo>
                <a:cubicBezTo>
                  <a:pt x="16767" y="3826"/>
                  <a:pt x="16564" y="3622"/>
                  <a:pt x="16320" y="3622"/>
                </a:cubicBezTo>
                <a:close/>
                <a:moveTo>
                  <a:pt x="366" y="5454"/>
                </a:moveTo>
                <a:cubicBezTo>
                  <a:pt x="163" y="5454"/>
                  <a:pt x="0" y="5657"/>
                  <a:pt x="0" y="5861"/>
                </a:cubicBezTo>
                <a:cubicBezTo>
                  <a:pt x="0" y="6064"/>
                  <a:pt x="163" y="6227"/>
                  <a:pt x="366" y="6227"/>
                </a:cubicBezTo>
                <a:lnTo>
                  <a:pt x="1953" y="6227"/>
                </a:lnTo>
                <a:cubicBezTo>
                  <a:pt x="2157" y="6227"/>
                  <a:pt x="2320" y="6064"/>
                  <a:pt x="2320" y="5861"/>
                </a:cubicBezTo>
                <a:cubicBezTo>
                  <a:pt x="2320" y="5657"/>
                  <a:pt x="2157" y="5454"/>
                  <a:pt x="1953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57"/>
                  <a:pt x="3337" y="5861"/>
                </a:cubicBezTo>
                <a:cubicBezTo>
                  <a:pt x="3337" y="6064"/>
                  <a:pt x="3500" y="6227"/>
                  <a:pt x="3703" y="6227"/>
                </a:cubicBezTo>
                <a:lnTo>
                  <a:pt x="7814" y="6227"/>
                </a:lnTo>
                <a:cubicBezTo>
                  <a:pt x="8058" y="6227"/>
                  <a:pt x="8221" y="6064"/>
                  <a:pt x="8221" y="5861"/>
                </a:cubicBezTo>
                <a:cubicBezTo>
                  <a:pt x="8221" y="5657"/>
                  <a:pt x="8058" y="5454"/>
                  <a:pt x="7814" y="5454"/>
                </a:cubicBezTo>
                <a:close/>
                <a:moveTo>
                  <a:pt x="366" y="7285"/>
                </a:moveTo>
                <a:cubicBezTo>
                  <a:pt x="163" y="7285"/>
                  <a:pt x="0" y="7448"/>
                  <a:pt x="0" y="7651"/>
                </a:cubicBezTo>
                <a:cubicBezTo>
                  <a:pt x="0" y="7855"/>
                  <a:pt x="163" y="8058"/>
                  <a:pt x="366" y="8058"/>
                </a:cubicBezTo>
                <a:lnTo>
                  <a:pt x="1953" y="8058"/>
                </a:lnTo>
                <a:cubicBezTo>
                  <a:pt x="2157" y="8058"/>
                  <a:pt x="2320" y="7855"/>
                  <a:pt x="2320" y="7651"/>
                </a:cubicBezTo>
                <a:cubicBezTo>
                  <a:pt x="2320" y="7448"/>
                  <a:pt x="2157" y="7285"/>
                  <a:pt x="1953" y="7285"/>
                </a:cubicBezTo>
                <a:close/>
                <a:moveTo>
                  <a:pt x="3703" y="7285"/>
                </a:moveTo>
                <a:cubicBezTo>
                  <a:pt x="3500" y="7285"/>
                  <a:pt x="3337" y="7448"/>
                  <a:pt x="3337" y="7651"/>
                </a:cubicBezTo>
                <a:cubicBezTo>
                  <a:pt x="3337" y="7855"/>
                  <a:pt x="3500" y="8058"/>
                  <a:pt x="3703" y="8058"/>
                </a:cubicBezTo>
                <a:lnTo>
                  <a:pt x="7814" y="8058"/>
                </a:lnTo>
                <a:cubicBezTo>
                  <a:pt x="8058" y="8058"/>
                  <a:pt x="8221" y="7855"/>
                  <a:pt x="8221" y="7651"/>
                </a:cubicBezTo>
                <a:cubicBezTo>
                  <a:pt x="8221" y="7448"/>
                  <a:pt x="8058" y="7285"/>
                  <a:pt x="7814" y="7285"/>
                </a:cubicBezTo>
                <a:close/>
                <a:moveTo>
                  <a:pt x="14203" y="8791"/>
                </a:moveTo>
                <a:cubicBezTo>
                  <a:pt x="13959" y="8791"/>
                  <a:pt x="13756" y="8994"/>
                  <a:pt x="13756" y="9239"/>
                </a:cubicBezTo>
                <a:cubicBezTo>
                  <a:pt x="13756" y="9483"/>
                  <a:pt x="13959" y="9686"/>
                  <a:pt x="14203" y="9686"/>
                </a:cubicBezTo>
                <a:cubicBezTo>
                  <a:pt x="14447" y="9686"/>
                  <a:pt x="14651" y="9483"/>
                  <a:pt x="14651" y="9239"/>
                </a:cubicBezTo>
                <a:cubicBezTo>
                  <a:pt x="14651" y="8994"/>
                  <a:pt x="14447" y="8791"/>
                  <a:pt x="14203" y="8791"/>
                </a:cubicBezTo>
                <a:close/>
                <a:moveTo>
                  <a:pt x="15546" y="8791"/>
                </a:moveTo>
                <a:cubicBezTo>
                  <a:pt x="15302" y="8791"/>
                  <a:pt x="15099" y="8994"/>
                  <a:pt x="15099" y="9239"/>
                </a:cubicBezTo>
                <a:cubicBezTo>
                  <a:pt x="15099" y="9483"/>
                  <a:pt x="15302" y="9686"/>
                  <a:pt x="15546" y="9686"/>
                </a:cubicBezTo>
                <a:cubicBezTo>
                  <a:pt x="15790" y="9686"/>
                  <a:pt x="15994" y="9483"/>
                  <a:pt x="15994" y="9239"/>
                </a:cubicBezTo>
                <a:cubicBezTo>
                  <a:pt x="15994" y="8994"/>
                  <a:pt x="15790" y="8791"/>
                  <a:pt x="15546" y="8791"/>
                </a:cubicBezTo>
                <a:close/>
                <a:moveTo>
                  <a:pt x="16889" y="8791"/>
                </a:moveTo>
                <a:cubicBezTo>
                  <a:pt x="16645" y="8791"/>
                  <a:pt x="16442" y="8994"/>
                  <a:pt x="16442" y="9239"/>
                </a:cubicBezTo>
                <a:cubicBezTo>
                  <a:pt x="16442" y="9483"/>
                  <a:pt x="16645" y="9686"/>
                  <a:pt x="16889" y="9686"/>
                </a:cubicBezTo>
                <a:cubicBezTo>
                  <a:pt x="17133" y="9686"/>
                  <a:pt x="17337" y="9483"/>
                  <a:pt x="17337" y="9239"/>
                </a:cubicBezTo>
                <a:cubicBezTo>
                  <a:pt x="17337" y="8994"/>
                  <a:pt x="17133" y="8791"/>
                  <a:pt x="16889" y="8791"/>
                </a:cubicBezTo>
                <a:close/>
                <a:moveTo>
                  <a:pt x="18232" y="8791"/>
                </a:moveTo>
                <a:cubicBezTo>
                  <a:pt x="17988" y="8791"/>
                  <a:pt x="17785" y="8994"/>
                  <a:pt x="17785" y="9239"/>
                </a:cubicBezTo>
                <a:cubicBezTo>
                  <a:pt x="17785" y="9483"/>
                  <a:pt x="17988" y="9686"/>
                  <a:pt x="18232" y="9686"/>
                </a:cubicBezTo>
                <a:cubicBezTo>
                  <a:pt x="18476" y="9686"/>
                  <a:pt x="18680" y="9483"/>
                  <a:pt x="18680" y="9239"/>
                </a:cubicBezTo>
                <a:cubicBezTo>
                  <a:pt x="18680" y="8994"/>
                  <a:pt x="18476" y="8791"/>
                  <a:pt x="18232" y="8791"/>
                </a:cubicBezTo>
                <a:close/>
                <a:moveTo>
                  <a:pt x="19575" y="8791"/>
                </a:moveTo>
                <a:cubicBezTo>
                  <a:pt x="19331" y="8791"/>
                  <a:pt x="19128" y="8994"/>
                  <a:pt x="19128" y="9239"/>
                </a:cubicBezTo>
                <a:cubicBezTo>
                  <a:pt x="19128" y="9483"/>
                  <a:pt x="19331" y="9686"/>
                  <a:pt x="19575" y="9686"/>
                </a:cubicBezTo>
                <a:cubicBezTo>
                  <a:pt x="19819" y="9686"/>
                  <a:pt x="20023" y="9483"/>
                  <a:pt x="20023" y="9239"/>
                </a:cubicBezTo>
                <a:cubicBezTo>
                  <a:pt x="20023" y="8994"/>
                  <a:pt x="19819" y="8791"/>
                  <a:pt x="19575" y="8791"/>
                </a:cubicBezTo>
                <a:close/>
                <a:moveTo>
                  <a:pt x="20918" y="8791"/>
                </a:moveTo>
                <a:cubicBezTo>
                  <a:pt x="20674" y="8791"/>
                  <a:pt x="20471" y="8994"/>
                  <a:pt x="20471" y="9239"/>
                </a:cubicBezTo>
                <a:cubicBezTo>
                  <a:pt x="20471" y="9483"/>
                  <a:pt x="20674" y="9686"/>
                  <a:pt x="20918" y="9686"/>
                </a:cubicBezTo>
                <a:cubicBezTo>
                  <a:pt x="21162" y="9686"/>
                  <a:pt x="21366" y="9483"/>
                  <a:pt x="21366" y="9239"/>
                </a:cubicBezTo>
                <a:cubicBezTo>
                  <a:pt x="21366" y="8994"/>
                  <a:pt x="21162" y="8791"/>
                  <a:pt x="20918" y="8791"/>
                </a:cubicBezTo>
                <a:close/>
                <a:moveTo>
                  <a:pt x="366" y="9076"/>
                </a:moveTo>
                <a:cubicBezTo>
                  <a:pt x="163" y="9076"/>
                  <a:pt x="0" y="9239"/>
                  <a:pt x="0" y="9442"/>
                </a:cubicBezTo>
                <a:cubicBezTo>
                  <a:pt x="0" y="9646"/>
                  <a:pt x="163" y="9849"/>
                  <a:pt x="366" y="9849"/>
                </a:cubicBezTo>
                <a:lnTo>
                  <a:pt x="1953" y="9849"/>
                </a:lnTo>
                <a:cubicBezTo>
                  <a:pt x="2157" y="9849"/>
                  <a:pt x="2320" y="9646"/>
                  <a:pt x="2320" y="9442"/>
                </a:cubicBezTo>
                <a:cubicBezTo>
                  <a:pt x="2320" y="9239"/>
                  <a:pt x="2157" y="9076"/>
                  <a:pt x="1953" y="9076"/>
                </a:cubicBezTo>
                <a:close/>
                <a:moveTo>
                  <a:pt x="8628" y="9076"/>
                </a:moveTo>
                <a:cubicBezTo>
                  <a:pt x="8424" y="9076"/>
                  <a:pt x="8262" y="9239"/>
                  <a:pt x="8262" y="9442"/>
                </a:cubicBezTo>
                <a:cubicBezTo>
                  <a:pt x="8262" y="9646"/>
                  <a:pt x="8424" y="9849"/>
                  <a:pt x="8628" y="9849"/>
                </a:cubicBezTo>
                <a:lnTo>
                  <a:pt x="12779" y="9849"/>
                </a:lnTo>
                <a:cubicBezTo>
                  <a:pt x="12982" y="9849"/>
                  <a:pt x="13145" y="9646"/>
                  <a:pt x="13145" y="9442"/>
                </a:cubicBezTo>
                <a:cubicBezTo>
                  <a:pt x="13145" y="9239"/>
                  <a:pt x="12982" y="9076"/>
                  <a:pt x="12779" y="9076"/>
                </a:cubicBezTo>
                <a:close/>
                <a:moveTo>
                  <a:pt x="366" y="10867"/>
                </a:moveTo>
                <a:cubicBezTo>
                  <a:pt x="163" y="10867"/>
                  <a:pt x="0" y="11029"/>
                  <a:pt x="0" y="11233"/>
                </a:cubicBezTo>
                <a:cubicBezTo>
                  <a:pt x="0" y="11477"/>
                  <a:pt x="163" y="11640"/>
                  <a:pt x="366" y="11640"/>
                </a:cubicBezTo>
                <a:lnTo>
                  <a:pt x="1953" y="11640"/>
                </a:lnTo>
                <a:cubicBezTo>
                  <a:pt x="2157" y="11640"/>
                  <a:pt x="2320" y="11477"/>
                  <a:pt x="2320" y="11233"/>
                </a:cubicBezTo>
                <a:cubicBezTo>
                  <a:pt x="2320" y="11029"/>
                  <a:pt x="2157" y="10867"/>
                  <a:pt x="1953" y="10867"/>
                </a:cubicBezTo>
                <a:close/>
                <a:moveTo>
                  <a:pt x="8628" y="10867"/>
                </a:moveTo>
                <a:cubicBezTo>
                  <a:pt x="8424" y="10867"/>
                  <a:pt x="8262" y="11029"/>
                  <a:pt x="8262" y="11233"/>
                </a:cubicBezTo>
                <a:cubicBezTo>
                  <a:pt x="8262" y="11477"/>
                  <a:pt x="8424" y="11640"/>
                  <a:pt x="8628" y="11640"/>
                </a:cubicBezTo>
                <a:lnTo>
                  <a:pt x="12779" y="11640"/>
                </a:lnTo>
                <a:cubicBezTo>
                  <a:pt x="12982" y="11640"/>
                  <a:pt x="13145" y="11477"/>
                  <a:pt x="13145" y="11233"/>
                </a:cubicBezTo>
                <a:cubicBezTo>
                  <a:pt x="13145" y="11029"/>
                  <a:pt x="12982" y="10867"/>
                  <a:pt x="12779" y="10867"/>
                </a:cubicBezTo>
                <a:close/>
                <a:moveTo>
                  <a:pt x="14203" y="12494"/>
                </a:moveTo>
                <a:cubicBezTo>
                  <a:pt x="13959" y="12494"/>
                  <a:pt x="13756" y="12698"/>
                  <a:pt x="13756" y="12942"/>
                </a:cubicBezTo>
                <a:cubicBezTo>
                  <a:pt x="13756" y="13186"/>
                  <a:pt x="13959" y="13390"/>
                  <a:pt x="14203" y="13390"/>
                </a:cubicBezTo>
                <a:cubicBezTo>
                  <a:pt x="14447" y="13390"/>
                  <a:pt x="14651" y="13186"/>
                  <a:pt x="14651" y="12942"/>
                </a:cubicBezTo>
                <a:cubicBezTo>
                  <a:pt x="14651" y="12698"/>
                  <a:pt x="14447" y="12494"/>
                  <a:pt x="14203" y="12494"/>
                </a:cubicBezTo>
                <a:close/>
                <a:moveTo>
                  <a:pt x="15546" y="12494"/>
                </a:moveTo>
                <a:cubicBezTo>
                  <a:pt x="15302" y="12494"/>
                  <a:pt x="15099" y="12698"/>
                  <a:pt x="15099" y="12942"/>
                </a:cubicBezTo>
                <a:cubicBezTo>
                  <a:pt x="15099" y="13186"/>
                  <a:pt x="15302" y="13390"/>
                  <a:pt x="15546" y="13390"/>
                </a:cubicBezTo>
                <a:cubicBezTo>
                  <a:pt x="15790" y="13390"/>
                  <a:pt x="15994" y="13186"/>
                  <a:pt x="15994" y="12942"/>
                </a:cubicBezTo>
                <a:cubicBezTo>
                  <a:pt x="15994" y="12698"/>
                  <a:pt x="15790" y="12494"/>
                  <a:pt x="15546" y="12494"/>
                </a:cubicBezTo>
                <a:close/>
                <a:moveTo>
                  <a:pt x="16889" y="12494"/>
                </a:moveTo>
                <a:cubicBezTo>
                  <a:pt x="16645" y="12494"/>
                  <a:pt x="16442" y="12698"/>
                  <a:pt x="16442" y="12942"/>
                </a:cubicBezTo>
                <a:cubicBezTo>
                  <a:pt x="16442" y="13186"/>
                  <a:pt x="16645" y="13390"/>
                  <a:pt x="16889" y="13390"/>
                </a:cubicBezTo>
                <a:cubicBezTo>
                  <a:pt x="17133" y="13390"/>
                  <a:pt x="17337" y="13186"/>
                  <a:pt x="17337" y="12942"/>
                </a:cubicBezTo>
                <a:cubicBezTo>
                  <a:pt x="17337" y="12698"/>
                  <a:pt x="17133" y="12494"/>
                  <a:pt x="16889" y="12494"/>
                </a:cubicBezTo>
                <a:close/>
                <a:moveTo>
                  <a:pt x="18232" y="12494"/>
                </a:moveTo>
                <a:cubicBezTo>
                  <a:pt x="17988" y="12494"/>
                  <a:pt x="17785" y="12698"/>
                  <a:pt x="17785" y="12942"/>
                </a:cubicBezTo>
                <a:cubicBezTo>
                  <a:pt x="17785" y="13186"/>
                  <a:pt x="17988" y="13390"/>
                  <a:pt x="18232" y="13390"/>
                </a:cubicBezTo>
                <a:cubicBezTo>
                  <a:pt x="18476" y="13390"/>
                  <a:pt x="18680" y="13186"/>
                  <a:pt x="18680" y="12942"/>
                </a:cubicBezTo>
                <a:cubicBezTo>
                  <a:pt x="18680" y="12698"/>
                  <a:pt x="18476" y="12494"/>
                  <a:pt x="18232" y="12494"/>
                </a:cubicBezTo>
                <a:close/>
                <a:moveTo>
                  <a:pt x="19575" y="12494"/>
                </a:moveTo>
                <a:cubicBezTo>
                  <a:pt x="19331" y="12494"/>
                  <a:pt x="19128" y="12698"/>
                  <a:pt x="19128" y="12942"/>
                </a:cubicBezTo>
                <a:cubicBezTo>
                  <a:pt x="19128" y="13186"/>
                  <a:pt x="19331" y="13390"/>
                  <a:pt x="19575" y="13390"/>
                </a:cubicBezTo>
                <a:cubicBezTo>
                  <a:pt x="19819" y="13390"/>
                  <a:pt x="20023" y="13186"/>
                  <a:pt x="20023" y="12942"/>
                </a:cubicBezTo>
                <a:cubicBezTo>
                  <a:pt x="20023" y="12698"/>
                  <a:pt x="19819" y="12494"/>
                  <a:pt x="19575" y="12494"/>
                </a:cubicBezTo>
                <a:close/>
                <a:moveTo>
                  <a:pt x="20918" y="12494"/>
                </a:moveTo>
                <a:cubicBezTo>
                  <a:pt x="20674" y="12494"/>
                  <a:pt x="20471" y="12698"/>
                  <a:pt x="20471" y="12942"/>
                </a:cubicBezTo>
                <a:cubicBezTo>
                  <a:pt x="20471" y="13186"/>
                  <a:pt x="20674" y="13390"/>
                  <a:pt x="20918" y="13390"/>
                </a:cubicBezTo>
                <a:cubicBezTo>
                  <a:pt x="21162" y="13390"/>
                  <a:pt x="21366" y="13186"/>
                  <a:pt x="21366" y="12942"/>
                </a:cubicBezTo>
                <a:cubicBezTo>
                  <a:pt x="21366" y="12698"/>
                  <a:pt x="21162" y="12494"/>
                  <a:pt x="20918" y="12494"/>
                </a:cubicBezTo>
                <a:close/>
                <a:moveTo>
                  <a:pt x="366" y="12657"/>
                </a:moveTo>
                <a:cubicBezTo>
                  <a:pt x="163" y="12657"/>
                  <a:pt x="0" y="12820"/>
                  <a:pt x="0" y="13064"/>
                </a:cubicBezTo>
                <a:cubicBezTo>
                  <a:pt x="0" y="13268"/>
                  <a:pt x="163" y="13430"/>
                  <a:pt x="366" y="13430"/>
                </a:cubicBezTo>
                <a:lnTo>
                  <a:pt x="1953" y="13430"/>
                </a:lnTo>
                <a:cubicBezTo>
                  <a:pt x="2157" y="13430"/>
                  <a:pt x="2320" y="13268"/>
                  <a:pt x="2320" y="13064"/>
                </a:cubicBezTo>
                <a:cubicBezTo>
                  <a:pt x="2320" y="12820"/>
                  <a:pt x="2157" y="12657"/>
                  <a:pt x="1953" y="12657"/>
                </a:cubicBezTo>
                <a:close/>
                <a:moveTo>
                  <a:pt x="8628" y="12657"/>
                </a:moveTo>
                <a:cubicBezTo>
                  <a:pt x="8424" y="12657"/>
                  <a:pt x="8262" y="12820"/>
                  <a:pt x="8262" y="13064"/>
                </a:cubicBezTo>
                <a:cubicBezTo>
                  <a:pt x="8262" y="13268"/>
                  <a:pt x="8424" y="13430"/>
                  <a:pt x="8628" y="13430"/>
                </a:cubicBezTo>
                <a:lnTo>
                  <a:pt x="12779" y="13430"/>
                </a:lnTo>
                <a:cubicBezTo>
                  <a:pt x="12982" y="13430"/>
                  <a:pt x="13145" y="13268"/>
                  <a:pt x="13145" y="13064"/>
                </a:cubicBezTo>
                <a:cubicBezTo>
                  <a:pt x="13145" y="12820"/>
                  <a:pt x="12982" y="12657"/>
                  <a:pt x="12779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49"/>
          <p:cNvSpPr/>
          <p:nvPr/>
        </p:nvSpPr>
        <p:spPr>
          <a:xfrm flipH="1">
            <a:off x="8523544" y="4590400"/>
            <a:ext cx="507613" cy="56590"/>
          </a:xfrm>
          <a:custGeom>
            <a:rect b="b" l="l" r="r" t="t"/>
            <a:pathLst>
              <a:path extrusionOk="0" h="2931" w="26291">
                <a:moveTo>
                  <a:pt x="5088" y="1"/>
                </a:moveTo>
                <a:lnTo>
                  <a:pt x="4965" y="41"/>
                </a:lnTo>
                <a:lnTo>
                  <a:pt x="326" y="2239"/>
                </a:lnTo>
                <a:cubicBezTo>
                  <a:pt x="0" y="2442"/>
                  <a:pt x="123" y="2931"/>
                  <a:pt x="489" y="2931"/>
                </a:cubicBezTo>
                <a:lnTo>
                  <a:pt x="22913" y="2931"/>
                </a:lnTo>
                <a:cubicBezTo>
                  <a:pt x="22994" y="2931"/>
                  <a:pt x="23076" y="2890"/>
                  <a:pt x="23157" y="2849"/>
                </a:cubicBezTo>
                <a:lnTo>
                  <a:pt x="26047" y="652"/>
                </a:lnTo>
                <a:cubicBezTo>
                  <a:pt x="26291" y="448"/>
                  <a:pt x="26169" y="1"/>
                  <a:pt x="25802" y="1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49"/>
          <p:cNvSpPr/>
          <p:nvPr/>
        </p:nvSpPr>
        <p:spPr>
          <a:xfrm flipH="1">
            <a:off x="8518833" y="4584106"/>
            <a:ext cx="516263" cy="69179"/>
          </a:xfrm>
          <a:custGeom>
            <a:rect b="b" l="l" r="r" t="t"/>
            <a:pathLst>
              <a:path extrusionOk="0" h="3583" w="26739">
                <a:moveTo>
                  <a:pt x="26047" y="652"/>
                </a:moveTo>
                <a:lnTo>
                  <a:pt x="26047" y="693"/>
                </a:lnTo>
                <a:lnTo>
                  <a:pt x="23158" y="2931"/>
                </a:lnTo>
                <a:lnTo>
                  <a:pt x="693" y="2931"/>
                </a:lnTo>
                <a:lnTo>
                  <a:pt x="693" y="2890"/>
                </a:lnTo>
                <a:lnTo>
                  <a:pt x="5251" y="693"/>
                </a:lnTo>
                <a:lnTo>
                  <a:pt x="5332" y="652"/>
                </a:lnTo>
                <a:close/>
                <a:moveTo>
                  <a:pt x="5251" y="1"/>
                </a:moveTo>
                <a:lnTo>
                  <a:pt x="5088" y="42"/>
                </a:lnTo>
                <a:lnTo>
                  <a:pt x="5007" y="42"/>
                </a:lnTo>
                <a:lnTo>
                  <a:pt x="408" y="2280"/>
                </a:lnTo>
                <a:cubicBezTo>
                  <a:pt x="123" y="2402"/>
                  <a:pt x="1" y="2646"/>
                  <a:pt x="1" y="2890"/>
                </a:cubicBezTo>
                <a:cubicBezTo>
                  <a:pt x="1" y="3053"/>
                  <a:pt x="82" y="3257"/>
                  <a:pt x="164" y="3379"/>
                </a:cubicBezTo>
                <a:cubicBezTo>
                  <a:pt x="286" y="3501"/>
                  <a:pt x="489" y="3582"/>
                  <a:pt x="693" y="3582"/>
                </a:cubicBezTo>
                <a:lnTo>
                  <a:pt x="23117" y="3582"/>
                </a:lnTo>
                <a:cubicBezTo>
                  <a:pt x="23280" y="3582"/>
                  <a:pt x="23442" y="3542"/>
                  <a:pt x="23565" y="3460"/>
                </a:cubicBezTo>
                <a:lnTo>
                  <a:pt x="26454" y="1222"/>
                </a:lnTo>
                <a:cubicBezTo>
                  <a:pt x="26617" y="1100"/>
                  <a:pt x="26739" y="896"/>
                  <a:pt x="26698" y="693"/>
                </a:cubicBezTo>
                <a:cubicBezTo>
                  <a:pt x="26698" y="489"/>
                  <a:pt x="26658" y="327"/>
                  <a:pt x="26535" y="204"/>
                </a:cubicBezTo>
                <a:cubicBezTo>
                  <a:pt x="26413" y="82"/>
                  <a:pt x="26210" y="1"/>
                  <a:pt x="260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49"/>
          <p:cNvSpPr/>
          <p:nvPr/>
        </p:nvSpPr>
        <p:spPr>
          <a:xfrm flipH="1">
            <a:off x="8715279" y="4320110"/>
            <a:ext cx="80165" cy="303321"/>
          </a:xfrm>
          <a:custGeom>
            <a:rect b="b" l="l" r="r" t="t"/>
            <a:pathLst>
              <a:path extrusionOk="0" h="15710" w="4152">
                <a:moveTo>
                  <a:pt x="1" y="1"/>
                </a:moveTo>
                <a:lnTo>
                  <a:pt x="1" y="15710"/>
                </a:lnTo>
                <a:lnTo>
                  <a:pt x="4152" y="15710"/>
                </a:lnTo>
                <a:lnTo>
                  <a:pt x="4152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49"/>
          <p:cNvSpPr/>
          <p:nvPr/>
        </p:nvSpPr>
        <p:spPr>
          <a:xfrm flipH="1">
            <a:off x="8708985" y="4313043"/>
            <a:ext cx="92753" cy="316682"/>
          </a:xfrm>
          <a:custGeom>
            <a:rect b="b" l="l" r="r" t="t"/>
            <a:pathLst>
              <a:path extrusionOk="0" h="16402" w="4804">
                <a:moveTo>
                  <a:pt x="4111" y="692"/>
                </a:moveTo>
                <a:lnTo>
                  <a:pt x="4111" y="15750"/>
                </a:lnTo>
                <a:lnTo>
                  <a:pt x="693" y="15750"/>
                </a:lnTo>
                <a:lnTo>
                  <a:pt x="693" y="692"/>
                </a:lnTo>
                <a:close/>
                <a:moveTo>
                  <a:pt x="327" y="0"/>
                </a:moveTo>
                <a:cubicBezTo>
                  <a:pt x="245" y="0"/>
                  <a:pt x="164" y="41"/>
                  <a:pt x="82" y="123"/>
                </a:cubicBezTo>
                <a:cubicBezTo>
                  <a:pt x="42" y="163"/>
                  <a:pt x="1" y="285"/>
                  <a:pt x="1" y="367"/>
                </a:cubicBezTo>
                <a:lnTo>
                  <a:pt x="1" y="16076"/>
                </a:lnTo>
                <a:cubicBezTo>
                  <a:pt x="1" y="16157"/>
                  <a:pt x="42" y="16239"/>
                  <a:pt x="82" y="16320"/>
                </a:cubicBezTo>
                <a:cubicBezTo>
                  <a:pt x="164" y="16361"/>
                  <a:pt x="245" y="16401"/>
                  <a:pt x="327" y="16401"/>
                </a:cubicBezTo>
                <a:lnTo>
                  <a:pt x="4478" y="16401"/>
                </a:lnTo>
                <a:cubicBezTo>
                  <a:pt x="4559" y="16401"/>
                  <a:pt x="4640" y="16361"/>
                  <a:pt x="4722" y="16320"/>
                </a:cubicBezTo>
                <a:cubicBezTo>
                  <a:pt x="4763" y="16239"/>
                  <a:pt x="4803" y="16157"/>
                  <a:pt x="4803" y="16076"/>
                </a:cubicBezTo>
                <a:lnTo>
                  <a:pt x="4803" y="367"/>
                </a:lnTo>
                <a:cubicBezTo>
                  <a:pt x="4803" y="285"/>
                  <a:pt x="4763" y="163"/>
                  <a:pt x="4722" y="123"/>
                </a:cubicBezTo>
                <a:cubicBezTo>
                  <a:pt x="4640" y="41"/>
                  <a:pt x="4559" y="0"/>
                  <a:pt x="4478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49"/>
          <p:cNvSpPr/>
          <p:nvPr/>
        </p:nvSpPr>
        <p:spPr>
          <a:xfrm flipH="1">
            <a:off x="8702710" y="4320110"/>
            <a:ext cx="105303" cy="220028"/>
          </a:xfrm>
          <a:custGeom>
            <a:rect b="b" l="l" r="r" t="t"/>
            <a:pathLst>
              <a:path extrusionOk="0" h="11396" w="5454">
                <a:moveTo>
                  <a:pt x="0" y="1"/>
                </a:moveTo>
                <a:lnTo>
                  <a:pt x="0" y="11396"/>
                </a:lnTo>
                <a:lnTo>
                  <a:pt x="5454" y="11396"/>
                </a:lnTo>
                <a:lnTo>
                  <a:pt x="5454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49"/>
          <p:cNvSpPr/>
          <p:nvPr/>
        </p:nvSpPr>
        <p:spPr>
          <a:xfrm flipH="1">
            <a:off x="8696415" y="4313043"/>
            <a:ext cx="117892" cy="234181"/>
          </a:xfrm>
          <a:custGeom>
            <a:rect b="b" l="l" r="r" t="t"/>
            <a:pathLst>
              <a:path extrusionOk="0" h="12129" w="6106">
                <a:moveTo>
                  <a:pt x="5414" y="692"/>
                </a:moveTo>
                <a:lnTo>
                  <a:pt x="5414" y="11436"/>
                </a:lnTo>
                <a:lnTo>
                  <a:pt x="693" y="11436"/>
                </a:lnTo>
                <a:lnTo>
                  <a:pt x="693" y="692"/>
                </a:lnTo>
                <a:close/>
                <a:moveTo>
                  <a:pt x="326" y="0"/>
                </a:moveTo>
                <a:cubicBezTo>
                  <a:pt x="245" y="0"/>
                  <a:pt x="164" y="41"/>
                  <a:pt x="123" y="123"/>
                </a:cubicBezTo>
                <a:cubicBezTo>
                  <a:pt x="42" y="163"/>
                  <a:pt x="1" y="285"/>
                  <a:pt x="1" y="367"/>
                </a:cubicBezTo>
                <a:lnTo>
                  <a:pt x="1" y="11762"/>
                </a:lnTo>
                <a:cubicBezTo>
                  <a:pt x="1" y="11843"/>
                  <a:pt x="42" y="11965"/>
                  <a:pt x="123" y="12006"/>
                </a:cubicBezTo>
                <a:cubicBezTo>
                  <a:pt x="164" y="12087"/>
                  <a:pt x="245" y="12128"/>
                  <a:pt x="326" y="12128"/>
                </a:cubicBezTo>
                <a:lnTo>
                  <a:pt x="5780" y="12128"/>
                </a:lnTo>
                <a:cubicBezTo>
                  <a:pt x="5861" y="12128"/>
                  <a:pt x="5943" y="12087"/>
                  <a:pt x="5983" y="12006"/>
                </a:cubicBezTo>
                <a:cubicBezTo>
                  <a:pt x="6065" y="11925"/>
                  <a:pt x="6105" y="11843"/>
                  <a:pt x="6105" y="11762"/>
                </a:cubicBezTo>
                <a:lnTo>
                  <a:pt x="6105" y="367"/>
                </a:lnTo>
                <a:cubicBezTo>
                  <a:pt x="6105" y="285"/>
                  <a:pt x="6065" y="163"/>
                  <a:pt x="5983" y="123"/>
                </a:cubicBezTo>
                <a:cubicBezTo>
                  <a:pt x="5943" y="41"/>
                  <a:pt x="5861" y="0"/>
                  <a:pt x="578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49"/>
          <p:cNvSpPr/>
          <p:nvPr/>
        </p:nvSpPr>
        <p:spPr>
          <a:xfrm flipH="1">
            <a:off x="8077212" y="3310460"/>
            <a:ext cx="1318528" cy="1031735"/>
          </a:xfrm>
          <a:custGeom>
            <a:rect b="b" l="l" r="r" t="t"/>
            <a:pathLst>
              <a:path extrusionOk="0" h="53437" w="68291">
                <a:moveTo>
                  <a:pt x="1" y="1"/>
                </a:moveTo>
                <a:lnTo>
                  <a:pt x="1" y="53436"/>
                </a:lnTo>
                <a:lnTo>
                  <a:pt x="68291" y="53436"/>
                </a:lnTo>
                <a:lnTo>
                  <a:pt x="6829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49"/>
          <p:cNvSpPr/>
          <p:nvPr/>
        </p:nvSpPr>
        <p:spPr>
          <a:xfrm flipH="1">
            <a:off x="8070917" y="3304185"/>
            <a:ext cx="1331098" cy="1044285"/>
          </a:xfrm>
          <a:custGeom>
            <a:rect b="b" l="l" r="r" t="t"/>
            <a:pathLst>
              <a:path extrusionOk="0" h="54087" w="68942">
                <a:moveTo>
                  <a:pt x="68290" y="692"/>
                </a:moveTo>
                <a:lnTo>
                  <a:pt x="68290" y="53395"/>
                </a:lnTo>
                <a:lnTo>
                  <a:pt x="652" y="53395"/>
                </a:lnTo>
                <a:lnTo>
                  <a:pt x="652" y="692"/>
                </a:lnTo>
                <a:close/>
                <a:moveTo>
                  <a:pt x="326" y="0"/>
                </a:moveTo>
                <a:cubicBezTo>
                  <a:pt x="245" y="0"/>
                  <a:pt x="163" y="41"/>
                  <a:pt x="82" y="82"/>
                </a:cubicBezTo>
                <a:cubicBezTo>
                  <a:pt x="0" y="163"/>
                  <a:pt x="0" y="244"/>
                  <a:pt x="0" y="326"/>
                </a:cubicBezTo>
                <a:lnTo>
                  <a:pt x="0" y="53761"/>
                </a:lnTo>
                <a:cubicBezTo>
                  <a:pt x="0" y="53843"/>
                  <a:pt x="0" y="53924"/>
                  <a:pt x="82" y="54005"/>
                </a:cubicBezTo>
                <a:cubicBezTo>
                  <a:pt x="163" y="54046"/>
                  <a:pt x="245" y="54087"/>
                  <a:pt x="326" y="54087"/>
                </a:cubicBezTo>
                <a:lnTo>
                  <a:pt x="68616" y="54087"/>
                </a:lnTo>
                <a:cubicBezTo>
                  <a:pt x="68697" y="54087"/>
                  <a:pt x="68778" y="54046"/>
                  <a:pt x="68860" y="54005"/>
                </a:cubicBezTo>
                <a:cubicBezTo>
                  <a:pt x="68901" y="53924"/>
                  <a:pt x="68941" y="53843"/>
                  <a:pt x="68941" y="53761"/>
                </a:cubicBezTo>
                <a:lnTo>
                  <a:pt x="68941" y="326"/>
                </a:lnTo>
                <a:cubicBezTo>
                  <a:pt x="68941" y="244"/>
                  <a:pt x="68901" y="163"/>
                  <a:pt x="68860" y="82"/>
                </a:cubicBezTo>
                <a:cubicBezTo>
                  <a:pt x="68778" y="41"/>
                  <a:pt x="68697" y="0"/>
                  <a:pt x="686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49"/>
          <p:cNvSpPr/>
          <p:nvPr/>
        </p:nvSpPr>
        <p:spPr>
          <a:xfrm flipH="1">
            <a:off x="8147939" y="3365464"/>
            <a:ext cx="1177082" cy="921721"/>
          </a:xfrm>
          <a:custGeom>
            <a:rect b="b" l="l" r="r" t="t"/>
            <a:pathLst>
              <a:path extrusionOk="0" h="47739" w="60965">
                <a:moveTo>
                  <a:pt x="1" y="1"/>
                </a:moveTo>
                <a:lnTo>
                  <a:pt x="1" y="47738"/>
                </a:lnTo>
                <a:lnTo>
                  <a:pt x="60965" y="47738"/>
                </a:lnTo>
                <a:lnTo>
                  <a:pt x="60965" y="1"/>
                </a:ln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49"/>
          <p:cNvSpPr/>
          <p:nvPr/>
        </p:nvSpPr>
        <p:spPr>
          <a:xfrm flipH="1">
            <a:off x="8140853" y="3359170"/>
            <a:ext cx="1191234" cy="934290"/>
          </a:xfrm>
          <a:custGeom>
            <a:rect b="b" l="l" r="r" t="t"/>
            <a:pathLst>
              <a:path extrusionOk="0" h="48390" w="61698">
                <a:moveTo>
                  <a:pt x="61005" y="693"/>
                </a:moveTo>
                <a:lnTo>
                  <a:pt x="61005" y="47698"/>
                </a:lnTo>
                <a:lnTo>
                  <a:pt x="692" y="47698"/>
                </a:lnTo>
                <a:lnTo>
                  <a:pt x="692" y="693"/>
                </a:lnTo>
                <a:close/>
                <a:moveTo>
                  <a:pt x="367" y="1"/>
                </a:moveTo>
                <a:cubicBezTo>
                  <a:pt x="245" y="1"/>
                  <a:pt x="163" y="42"/>
                  <a:pt x="123" y="123"/>
                </a:cubicBezTo>
                <a:cubicBezTo>
                  <a:pt x="41" y="164"/>
                  <a:pt x="0" y="245"/>
                  <a:pt x="0" y="327"/>
                </a:cubicBezTo>
                <a:lnTo>
                  <a:pt x="0" y="48064"/>
                </a:lnTo>
                <a:cubicBezTo>
                  <a:pt x="0" y="48146"/>
                  <a:pt x="41" y="48227"/>
                  <a:pt x="123" y="48268"/>
                </a:cubicBezTo>
                <a:cubicBezTo>
                  <a:pt x="163" y="48349"/>
                  <a:pt x="245" y="48390"/>
                  <a:pt x="367" y="48390"/>
                </a:cubicBezTo>
                <a:lnTo>
                  <a:pt x="61331" y="48390"/>
                </a:lnTo>
                <a:cubicBezTo>
                  <a:pt x="61412" y="48390"/>
                  <a:pt x="61494" y="48349"/>
                  <a:pt x="61575" y="48268"/>
                </a:cubicBezTo>
                <a:cubicBezTo>
                  <a:pt x="61657" y="48227"/>
                  <a:pt x="61697" y="48146"/>
                  <a:pt x="61697" y="48064"/>
                </a:cubicBezTo>
                <a:lnTo>
                  <a:pt x="61697" y="327"/>
                </a:lnTo>
                <a:cubicBezTo>
                  <a:pt x="61697" y="245"/>
                  <a:pt x="61657" y="164"/>
                  <a:pt x="61575" y="123"/>
                </a:cubicBezTo>
                <a:cubicBezTo>
                  <a:pt x="61494" y="42"/>
                  <a:pt x="61412" y="1"/>
                  <a:pt x="613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49"/>
          <p:cNvSpPr/>
          <p:nvPr/>
        </p:nvSpPr>
        <p:spPr>
          <a:xfrm flipH="1">
            <a:off x="8746688" y="3462112"/>
            <a:ext cx="492689" cy="226323"/>
          </a:xfrm>
          <a:custGeom>
            <a:rect b="b" l="l" r="r" t="t"/>
            <a:pathLst>
              <a:path extrusionOk="0" h="11722" w="25518">
                <a:moveTo>
                  <a:pt x="24826" y="692"/>
                </a:moveTo>
                <a:lnTo>
                  <a:pt x="24826" y="11070"/>
                </a:lnTo>
                <a:lnTo>
                  <a:pt x="652" y="11070"/>
                </a:lnTo>
                <a:lnTo>
                  <a:pt x="652" y="692"/>
                </a:lnTo>
                <a:close/>
                <a:moveTo>
                  <a:pt x="1" y="0"/>
                </a:moveTo>
                <a:lnTo>
                  <a:pt x="1" y="11721"/>
                </a:lnTo>
                <a:lnTo>
                  <a:pt x="25518" y="11721"/>
                </a:lnTo>
                <a:lnTo>
                  <a:pt x="25518" y="11396"/>
                </a:lnTo>
                <a:lnTo>
                  <a:pt x="25518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49"/>
          <p:cNvSpPr/>
          <p:nvPr/>
        </p:nvSpPr>
        <p:spPr>
          <a:xfrm flipH="1">
            <a:off x="8361662" y="3823548"/>
            <a:ext cx="809351" cy="89587"/>
          </a:xfrm>
          <a:custGeom>
            <a:rect b="b" l="l" r="r" t="t"/>
            <a:pathLst>
              <a:path extrusionOk="0" h="4640" w="41919">
                <a:moveTo>
                  <a:pt x="0" y="0"/>
                </a:moveTo>
                <a:lnTo>
                  <a:pt x="0" y="692"/>
                </a:lnTo>
                <a:lnTo>
                  <a:pt x="5820" y="692"/>
                </a:lnTo>
                <a:cubicBezTo>
                  <a:pt x="8384" y="692"/>
                  <a:pt x="10907" y="1221"/>
                  <a:pt x="13227" y="2320"/>
                </a:cubicBezTo>
                <a:lnTo>
                  <a:pt x="15913" y="3581"/>
                </a:lnTo>
                <a:cubicBezTo>
                  <a:pt x="17419" y="4273"/>
                  <a:pt x="19006" y="4640"/>
                  <a:pt x="20593" y="4640"/>
                </a:cubicBezTo>
                <a:cubicBezTo>
                  <a:pt x="22384" y="4640"/>
                  <a:pt x="24215" y="4151"/>
                  <a:pt x="25843" y="3256"/>
                </a:cubicBezTo>
                <a:lnTo>
                  <a:pt x="26616" y="2849"/>
                </a:lnTo>
                <a:cubicBezTo>
                  <a:pt x="29221" y="1424"/>
                  <a:pt x="32110" y="692"/>
                  <a:pt x="35081" y="692"/>
                </a:cubicBezTo>
                <a:lnTo>
                  <a:pt x="41918" y="692"/>
                </a:lnTo>
                <a:lnTo>
                  <a:pt x="41918" y="0"/>
                </a:lnTo>
                <a:lnTo>
                  <a:pt x="35081" y="0"/>
                </a:lnTo>
                <a:cubicBezTo>
                  <a:pt x="31988" y="0"/>
                  <a:pt x="28977" y="773"/>
                  <a:pt x="26291" y="2238"/>
                </a:cubicBezTo>
                <a:lnTo>
                  <a:pt x="25517" y="2686"/>
                </a:lnTo>
                <a:cubicBezTo>
                  <a:pt x="23971" y="3500"/>
                  <a:pt x="22302" y="3948"/>
                  <a:pt x="20593" y="3948"/>
                </a:cubicBezTo>
                <a:cubicBezTo>
                  <a:pt x="19087" y="3948"/>
                  <a:pt x="17581" y="3622"/>
                  <a:pt x="16198" y="2971"/>
                </a:cubicBezTo>
                <a:lnTo>
                  <a:pt x="13512" y="1709"/>
                </a:lnTo>
                <a:cubicBezTo>
                  <a:pt x="11111" y="570"/>
                  <a:pt x="8465" y="0"/>
                  <a:pt x="582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49"/>
          <p:cNvSpPr/>
          <p:nvPr/>
        </p:nvSpPr>
        <p:spPr>
          <a:xfrm flipH="1">
            <a:off x="8361662" y="3901333"/>
            <a:ext cx="809351" cy="89587"/>
          </a:xfrm>
          <a:custGeom>
            <a:rect b="b" l="l" r="r" t="t"/>
            <a:pathLst>
              <a:path extrusionOk="0" h="4640" w="41919">
                <a:moveTo>
                  <a:pt x="0" y="0"/>
                </a:moveTo>
                <a:lnTo>
                  <a:pt x="0" y="692"/>
                </a:lnTo>
                <a:lnTo>
                  <a:pt x="5820" y="692"/>
                </a:lnTo>
                <a:cubicBezTo>
                  <a:pt x="8384" y="692"/>
                  <a:pt x="10907" y="1262"/>
                  <a:pt x="13227" y="2320"/>
                </a:cubicBezTo>
                <a:lnTo>
                  <a:pt x="15913" y="3622"/>
                </a:lnTo>
                <a:cubicBezTo>
                  <a:pt x="17419" y="4314"/>
                  <a:pt x="19006" y="4640"/>
                  <a:pt x="20593" y="4640"/>
                </a:cubicBezTo>
                <a:cubicBezTo>
                  <a:pt x="22384" y="4640"/>
                  <a:pt x="24215" y="4192"/>
                  <a:pt x="25843" y="3297"/>
                </a:cubicBezTo>
                <a:lnTo>
                  <a:pt x="26616" y="2849"/>
                </a:lnTo>
                <a:cubicBezTo>
                  <a:pt x="29221" y="1424"/>
                  <a:pt x="32110" y="692"/>
                  <a:pt x="35081" y="692"/>
                </a:cubicBezTo>
                <a:lnTo>
                  <a:pt x="41918" y="692"/>
                </a:lnTo>
                <a:lnTo>
                  <a:pt x="41918" y="0"/>
                </a:lnTo>
                <a:lnTo>
                  <a:pt x="35081" y="0"/>
                </a:lnTo>
                <a:cubicBezTo>
                  <a:pt x="31988" y="0"/>
                  <a:pt x="28977" y="773"/>
                  <a:pt x="26291" y="2279"/>
                </a:cubicBezTo>
                <a:lnTo>
                  <a:pt x="25517" y="2686"/>
                </a:lnTo>
                <a:cubicBezTo>
                  <a:pt x="24012" y="3541"/>
                  <a:pt x="22302" y="3948"/>
                  <a:pt x="20593" y="3948"/>
                </a:cubicBezTo>
                <a:cubicBezTo>
                  <a:pt x="19087" y="3948"/>
                  <a:pt x="17581" y="3622"/>
                  <a:pt x="16198" y="2971"/>
                </a:cubicBezTo>
                <a:lnTo>
                  <a:pt x="13512" y="1709"/>
                </a:lnTo>
                <a:cubicBezTo>
                  <a:pt x="11111" y="611"/>
                  <a:pt x="8465" y="0"/>
                  <a:pt x="582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49"/>
          <p:cNvSpPr/>
          <p:nvPr/>
        </p:nvSpPr>
        <p:spPr>
          <a:xfrm flipH="1">
            <a:off x="8361662" y="4076539"/>
            <a:ext cx="809351" cy="88814"/>
          </a:xfrm>
          <a:custGeom>
            <a:rect b="b" l="l" r="r" t="t"/>
            <a:pathLst>
              <a:path extrusionOk="0" h="4600" w="41919">
                <a:moveTo>
                  <a:pt x="20593" y="1"/>
                </a:moveTo>
                <a:cubicBezTo>
                  <a:pt x="19006" y="1"/>
                  <a:pt x="17419" y="326"/>
                  <a:pt x="15913" y="1018"/>
                </a:cubicBezTo>
                <a:lnTo>
                  <a:pt x="13227" y="2280"/>
                </a:lnTo>
                <a:cubicBezTo>
                  <a:pt x="10907" y="3378"/>
                  <a:pt x="8384" y="3948"/>
                  <a:pt x="5820" y="3948"/>
                </a:cubicBezTo>
                <a:lnTo>
                  <a:pt x="0" y="3948"/>
                </a:lnTo>
                <a:lnTo>
                  <a:pt x="0" y="4599"/>
                </a:lnTo>
                <a:lnTo>
                  <a:pt x="5820" y="4599"/>
                </a:lnTo>
                <a:cubicBezTo>
                  <a:pt x="8465" y="4599"/>
                  <a:pt x="11111" y="4030"/>
                  <a:pt x="13512" y="2890"/>
                </a:cubicBezTo>
                <a:lnTo>
                  <a:pt x="16198" y="1628"/>
                </a:lnTo>
                <a:cubicBezTo>
                  <a:pt x="17581" y="977"/>
                  <a:pt x="19087" y="652"/>
                  <a:pt x="20593" y="652"/>
                </a:cubicBezTo>
                <a:cubicBezTo>
                  <a:pt x="22302" y="652"/>
                  <a:pt x="23971" y="1099"/>
                  <a:pt x="25517" y="1913"/>
                </a:cubicBezTo>
                <a:lnTo>
                  <a:pt x="26291" y="2361"/>
                </a:lnTo>
                <a:cubicBezTo>
                  <a:pt x="28977" y="3826"/>
                  <a:pt x="31988" y="4599"/>
                  <a:pt x="35081" y="4599"/>
                </a:cubicBezTo>
                <a:lnTo>
                  <a:pt x="41918" y="4599"/>
                </a:lnTo>
                <a:lnTo>
                  <a:pt x="41918" y="3948"/>
                </a:lnTo>
                <a:lnTo>
                  <a:pt x="35081" y="3948"/>
                </a:lnTo>
                <a:cubicBezTo>
                  <a:pt x="32110" y="3948"/>
                  <a:pt x="29221" y="3175"/>
                  <a:pt x="26616" y="1751"/>
                </a:cubicBezTo>
                <a:lnTo>
                  <a:pt x="25843" y="1344"/>
                </a:lnTo>
                <a:cubicBezTo>
                  <a:pt x="24215" y="448"/>
                  <a:pt x="22384" y="1"/>
                  <a:pt x="20593" y="1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49"/>
          <p:cNvSpPr/>
          <p:nvPr/>
        </p:nvSpPr>
        <p:spPr>
          <a:xfrm flipH="1">
            <a:off x="8361662" y="3997962"/>
            <a:ext cx="809351" cy="89606"/>
          </a:xfrm>
          <a:custGeom>
            <a:rect b="b" l="l" r="r" t="t"/>
            <a:pathLst>
              <a:path extrusionOk="0" h="4641" w="41919">
                <a:moveTo>
                  <a:pt x="20593" y="1"/>
                </a:moveTo>
                <a:cubicBezTo>
                  <a:pt x="19006" y="1"/>
                  <a:pt x="17419" y="367"/>
                  <a:pt x="15913" y="1059"/>
                </a:cubicBezTo>
                <a:lnTo>
                  <a:pt x="13227" y="2321"/>
                </a:lnTo>
                <a:cubicBezTo>
                  <a:pt x="10907" y="3379"/>
                  <a:pt x="8384" y="3948"/>
                  <a:pt x="5820" y="3948"/>
                </a:cubicBezTo>
                <a:lnTo>
                  <a:pt x="0" y="3948"/>
                </a:lnTo>
                <a:lnTo>
                  <a:pt x="0" y="4640"/>
                </a:lnTo>
                <a:lnTo>
                  <a:pt x="5820" y="4640"/>
                </a:lnTo>
                <a:cubicBezTo>
                  <a:pt x="8465" y="4640"/>
                  <a:pt x="11111" y="4030"/>
                  <a:pt x="13512" y="2931"/>
                </a:cubicBezTo>
                <a:lnTo>
                  <a:pt x="16198" y="1669"/>
                </a:lnTo>
                <a:cubicBezTo>
                  <a:pt x="17581" y="1018"/>
                  <a:pt x="19087" y="693"/>
                  <a:pt x="20593" y="693"/>
                </a:cubicBezTo>
                <a:cubicBezTo>
                  <a:pt x="22302" y="693"/>
                  <a:pt x="24012" y="1100"/>
                  <a:pt x="25517" y="1954"/>
                </a:cubicBezTo>
                <a:lnTo>
                  <a:pt x="26291" y="2402"/>
                </a:lnTo>
                <a:cubicBezTo>
                  <a:pt x="28977" y="3867"/>
                  <a:pt x="31988" y="4640"/>
                  <a:pt x="35081" y="4640"/>
                </a:cubicBezTo>
                <a:lnTo>
                  <a:pt x="41918" y="4640"/>
                </a:lnTo>
                <a:lnTo>
                  <a:pt x="41918" y="3948"/>
                </a:lnTo>
                <a:lnTo>
                  <a:pt x="35081" y="3948"/>
                </a:lnTo>
                <a:cubicBezTo>
                  <a:pt x="32110" y="3948"/>
                  <a:pt x="29221" y="3216"/>
                  <a:pt x="26616" y="1792"/>
                </a:cubicBezTo>
                <a:lnTo>
                  <a:pt x="25843" y="1344"/>
                </a:lnTo>
                <a:cubicBezTo>
                  <a:pt x="24215" y="449"/>
                  <a:pt x="22384" y="1"/>
                  <a:pt x="20593" y="1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49"/>
          <p:cNvSpPr/>
          <p:nvPr/>
        </p:nvSpPr>
        <p:spPr>
          <a:xfrm flipH="1">
            <a:off x="9185914" y="3777965"/>
            <a:ext cx="74681" cy="75454"/>
          </a:xfrm>
          <a:custGeom>
            <a:rect b="b" l="l" r="r" t="t"/>
            <a:pathLst>
              <a:path extrusionOk="0" h="3908" w="3868">
                <a:moveTo>
                  <a:pt x="1" y="1"/>
                </a:moveTo>
                <a:lnTo>
                  <a:pt x="1" y="3908"/>
                </a:lnTo>
                <a:lnTo>
                  <a:pt x="3867" y="3908"/>
                </a:lnTo>
                <a:lnTo>
                  <a:pt x="3867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49"/>
          <p:cNvSpPr/>
          <p:nvPr/>
        </p:nvSpPr>
        <p:spPr>
          <a:xfrm flipH="1">
            <a:off x="9185914" y="3870675"/>
            <a:ext cx="74681" cy="74681"/>
          </a:xfrm>
          <a:custGeom>
            <a:rect b="b" l="l" r="r" t="t"/>
            <a:pathLst>
              <a:path extrusionOk="0" h="3868" w="3868">
                <a:moveTo>
                  <a:pt x="1" y="1"/>
                </a:moveTo>
                <a:lnTo>
                  <a:pt x="1" y="3867"/>
                </a:lnTo>
                <a:lnTo>
                  <a:pt x="3867" y="3867"/>
                </a:lnTo>
                <a:lnTo>
                  <a:pt x="3867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49"/>
          <p:cNvSpPr/>
          <p:nvPr/>
        </p:nvSpPr>
        <p:spPr>
          <a:xfrm flipH="1">
            <a:off x="9185914" y="4029393"/>
            <a:ext cx="74681" cy="74662"/>
          </a:xfrm>
          <a:custGeom>
            <a:rect b="b" l="l" r="r" t="t"/>
            <a:pathLst>
              <a:path extrusionOk="0" h="3867" w="3868">
                <a:moveTo>
                  <a:pt x="1" y="1"/>
                </a:moveTo>
                <a:lnTo>
                  <a:pt x="1" y="3867"/>
                </a:lnTo>
                <a:lnTo>
                  <a:pt x="3867" y="3867"/>
                </a:lnTo>
                <a:lnTo>
                  <a:pt x="3867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49"/>
          <p:cNvSpPr/>
          <p:nvPr/>
        </p:nvSpPr>
        <p:spPr>
          <a:xfrm flipH="1">
            <a:off x="9185914" y="4121330"/>
            <a:ext cx="74681" cy="75454"/>
          </a:xfrm>
          <a:custGeom>
            <a:rect b="b" l="l" r="r" t="t"/>
            <a:pathLst>
              <a:path extrusionOk="0" h="3908" w="3868">
                <a:moveTo>
                  <a:pt x="1" y="0"/>
                </a:moveTo>
                <a:lnTo>
                  <a:pt x="1" y="3907"/>
                </a:lnTo>
                <a:lnTo>
                  <a:pt x="3867" y="3907"/>
                </a:lnTo>
                <a:lnTo>
                  <a:pt x="3867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49"/>
          <p:cNvSpPr/>
          <p:nvPr/>
        </p:nvSpPr>
        <p:spPr>
          <a:xfrm flipH="1">
            <a:off x="8272121" y="3448752"/>
            <a:ext cx="412543" cy="259319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4" y="82"/>
                  <a:pt x="1" y="245"/>
                  <a:pt x="1" y="448"/>
                </a:cubicBezTo>
                <a:cubicBezTo>
                  <a:pt x="1" y="692"/>
                  <a:pt x="164" y="855"/>
                  <a:pt x="367" y="855"/>
                </a:cubicBezTo>
                <a:lnTo>
                  <a:pt x="1954" y="855"/>
                </a:lnTo>
                <a:cubicBezTo>
                  <a:pt x="2158" y="855"/>
                  <a:pt x="2321" y="692"/>
                  <a:pt x="2321" y="448"/>
                </a:cubicBezTo>
                <a:cubicBezTo>
                  <a:pt x="2321" y="245"/>
                  <a:pt x="2158" y="82"/>
                  <a:pt x="1954" y="82"/>
                </a:cubicBezTo>
                <a:close/>
                <a:moveTo>
                  <a:pt x="3704" y="82"/>
                </a:moveTo>
                <a:cubicBezTo>
                  <a:pt x="3501" y="82"/>
                  <a:pt x="3297" y="245"/>
                  <a:pt x="3297" y="448"/>
                </a:cubicBezTo>
                <a:cubicBezTo>
                  <a:pt x="3297" y="692"/>
                  <a:pt x="3501" y="855"/>
                  <a:pt x="3704" y="855"/>
                </a:cubicBezTo>
                <a:lnTo>
                  <a:pt x="7815" y="855"/>
                </a:lnTo>
                <a:cubicBezTo>
                  <a:pt x="8059" y="855"/>
                  <a:pt x="8222" y="692"/>
                  <a:pt x="8222" y="448"/>
                </a:cubicBezTo>
                <a:cubicBezTo>
                  <a:pt x="8222" y="245"/>
                  <a:pt x="8059" y="82"/>
                  <a:pt x="7815" y="82"/>
                </a:cubicBezTo>
                <a:close/>
                <a:moveTo>
                  <a:pt x="9565" y="0"/>
                </a:moveTo>
                <a:cubicBezTo>
                  <a:pt x="9320" y="0"/>
                  <a:pt x="9117" y="204"/>
                  <a:pt x="9117" y="448"/>
                </a:cubicBezTo>
                <a:cubicBezTo>
                  <a:pt x="9117" y="692"/>
                  <a:pt x="9320" y="896"/>
                  <a:pt x="9565" y="896"/>
                </a:cubicBezTo>
                <a:cubicBezTo>
                  <a:pt x="9850" y="896"/>
                  <a:pt x="10053" y="692"/>
                  <a:pt x="10053" y="448"/>
                </a:cubicBezTo>
                <a:cubicBezTo>
                  <a:pt x="10053" y="204"/>
                  <a:pt x="9850" y="0"/>
                  <a:pt x="9565" y="0"/>
                </a:cubicBezTo>
                <a:close/>
                <a:moveTo>
                  <a:pt x="10948" y="0"/>
                </a:moveTo>
                <a:cubicBezTo>
                  <a:pt x="10704" y="0"/>
                  <a:pt x="10501" y="204"/>
                  <a:pt x="10501" y="448"/>
                </a:cubicBezTo>
                <a:cubicBezTo>
                  <a:pt x="10501" y="692"/>
                  <a:pt x="10704" y="896"/>
                  <a:pt x="10948" y="896"/>
                </a:cubicBezTo>
                <a:cubicBezTo>
                  <a:pt x="11193" y="896"/>
                  <a:pt x="11396" y="692"/>
                  <a:pt x="11396" y="448"/>
                </a:cubicBezTo>
                <a:cubicBezTo>
                  <a:pt x="11396" y="204"/>
                  <a:pt x="11193" y="0"/>
                  <a:pt x="10948" y="0"/>
                </a:cubicBezTo>
                <a:close/>
                <a:moveTo>
                  <a:pt x="12291" y="0"/>
                </a:moveTo>
                <a:cubicBezTo>
                  <a:pt x="12047" y="0"/>
                  <a:pt x="11844" y="204"/>
                  <a:pt x="11844" y="448"/>
                </a:cubicBezTo>
                <a:cubicBezTo>
                  <a:pt x="11844" y="692"/>
                  <a:pt x="12047" y="896"/>
                  <a:pt x="12291" y="896"/>
                </a:cubicBezTo>
                <a:cubicBezTo>
                  <a:pt x="12536" y="896"/>
                  <a:pt x="12739" y="692"/>
                  <a:pt x="12739" y="448"/>
                </a:cubicBezTo>
                <a:cubicBezTo>
                  <a:pt x="12739" y="204"/>
                  <a:pt x="12536" y="0"/>
                  <a:pt x="12291" y="0"/>
                </a:cubicBezTo>
                <a:close/>
                <a:moveTo>
                  <a:pt x="13634" y="0"/>
                </a:moveTo>
                <a:cubicBezTo>
                  <a:pt x="13390" y="0"/>
                  <a:pt x="13187" y="204"/>
                  <a:pt x="13187" y="448"/>
                </a:cubicBezTo>
                <a:cubicBezTo>
                  <a:pt x="13187" y="692"/>
                  <a:pt x="13390" y="896"/>
                  <a:pt x="13634" y="896"/>
                </a:cubicBezTo>
                <a:cubicBezTo>
                  <a:pt x="13879" y="896"/>
                  <a:pt x="14082" y="692"/>
                  <a:pt x="14082" y="448"/>
                </a:cubicBezTo>
                <a:cubicBezTo>
                  <a:pt x="14082" y="204"/>
                  <a:pt x="13879" y="0"/>
                  <a:pt x="13634" y="0"/>
                </a:cubicBezTo>
                <a:close/>
                <a:moveTo>
                  <a:pt x="14977" y="0"/>
                </a:moveTo>
                <a:cubicBezTo>
                  <a:pt x="14733" y="0"/>
                  <a:pt x="14530" y="204"/>
                  <a:pt x="14530" y="448"/>
                </a:cubicBezTo>
                <a:cubicBezTo>
                  <a:pt x="14530" y="692"/>
                  <a:pt x="14733" y="896"/>
                  <a:pt x="14977" y="896"/>
                </a:cubicBezTo>
                <a:cubicBezTo>
                  <a:pt x="15222" y="896"/>
                  <a:pt x="15425" y="692"/>
                  <a:pt x="15425" y="448"/>
                </a:cubicBezTo>
                <a:cubicBezTo>
                  <a:pt x="15425" y="204"/>
                  <a:pt x="15222" y="0"/>
                  <a:pt x="14977" y="0"/>
                </a:cubicBezTo>
                <a:close/>
                <a:moveTo>
                  <a:pt x="16320" y="0"/>
                </a:moveTo>
                <a:cubicBezTo>
                  <a:pt x="16076" y="0"/>
                  <a:pt x="15873" y="204"/>
                  <a:pt x="15873" y="448"/>
                </a:cubicBezTo>
                <a:cubicBezTo>
                  <a:pt x="15873" y="692"/>
                  <a:pt x="16076" y="896"/>
                  <a:pt x="16320" y="896"/>
                </a:cubicBezTo>
                <a:cubicBezTo>
                  <a:pt x="16565" y="896"/>
                  <a:pt x="16768" y="692"/>
                  <a:pt x="16768" y="448"/>
                </a:cubicBezTo>
                <a:cubicBezTo>
                  <a:pt x="16768" y="204"/>
                  <a:pt x="16565" y="0"/>
                  <a:pt x="16320" y="0"/>
                </a:cubicBezTo>
                <a:close/>
                <a:moveTo>
                  <a:pt x="367" y="1873"/>
                </a:moveTo>
                <a:cubicBezTo>
                  <a:pt x="164" y="1873"/>
                  <a:pt x="1" y="2035"/>
                  <a:pt x="1" y="2239"/>
                </a:cubicBezTo>
                <a:cubicBezTo>
                  <a:pt x="1" y="2483"/>
                  <a:pt x="164" y="2646"/>
                  <a:pt x="367" y="2646"/>
                </a:cubicBezTo>
                <a:lnTo>
                  <a:pt x="1954" y="2646"/>
                </a:lnTo>
                <a:cubicBezTo>
                  <a:pt x="2158" y="2646"/>
                  <a:pt x="2321" y="2483"/>
                  <a:pt x="2321" y="2239"/>
                </a:cubicBezTo>
                <a:cubicBezTo>
                  <a:pt x="2321" y="2035"/>
                  <a:pt x="2158" y="1873"/>
                  <a:pt x="1954" y="1873"/>
                </a:cubicBezTo>
                <a:close/>
                <a:moveTo>
                  <a:pt x="3704" y="1873"/>
                </a:moveTo>
                <a:cubicBezTo>
                  <a:pt x="3501" y="1873"/>
                  <a:pt x="3297" y="2035"/>
                  <a:pt x="3297" y="2239"/>
                </a:cubicBezTo>
                <a:cubicBezTo>
                  <a:pt x="3297" y="2483"/>
                  <a:pt x="3501" y="2646"/>
                  <a:pt x="3704" y="2646"/>
                </a:cubicBezTo>
                <a:lnTo>
                  <a:pt x="7815" y="2646"/>
                </a:lnTo>
                <a:cubicBezTo>
                  <a:pt x="8059" y="2646"/>
                  <a:pt x="8222" y="2483"/>
                  <a:pt x="8222" y="2239"/>
                </a:cubicBezTo>
                <a:cubicBezTo>
                  <a:pt x="8222" y="2035"/>
                  <a:pt x="8059" y="1873"/>
                  <a:pt x="7815" y="1873"/>
                </a:cubicBezTo>
                <a:close/>
                <a:moveTo>
                  <a:pt x="367" y="3663"/>
                </a:moveTo>
                <a:cubicBezTo>
                  <a:pt x="164" y="3663"/>
                  <a:pt x="1" y="3826"/>
                  <a:pt x="1" y="4070"/>
                </a:cubicBezTo>
                <a:cubicBezTo>
                  <a:pt x="1" y="4274"/>
                  <a:pt x="164" y="4436"/>
                  <a:pt x="367" y="4436"/>
                </a:cubicBezTo>
                <a:lnTo>
                  <a:pt x="1954" y="4436"/>
                </a:lnTo>
                <a:cubicBezTo>
                  <a:pt x="2158" y="4436"/>
                  <a:pt x="2321" y="4274"/>
                  <a:pt x="2321" y="4070"/>
                </a:cubicBezTo>
                <a:cubicBezTo>
                  <a:pt x="2321" y="3826"/>
                  <a:pt x="2158" y="3663"/>
                  <a:pt x="1954" y="3663"/>
                </a:cubicBezTo>
                <a:close/>
                <a:moveTo>
                  <a:pt x="3704" y="3663"/>
                </a:moveTo>
                <a:cubicBezTo>
                  <a:pt x="3501" y="3663"/>
                  <a:pt x="3297" y="3826"/>
                  <a:pt x="3297" y="4070"/>
                </a:cubicBezTo>
                <a:cubicBezTo>
                  <a:pt x="3297" y="4274"/>
                  <a:pt x="3501" y="4436"/>
                  <a:pt x="3704" y="4436"/>
                </a:cubicBezTo>
                <a:lnTo>
                  <a:pt x="7815" y="4436"/>
                </a:lnTo>
                <a:cubicBezTo>
                  <a:pt x="8059" y="4436"/>
                  <a:pt x="8222" y="4274"/>
                  <a:pt x="8222" y="4070"/>
                </a:cubicBezTo>
                <a:cubicBezTo>
                  <a:pt x="8222" y="3826"/>
                  <a:pt x="8059" y="3663"/>
                  <a:pt x="7815" y="3663"/>
                </a:cubicBezTo>
                <a:close/>
                <a:moveTo>
                  <a:pt x="9565" y="3623"/>
                </a:moveTo>
                <a:cubicBezTo>
                  <a:pt x="9320" y="3623"/>
                  <a:pt x="9117" y="3826"/>
                  <a:pt x="9117" y="4070"/>
                </a:cubicBezTo>
                <a:cubicBezTo>
                  <a:pt x="9117" y="4314"/>
                  <a:pt x="9320" y="4518"/>
                  <a:pt x="9565" y="4518"/>
                </a:cubicBezTo>
                <a:cubicBezTo>
                  <a:pt x="9850" y="4518"/>
                  <a:pt x="10053" y="4314"/>
                  <a:pt x="10053" y="4070"/>
                </a:cubicBezTo>
                <a:cubicBezTo>
                  <a:pt x="10053" y="3826"/>
                  <a:pt x="9850" y="3623"/>
                  <a:pt x="9565" y="3623"/>
                </a:cubicBezTo>
                <a:close/>
                <a:moveTo>
                  <a:pt x="10948" y="3623"/>
                </a:moveTo>
                <a:cubicBezTo>
                  <a:pt x="10704" y="3623"/>
                  <a:pt x="10501" y="3826"/>
                  <a:pt x="10501" y="4070"/>
                </a:cubicBezTo>
                <a:cubicBezTo>
                  <a:pt x="10501" y="4314"/>
                  <a:pt x="10704" y="4518"/>
                  <a:pt x="10948" y="4518"/>
                </a:cubicBezTo>
                <a:cubicBezTo>
                  <a:pt x="11193" y="4518"/>
                  <a:pt x="11396" y="4314"/>
                  <a:pt x="11396" y="4070"/>
                </a:cubicBezTo>
                <a:cubicBezTo>
                  <a:pt x="11396" y="3826"/>
                  <a:pt x="11193" y="3623"/>
                  <a:pt x="10948" y="3623"/>
                </a:cubicBezTo>
                <a:close/>
                <a:moveTo>
                  <a:pt x="12291" y="3623"/>
                </a:moveTo>
                <a:cubicBezTo>
                  <a:pt x="12047" y="3623"/>
                  <a:pt x="11844" y="3826"/>
                  <a:pt x="11844" y="4070"/>
                </a:cubicBezTo>
                <a:cubicBezTo>
                  <a:pt x="11844" y="4314"/>
                  <a:pt x="12047" y="4518"/>
                  <a:pt x="12291" y="4518"/>
                </a:cubicBezTo>
                <a:cubicBezTo>
                  <a:pt x="12536" y="4518"/>
                  <a:pt x="12739" y="4314"/>
                  <a:pt x="12739" y="4070"/>
                </a:cubicBezTo>
                <a:cubicBezTo>
                  <a:pt x="12739" y="3826"/>
                  <a:pt x="12536" y="3623"/>
                  <a:pt x="12291" y="3623"/>
                </a:cubicBezTo>
                <a:close/>
                <a:moveTo>
                  <a:pt x="13634" y="3623"/>
                </a:moveTo>
                <a:cubicBezTo>
                  <a:pt x="13390" y="3623"/>
                  <a:pt x="13187" y="3826"/>
                  <a:pt x="13187" y="4070"/>
                </a:cubicBezTo>
                <a:cubicBezTo>
                  <a:pt x="13187" y="4314"/>
                  <a:pt x="13390" y="4518"/>
                  <a:pt x="13634" y="4518"/>
                </a:cubicBezTo>
                <a:cubicBezTo>
                  <a:pt x="13879" y="4518"/>
                  <a:pt x="14082" y="4314"/>
                  <a:pt x="14082" y="4070"/>
                </a:cubicBezTo>
                <a:cubicBezTo>
                  <a:pt x="14082" y="3826"/>
                  <a:pt x="13879" y="3623"/>
                  <a:pt x="13634" y="3623"/>
                </a:cubicBezTo>
                <a:close/>
                <a:moveTo>
                  <a:pt x="14977" y="3623"/>
                </a:moveTo>
                <a:cubicBezTo>
                  <a:pt x="14733" y="3623"/>
                  <a:pt x="14530" y="3826"/>
                  <a:pt x="14530" y="4070"/>
                </a:cubicBezTo>
                <a:cubicBezTo>
                  <a:pt x="14530" y="4314"/>
                  <a:pt x="14733" y="4518"/>
                  <a:pt x="14977" y="4518"/>
                </a:cubicBezTo>
                <a:cubicBezTo>
                  <a:pt x="15222" y="4518"/>
                  <a:pt x="15425" y="4314"/>
                  <a:pt x="15425" y="4070"/>
                </a:cubicBezTo>
                <a:cubicBezTo>
                  <a:pt x="15425" y="3826"/>
                  <a:pt x="15222" y="3623"/>
                  <a:pt x="14977" y="3623"/>
                </a:cubicBezTo>
                <a:close/>
                <a:moveTo>
                  <a:pt x="16320" y="3623"/>
                </a:moveTo>
                <a:cubicBezTo>
                  <a:pt x="16076" y="3623"/>
                  <a:pt x="15873" y="3826"/>
                  <a:pt x="15873" y="4070"/>
                </a:cubicBezTo>
                <a:cubicBezTo>
                  <a:pt x="15873" y="4314"/>
                  <a:pt x="16076" y="4518"/>
                  <a:pt x="16320" y="4518"/>
                </a:cubicBezTo>
                <a:cubicBezTo>
                  <a:pt x="16565" y="4518"/>
                  <a:pt x="16768" y="4314"/>
                  <a:pt x="16768" y="4070"/>
                </a:cubicBezTo>
                <a:cubicBezTo>
                  <a:pt x="16768" y="3826"/>
                  <a:pt x="16565" y="3623"/>
                  <a:pt x="16320" y="3623"/>
                </a:cubicBezTo>
                <a:close/>
                <a:moveTo>
                  <a:pt x="367" y="5454"/>
                </a:moveTo>
                <a:cubicBezTo>
                  <a:pt x="164" y="5454"/>
                  <a:pt x="1" y="5617"/>
                  <a:pt x="1" y="5861"/>
                </a:cubicBezTo>
                <a:cubicBezTo>
                  <a:pt x="1" y="6064"/>
                  <a:pt x="164" y="6227"/>
                  <a:pt x="367" y="6227"/>
                </a:cubicBezTo>
                <a:lnTo>
                  <a:pt x="1954" y="6227"/>
                </a:lnTo>
                <a:cubicBezTo>
                  <a:pt x="2158" y="6227"/>
                  <a:pt x="2321" y="6064"/>
                  <a:pt x="2321" y="5861"/>
                </a:cubicBezTo>
                <a:cubicBezTo>
                  <a:pt x="2321" y="5617"/>
                  <a:pt x="2158" y="5454"/>
                  <a:pt x="1954" y="5454"/>
                </a:cubicBezTo>
                <a:close/>
                <a:moveTo>
                  <a:pt x="3704" y="5454"/>
                </a:moveTo>
                <a:cubicBezTo>
                  <a:pt x="3501" y="5454"/>
                  <a:pt x="3297" y="5617"/>
                  <a:pt x="3297" y="5861"/>
                </a:cubicBezTo>
                <a:cubicBezTo>
                  <a:pt x="3297" y="6064"/>
                  <a:pt x="3501" y="6227"/>
                  <a:pt x="3704" y="6227"/>
                </a:cubicBezTo>
                <a:lnTo>
                  <a:pt x="7815" y="6227"/>
                </a:lnTo>
                <a:cubicBezTo>
                  <a:pt x="8059" y="6227"/>
                  <a:pt x="8222" y="6064"/>
                  <a:pt x="8222" y="5861"/>
                </a:cubicBezTo>
                <a:cubicBezTo>
                  <a:pt x="8222" y="5617"/>
                  <a:pt x="8059" y="5454"/>
                  <a:pt x="7815" y="5454"/>
                </a:cubicBezTo>
                <a:close/>
                <a:moveTo>
                  <a:pt x="367" y="7245"/>
                </a:moveTo>
                <a:cubicBezTo>
                  <a:pt x="164" y="7245"/>
                  <a:pt x="1" y="7448"/>
                  <a:pt x="1" y="7652"/>
                </a:cubicBezTo>
                <a:cubicBezTo>
                  <a:pt x="1" y="7855"/>
                  <a:pt x="164" y="8018"/>
                  <a:pt x="367" y="8018"/>
                </a:cubicBezTo>
                <a:lnTo>
                  <a:pt x="1954" y="8018"/>
                </a:lnTo>
                <a:cubicBezTo>
                  <a:pt x="2158" y="8018"/>
                  <a:pt x="2321" y="7855"/>
                  <a:pt x="2321" y="7652"/>
                </a:cubicBezTo>
                <a:cubicBezTo>
                  <a:pt x="2321" y="7448"/>
                  <a:pt x="2158" y="7245"/>
                  <a:pt x="1954" y="7245"/>
                </a:cubicBezTo>
                <a:close/>
                <a:moveTo>
                  <a:pt x="3704" y="7245"/>
                </a:moveTo>
                <a:cubicBezTo>
                  <a:pt x="3501" y="7245"/>
                  <a:pt x="3297" y="7448"/>
                  <a:pt x="3297" y="7652"/>
                </a:cubicBezTo>
                <a:cubicBezTo>
                  <a:pt x="3297" y="7855"/>
                  <a:pt x="3501" y="8018"/>
                  <a:pt x="3704" y="8018"/>
                </a:cubicBezTo>
                <a:lnTo>
                  <a:pt x="7815" y="8018"/>
                </a:lnTo>
                <a:cubicBezTo>
                  <a:pt x="8059" y="8018"/>
                  <a:pt x="8222" y="7855"/>
                  <a:pt x="8222" y="7652"/>
                </a:cubicBezTo>
                <a:cubicBezTo>
                  <a:pt x="8222" y="7448"/>
                  <a:pt x="8059" y="7245"/>
                  <a:pt x="7815" y="7245"/>
                </a:cubicBezTo>
                <a:close/>
                <a:moveTo>
                  <a:pt x="14204" y="8750"/>
                </a:moveTo>
                <a:cubicBezTo>
                  <a:pt x="13960" y="8750"/>
                  <a:pt x="13756" y="8954"/>
                  <a:pt x="13756" y="9239"/>
                </a:cubicBezTo>
                <a:cubicBezTo>
                  <a:pt x="13756" y="9483"/>
                  <a:pt x="13960" y="9686"/>
                  <a:pt x="14204" y="9686"/>
                </a:cubicBezTo>
                <a:cubicBezTo>
                  <a:pt x="14448" y="9686"/>
                  <a:pt x="14652" y="9483"/>
                  <a:pt x="14652" y="9239"/>
                </a:cubicBezTo>
                <a:cubicBezTo>
                  <a:pt x="14652" y="8954"/>
                  <a:pt x="14448" y="8750"/>
                  <a:pt x="14204" y="8750"/>
                </a:cubicBezTo>
                <a:close/>
                <a:moveTo>
                  <a:pt x="15547" y="8750"/>
                </a:moveTo>
                <a:cubicBezTo>
                  <a:pt x="15303" y="8750"/>
                  <a:pt x="15099" y="8954"/>
                  <a:pt x="15099" y="9239"/>
                </a:cubicBezTo>
                <a:cubicBezTo>
                  <a:pt x="15099" y="9483"/>
                  <a:pt x="15303" y="9686"/>
                  <a:pt x="15547" y="9686"/>
                </a:cubicBezTo>
                <a:cubicBezTo>
                  <a:pt x="15791" y="9686"/>
                  <a:pt x="15995" y="9483"/>
                  <a:pt x="15995" y="9239"/>
                </a:cubicBezTo>
                <a:cubicBezTo>
                  <a:pt x="15995" y="8954"/>
                  <a:pt x="15791" y="8750"/>
                  <a:pt x="15547" y="8750"/>
                </a:cubicBezTo>
                <a:close/>
                <a:moveTo>
                  <a:pt x="16890" y="8750"/>
                </a:moveTo>
                <a:cubicBezTo>
                  <a:pt x="16646" y="8750"/>
                  <a:pt x="16442" y="8954"/>
                  <a:pt x="16442" y="9239"/>
                </a:cubicBezTo>
                <a:cubicBezTo>
                  <a:pt x="16442" y="9483"/>
                  <a:pt x="16646" y="9686"/>
                  <a:pt x="16890" y="9686"/>
                </a:cubicBezTo>
                <a:cubicBezTo>
                  <a:pt x="17134" y="9686"/>
                  <a:pt x="17338" y="9483"/>
                  <a:pt x="17338" y="9239"/>
                </a:cubicBezTo>
                <a:cubicBezTo>
                  <a:pt x="17338" y="8954"/>
                  <a:pt x="17134" y="8750"/>
                  <a:pt x="16890" y="8750"/>
                </a:cubicBezTo>
                <a:close/>
                <a:moveTo>
                  <a:pt x="18233" y="8750"/>
                </a:moveTo>
                <a:cubicBezTo>
                  <a:pt x="17989" y="8750"/>
                  <a:pt x="17785" y="8954"/>
                  <a:pt x="17785" y="9239"/>
                </a:cubicBezTo>
                <a:cubicBezTo>
                  <a:pt x="17785" y="9483"/>
                  <a:pt x="17989" y="9686"/>
                  <a:pt x="18233" y="9686"/>
                </a:cubicBezTo>
                <a:cubicBezTo>
                  <a:pt x="18477" y="9686"/>
                  <a:pt x="18681" y="9483"/>
                  <a:pt x="18681" y="9239"/>
                </a:cubicBezTo>
                <a:cubicBezTo>
                  <a:pt x="18681" y="8954"/>
                  <a:pt x="18477" y="8750"/>
                  <a:pt x="18233" y="8750"/>
                </a:cubicBezTo>
                <a:close/>
                <a:moveTo>
                  <a:pt x="19576" y="8750"/>
                </a:moveTo>
                <a:cubicBezTo>
                  <a:pt x="19332" y="8750"/>
                  <a:pt x="19128" y="8954"/>
                  <a:pt x="19128" y="9239"/>
                </a:cubicBezTo>
                <a:cubicBezTo>
                  <a:pt x="19128" y="9483"/>
                  <a:pt x="19332" y="9686"/>
                  <a:pt x="19576" y="9686"/>
                </a:cubicBezTo>
                <a:cubicBezTo>
                  <a:pt x="19820" y="9686"/>
                  <a:pt x="20024" y="9483"/>
                  <a:pt x="20024" y="9239"/>
                </a:cubicBezTo>
                <a:cubicBezTo>
                  <a:pt x="20024" y="8954"/>
                  <a:pt x="19820" y="8750"/>
                  <a:pt x="19576" y="8750"/>
                </a:cubicBezTo>
                <a:close/>
                <a:moveTo>
                  <a:pt x="20919" y="8750"/>
                </a:moveTo>
                <a:cubicBezTo>
                  <a:pt x="20675" y="8750"/>
                  <a:pt x="20471" y="8954"/>
                  <a:pt x="20471" y="9239"/>
                </a:cubicBezTo>
                <a:cubicBezTo>
                  <a:pt x="20471" y="9483"/>
                  <a:pt x="20675" y="9686"/>
                  <a:pt x="20919" y="9686"/>
                </a:cubicBezTo>
                <a:cubicBezTo>
                  <a:pt x="21163" y="9686"/>
                  <a:pt x="21367" y="9483"/>
                  <a:pt x="21367" y="9239"/>
                </a:cubicBezTo>
                <a:cubicBezTo>
                  <a:pt x="21367" y="8954"/>
                  <a:pt x="21163" y="8750"/>
                  <a:pt x="20919" y="8750"/>
                </a:cubicBezTo>
                <a:close/>
                <a:moveTo>
                  <a:pt x="367" y="9076"/>
                </a:moveTo>
                <a:cubicBezTo>
                  <a:pt x="164" y="9076"/>
                  <a:pt x="1" y="9239"/>
                  <a:pt x="1" y="9442"/>
                </a:cubicBezTo>
                <a:cubicBezTo>
                  <a:pt x="1" y="9646"/>
                  <a:pt x="164" y="9849"/>
                  <a:pt x="367" y="9849"/>
                </a:cubicBezTo>
                <a:lnTo>
                  <a:pt x="1954" y="9849"/>
                </a:lnTo>
                <a:cubicBezTo>
                  <a:pt x="2158" y="9849"/>
                  <a:pt x="2321" y="9646"/>
                  <a:pt x="2321" y="9442"/>
                </a:cubicBezTo>
                <a:cubicBezTo>
                  <a:pt x="2321" y="9239"/>
                  <a:pt x="2158" y="9076"/>
                  <a:pt x="1954" y="9076"/>
                </a:cubicBezTo>
                <a:close/>
                <a:moveTo>
                  <a:pt x="8629" y="9076"/>
                </a:moveTo>
                <a:cubicBezTo>
                  <a:pt x="8425" y="9076"/>
                  <a:pt x="8262" y="9239"/>
                  <a:pt x="8262" y="9442"/>
                </a:cubicBezTo>
                <a:cubicBezTo>
                  <a:pt x="8262" y="9646"/>
                  <a:pt x="8425" y="9849"/>
                  <a:pt x="8629" y="9849"/>
                </a:cubicBezTo>
                <a:lnTo>
                  <a:pt x="12780" y="9849"/>
                </a:lnTo>
                <a:cubicBezTo>
                  <a:pt x="12983" y="9849"/>
                  <a:pt x="13146" y="9646"/>
                  <a:pt x="13146" y="9442"/>
                </a:cubicBezTo>
                <a:cubicBezTo>
                  <a:pt x="13146" y="9239"/>
                  <a:pt x="12983" y="9076"/>
                  <a:pt x="12780" y="9076"/>
                </a:cubicBezTo>
                <a:close/>
                <a:moveTo>
                  <a:pt x="367" y="10867"/>
                </a:moveTo>
                <a:cubicBezTo>
                  <a:pt x="164" y="10867"/>
                  <a:pt x="1" y="11029"/>
                  <a:pt x="1" y="11233"/>
                </a:cubicBezTo>
                <a:cubicBezTo>
                  <a:pt x="1" y="11436"/>
                  <a:pt x="164" y="11640"/>
                  <a:pt x="367" y="11640"/>
                </a:cubicBezTo>
                <a:lnTo>
                  <a:pt x="1954" y="11640"/>
                </a:lnTo>
                <a:cubicBezTo>
                  <a:pt x="2158" y="11640"/>
                  <a:pt x="2321" y="11436"/>
                  <a:pt x="2321" y="11233"/>
                </a:cubicBezTo>
                <a:cubicBezTo>
                  <a:pt x="2321" y="11029"/>
                  <a:pt x="2158" y="10867"/>
                  <a:pt x="1954" y="10867"/>
                </a:cubicBezTo>
                <a:close/>
                <a:moveTo>
                  <a:pt x="8629" y="10867"/>
                </a:moveTo>
                <a:cubicBezTo>
                  <a:pt x="8425" y="10867"/>
                  <a:pt x="8262" y="11029"/>
                  <a:pt x="8262" y="11233"/>
                </a:cubicBezTo>
                <a:cubicBezTo>
                  <a:pt x="8262" y="11436"/>
                  <a:pt x="8425" y="11640"/>
                  <a:pt x="8629" y="11640"/>
                </a:cubicBezTo>
                <a:lnTo>
                  <a:pt x="12780" y="11640"/>
                </a:lnTo>
                <a:cubicBezTo>
                  <a:pt x="12983" y="11640"/>
                  <a:pt x="13146" y="11436"/>
                  <a:pt x="13146" y="11233"/>
                </a:cubicBezTo>
                <a:cubicBezTo>
                  <a:pt x="13146" y="11029"/>
                  <a:pt x="12983" y="10867"/>
                  <a:pt x="12780" y="10867"/>
                </a:cubicBezTo>
                <a:close/>
                <a:moveTo>
                  <a:pt x="14204" y="12495"/>
                </a:moveTo>
                <a:cubicBezTo>
                  <a:pt x="13960" y="12495"/>
                  <a:pt x="13756" y="12657"/>
                  <a:pt x="13756" y="12942"/>
                </a:cubicBezTo>
                <a:cubicBezTo>
                  <a:pt x="13756" y="13186"/>
                  <a:pt x="13960" y="13390"/>
                  <a:pt x="14204" y="13390"/>
                </a:cubicBezTo>
                <a:cubicBezTo>
                  <a:pt x="14448" y="13390"/>
                  <a:pt x="14652" y="13186"/>
                  <a:pt x="14652" y="12942"/>
                </a:cubicBezTo>
                <a:cubicBezTo>
                  <a:pt x="14652" y="12657"/>
                  <a:pt x="14448" y="12495"/>
                  <a:pt x="14204" y="12495"/>
                </a:cubicBezTo>
                <a:close/>
                <a:moveTo>
                  <a:pt x="15547" y="12495"/>
                </a:moveTo>
                <a:cubicBezTo>
                  <a:pt x="15303" y="12495"/>
                  <a:pt x="15099" y="12657"/>
                  <a:pt x="15099" y="12942"/>
                </a:cubicBezTo>
                <a:cubicBezTo>
                  <a:pt x="15099" y="13186"/>
                  <a:pt x="15303" y="13390"/>
                  <a:pt x="15547" y="13390"/>
                </a:cubicBezTo>
                <a:cubicBezTo>
                  <a:pt x="15791" y="13390"/>
                  <a:pt x="15995" y="13186"/>
                  <a:pt x="15995" y="12942"/>
                </a:cubicBezTo>
                <a:cubicBezTo>
                  <a:pt x="15995" y="12657"/>
                  <a:pt x="15791" y="12495"/>
                  <a:pt x="15547" y="12495"/>
                </a:cubicBezTo>
                <a:close/>
                <a:moveTo>
                  <a:pt x="16890" y="12495"/>
                </a:moveTo>
                <a:cubicBezTo>
                  <a:pt x="16646" y="12495"/>
                  <a:pt x="16442" y="12657"/>
                  <a:pt x="16442" y="12942"/>
                </a:cubicBezTo>
                <a:cubicBezTo>
                  <a:pt x="16442" y="13186"/>
                  <a:pt x="16646" y="13390"/>
                  <a:pt x="16890" y="13390"/>
                </a:cubicBezTo>
                <a:cubicBezTo>
                  <a:pt x="17134" y="13390"/>
                  <a:pt x="17338" y="13186"/>
                  <a:pt x="17338" y="12942"/>
                </a:cubicBezTo>
                <a:cubicBezTo>
                  <a:pt x="17338" y="12657"/>
                  <a:pt x="17134" y="12495"/>
                  <a:pt x="16890" y="12495"/>
                </a:cubicBezTo>
                <a:close/>
                <a:moveTo>
                  <a:pt x="18233" y="12495"/>
                </a:moveTo>
                <a:cubicBezTo>
                  <a:pt x="17989" y="12495"/>
                  <a:pt x="17785" y="12657"/>
                  <a:pt x="17785" y="12942"/>
                </a:cubicBezTo>
                <a:cubicBezTo>
                  <a:pt x="17785" y="13186"/>
                  <a:pt x="17989" y="13390"/>
                  <a:pt x="18233" y="13390"/>
                </a:cubicBezTo>
                <a:cubicBezTo>
                  <a:pt x="18477" y="13390"/>
                  <a:pt x="18681" y="13186"/>
                  <a:pt x="18681" y="12942"/>
                </a:cubicBezTo>
                <a:cubicBezTo>
                  <a:pt x="18681" y="12657"/>
                  <a:pt x="18477" y="12495"/>
                  <a:pt x="18233" y="12495"/>
                </a:cubicBezTo>
                <a:close/>
                <a:moveTo>
                  <a:pt x="19576" y="12495"/>
                </a:moveTo>
                <a:cubicBezTo>
                  <a:pt x="19332" y="12495"/>
                  <a:pt x="19128" y="12657"/>
                  <a:pt x="19128" y="12942"/>
                </a:cubicBezTo>
                <a:cubicBezTo>
                  <a:pt x="19128" y="13186"/>
                  <a:pt x="19332" y="13390"/>
                  <a:pt x="19576" y="13390"/>
                </a:cubicBezTo>
                <a:cubicBezTo>
                  <a:pt x="19820" y="13390"/>
                  <a:pt x="20024" y="13186"/>
                  <a:pt x="20024" y="12942"/>
                </a:cubicBezTo>
                <a:cubicBezTo>
                  <a:pt x="20024" y="12657"/>
                  <a:pt x="19820" y="12495"/>
                  <a:pt x="19576" y="12495"/>
                </a:cubicBezTo>
                <a:close/>
                <a:moveTo>
                  <a:pt x="20919" y="12495"/>
                </a:moveTo>
                <a:cubicBezTo>
                  <a:pt x="20675" y="12495"/>
                  <a:pt x="20471" y="12657"/>
                  <a:pt x="20471" y="12942"/>
                </a:cubicBezTo>
                <a:cubicBezTo>
                  <a:pt x="20471" y="13186"/>
                  <a:pt x="20675" y="13390"/>
                  <a:pt x="20919" y="13390"/>
                </a:cubicBezTo>
                <a:cubicBezTo>
                  <a:pt x="21163" y="13390"/>
                  <a:pt x="21367" y="13186"/>
                  <a:pt x="21367" y="12942"/>
                </a:cubicBezTo>
                <a:cubicBezTo>
                  <a:pt x="21367" y="12657"/>
                  <a:pt x="21163" y="12495"/>
                  <a:pt x="20919" y="12495"/>
                </a:cubicBezTo>
                <a:close/>
                <a:moveTo>
                  <a:pt x="367" y="12657"/>
                </a:moveTo>
                <a:cubicBezTo>
                  <a:pt x="164" y="12657"/>
                  <a:pt x="1" y="12820"/>
                  <a:pt x="1" y="13024"/>
                </a:cubicBezTo>
                <a:cubicBezTo>
                  <a:pt x="1" y="13268"/>
                  <a:pt x="164" y="13431"/>
                  <a:pt x="367" y="13431"/>
                </a:cubicBezTo>
                <a:lnTo>
                  <a:pt x="1954" y="13431"/>
                </a:lnTo>
                <a:cubicBezTo>
                  <a:pt x="2158" y="13431"/>
                  <a:pt x="2321" y="13268"/>
                  <a:pt x="2321" y="13024"/>
                </a:cubicBezTo>
                <a:cubicBezTo>
                  <a:pt x="2321" y="12820"/>
                  <a:pt x="2158" y="12657"/>
                  <a:pt x="1954" y="12657"/>
                </a:cubicBezTo>
                <a:close/>
                <a:moveTo>
                  <a:pt x="8629" y="12657"/>
                </a:moveTo>
                <a:cubicBezTo>
                  <a:pt x="8425" y="12657"/>
                  <a:pt x="8262" y="12820"/>
                  <a:pt x="8262" y="13024"/>
                </a:cubicBezTo>
                <a:cubicBezTo>
                  <a:pt x="8262" y="13268"/>
                  <a:pt x="8425" y="13431"/>
                  <a:pt x="8629" y="13431"/>
                </a:cubicBezTo>
                <a:lnTo>
                  <a:pt x="12780" y="13431"/>
                </a:lnTo>
                <a:cubicBezTo>
                  <a:pt x="12983" y="13431"/>
                  <a:pt x="13146" y="13268"/>
                  <a:pt x="13146" y="13024"/>
                </a:cubicBezTo>
                <a:cubicBezTo>
                  <a:pt x="13146" y="12820"/>
                  <a:pt x="12983" y="12657"/>
                  <a:pt x="12780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49"/>
          <p:cNvSpPr/>
          <p:nvPr/>
        </p:nvSpPr>
        <p:spPr>
          <a:xfrm flipH="1">
            <a:off x="9410618" y="6094276"/>
            <a:ext cx="507613" cy="56590"/>
          </a:xfrm>
          <a:custGeom>
            <a:rect b="b" l="l" r="r" t="t"/>
            <a:pathLst>
              <a:path extrusionOk="0" h="2931" w="26291">
                <a:moveTo>
                  <a:pt x="5088" y="0"/>
                </a:moveTo>
                <a:lnTo>
                  <a:pt x="4925" y="41"/>
                </a:lnTo>
                <a:lnTo>
                  <a:pt x="326" y="2238"/>
                </a:lnTo>
                <a:cubicBezTo>
                  <a:pt x="0" y="2401"/>
                  <a:pt x="123" y="2930"/>
                  <a:pt x="489" y="2930"/>
                </a:cubicBezTo>
                <a:lnTo>
                  <a:pt x="22913" y="2930"/>
                </a:lnTo>
                <a:cubicBezTo>
                  <a:pt x="22994" y="2930"/>
                  <a:pt x="23076" y="2890"/>
                  <a:pt x="23157" y="2849"/>
                </a:cubicBezTo>
                <a:lnTo>
                  <a:pt x="26047" y="651"/>
                </a:lnTo>
                <a:cubicBezTo>
                  <a:pt x="26291" y="448"/>
                  <a:pt x="26169" y="0"/>
                  <a:pt x="2580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49"/>
          <p:cNvSpPr/>
          <p:nvPr/>
        </p:nvSpPr>
        <p:spPr>
          <a:xfrm flipH="1">
            <a:off x="9406678" y="6087982"/>
            <a:ext cx="515491" cy="69159"/>
          </a:xfrm>
          <a:custGeom>
            <a:rect b="b" l="l" r="r" t="t"/>
            <a:pathLst>
              <a:path extrusionOk="0" h="3582" w="26699">
                <a:moveTo>
                  <a:pt x="26047" y="652"/>
                </a:moveTo>
                <a:lnTo>
                  <a:pt x="26047" y="692"/>
                </a:lnTo>
                <a:lnTo>
                  <a:pt x="26006" y="692"/>
                </a:lnTo>
                <a:lnTo>
                  <a:pt x="23117" y="2931"/>
                </a:lnTo>
                <a:lnTo>
                  <a:pt x="693" y="2931"/>
                </a:lnTo>
                <a:lnTo>
                  <a:pt x="652" y="2890"/>
                </a:lnTo>
                <a:lnTo>
                  <a:pt x="693" y="2890"/>
                </a:lnTo>
                <a:lnTo>
                  <a:pt x="5251" y="692"/>
                </a:lnTo>
                <a:lnTo>
                  <a:pt x="5332" y="652"/>
                </a:lnTo>
                <a:close/>
                <a:moveTo>
                  <a:pt x="5210" y="0"/>
                </a:moveTo>
                <a:lnTo>
                  <a:pt x="5088" y="41"/>
                </a:lnTo>
                <a:lnTo>
                  <a:pt x="5007" y="41"/>
                </a:lnTo>
                <a:lnTo>
                  <a:pt x="367" y="2279"/>
                </a:lnTo>
                <a:cubicBezTo>
                  <a:pt x="123" y="2402"/>
                  <a:pt x="1" y="2646"/>
                  <a:pt x="1" y="2890"/>
                </a:cubicBezTo>
                <a:cubicBezTo>
                  <a:pt x="1" y="3053"/>
                  <a:pt x="42" y="3256"/>
                  <a:pt x="164" y="3378"/>
                </a:cubicBezTo>
                <a:cubicBezTo>
                  <a:pt x="286" y="3500"/>
                  <a:pt x="489" y="3582"/>
                  <a:pt x="693" y="3582"/>
                </a:cubicBezTo>
                <a:lnTo>
                  <a:pt x="23117" y="3582"/>
                </a:lnTo>
                <a:cubicBezTo>
                  <a:pt x="23280" y="3582"/>
                  <a:pt x="23442" y="3541"/>
                  <a:pt x="23565" y="3460"/>
                </a:cubicBezTo>
                <a:lnTo>
                  <a:pt x="26454" y="1221"/>
                </a:lnTo>
                <a:cubicBezTo>
                  <a:pt x="26617" y="1099"/>
                  <a:pt x="26698" y="896"/>
                  <a:pt x="26698" y="692"/>
                </a:cubicBezTo>
                <a:cubicBezTo>
                  <a:pt x="26698" y="489"/>
                  <a:pt x="26658" y="326"/>
                  <a:pt x="26535" y="204"/>
                </a:cubicBezTo>
                <a:cubicBezTo>
                  <a:pt x="26413" y="82"/>
                  <a:pt x="26210" y="0"/>
                  <a:pt x="260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49"/>
          <p:cNvSpPr/>
          <p:nvPr/>
        </p:nvSpPr>
        <p:spPr>
          <a:xfrm flipH="1">
            <a:off x="9603145" y="5823985"/>
            <a:ext cx="79373" cy="303321"/>
          </a:xfrm>
          <a:custGeom>
            <a:rect b="b" l="l" r="r" t="t"/>
            <a:pathLst>
              <a:path extrusionOk="0" h="15710" w="4111">
                <a:moveTo>
                  <a:pt x="1" y="0"/>
                </a:moveTo>
                <a:lnTo>
                  <a:pt x="1" y="15709"/>
                </a:lnTo>
                <a:lnTo>
                  <a:pt x="4111" y="15709"/>
                </a:lnTo>
                <a:lnTo>
                  <a:pt x="4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49"/>
          <p:cNvSpPr/>
          <p:nvPr/>
        </p:nvSpPr>
        <p:spPr>
          <a:xfrm flipH="1">
            <a:off x="9596059" y="5816900"/>
            <a:ext cx="92753" cy="316682"/>
          </a:xfrm>
          <a:custGeom>
            <a:rect b="b" l="l" r="r" t="t"/>
            <a:pathLst>
              <a:path extrusionOk="0" h="16402" w="4804">
                <a:moveTo>
                  <a:pt x="4111" y="693"/>
                </a:moveTo>
                <a:lnTo>
                  <a:pt x="4111" y="15751"/>
                </a:lnTo>
                <a:lnTo>
                  <a:pt x="652" y="15751"/>
                </a:lnTo>
                <a:lnTo>
                  <a:pt x="652" y="693"/>
                </a:lnTo>
                <a:close/>
                <a:moveTo>
                  <a:pt x="327" y="1"/>
                </a:moveTo>
                <a:cubicBezTo>
                  <a:pt x="245" y="1"/>
                  <a:pt x="164" y="42"/>
                  <a:pt x="82" y="123"/>
                </a:cubicBezTo>
                <a:cubicBezTo>
                  <a:pt x="42" y="164"/>
                  <a:pt x="1" y="286"/>
                  <a:pt x="1" y="367"/>
                </a:cubicBezTo>
                <a:lnTo>
                  <a:pt x="1" y="16076"/>
                </a:lnTo>
                <a:cubicBezTo>
                  <a:pt x="1" y="16158"/>
                  <a:pt x="42" y="16239"/>
                  <a:pt x="82" y="16320"/>
                </a:cubicBezTo>
                <a:cubicBezTo>
                  <a:pt x="164" y="16361"/>
                  <a:pt x="245" y="16402"/>
                  <a:pt x="327" y="16402"/>
                </a:cubicBezTo>
                <a:lnTo>
                  <a:pt x="4437" y="16402"/>
                </a:lnTo>
                <a:cubicBezTo>
                  <a:pt x="4559" y="16402"/>
                  <a:pt x="4640" y="16361"/>
                  <a:pt x="4681" y="16320"/>
                </a:cubicBezTo>
                <a:cubicBezTo>
                  <a:pt x="4763" y="16239"/>
                  <a:pt x="4803" y="16158"/>
                  <a:pt x="4803" y="16076"/>
                </a:cubicBezTo>
                <a:lnTo>
                  <a:pt x="4803" y="367"/>
                </a:lnTo>
                <a:cubicBezTo>
                  <a:pt x="4803" y="286"/>
                  <a:pt x="4763" y="164"/>
                  <a:pt x="4681" y="123"/>
                </a:cubicBezTo>
                <a:cubicBezTo>
                  <a:pt x="4640" y="42"/>
                  <a:pt x="4559" y="1"/>
                  <a:pt x="44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49"/>
          <p:cNvSpPr/>
          <p:nvPr/>
        </p:nvSpPr>
        <p:spPr>
          <a:xfrm flipH="1">
            <a:off x="9590556" y="5823985"/>
            <a:ext cx="104531" cy="220028"/>
          </a:xfrm>
          <a:custGeom>
            <a:rect b="b" l="l" r="r" t="t"/>
            <a:pathLst>
              <a:path extrusionOk="0" h="11396" w="5414">
                <a:moveTo>
                  <a:pt x="0" y="0"/>
                </a:moveTo>
                <a:lnTo>
                  <a:pt x="0" y="11395"/>
                </a:lnTo>
                <a:lnTo>
                  <a:pt x="5413" y="11395"/>
                </a:lnTo>
                <a:lnTo>
                  <a:pt x="541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49"/>
          <p:cNvSpPr/>
          <p:nvPr/>
        </p:nvSpPr>
        <p:spPr>
          <a:xfrm flipH="1">
            <a:off x="9583488" y="5816900"/>
            <a:ext cx="117892" cy="233389"/>
          </a:xfrm>
          <a:custGeom>
            <a:rect b="b" l="l" r="r" t="t"/>
            <a:pathLst>
              <a:path extrusionOk="0" h="12088" w="6106">
                <a:moveTo>
                  <a:pt x="5414" y="693"/>
                </a:moveTo>
                <a:lnTo>
                  <a:pt x="5414" y="11437"/>
                </a:lnTo>
                <a:lnTo>
                  <a:pt x="693" y="11437"/>
                </a:lnTo>
                <a:lnTo>
                  <a:pt x="693" y="693"/>
                </a:lnTo>
                <a:close/>
                <a:moveTo>
                  <a:pt x="326" y="1"/>
                </a:moveTo>
                <a:cubicBezTo>
                  <a:pt x="245" y="1"/>
                  <a:pt x="164" y="42"/>
                  <a:pt x="82" y="123"/>
                </a:cubicBezTo>
                <a:cubicBezTo>
                  <a:pt x="42" y="164"/>
                  <a:pt x="1" y="286"/>
                  <a:pt x="1" y="367"/>
                </a:cubicBezTo>
                <a:lnTo>
                  <a:pt x="1" y="11762"/>
                </a:lnTo>
                <a:cubicBezTo>
                  <a:pt x="1" y="11844"/>
                  <a:pt x="42" y="11925"/>
                  <a:pt x="82" y="12007"/>
                </a:cubicBezTo>
                <a:cubicBezTo>
                  <a:pt x="164" y="12088"/>
                  <a:pt x="245" y="12088"/>
                  <a:pt x="326" y="12088"/>
                </a:cubicBezTo>
                <a:lnTo>
                  <a:pt x="5739" y="12088"/>
                </a:lnTo>
                <a:cubicBezTo>
                  <a:pt x="5861" y="12088"/>
                  <a:pt x="5943" y="12088"/>
                  <a:pt x="5983" y="12007"/>
                </a:cubicBezTo>
                <a:cubicBezTo>
                  <a:pt x="6065" y="11925"/>
                  <a:pt x="6105" y="11844"/>
                  <a:pt x="6105" y="11762"/>
                </a:cubicBezTo>
                <a:lnTo>
                  <a:pt x="6105" y="367"/>
                </a:lnTo>
                <a:cubicBezTo>
                  <a:pt x="6105" y="286"/>
                  <a:pt x="6065" y="164"/>
                  <a:pt x="5983" y="123"/>
                </a:cubicBezTo>
                <a:cubicBezTo>
                  <a:pt x="5943" y="42"/>
                  <a:pt x="5861" y="1"/>
                  <a:pt x="57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49"/>
          <p:cNvSpPr/>
          <p:nvPr/>
        </p:nvSpPr>
        <p:spPr>
          <a:xfrm flipH="1">
            <a:off x="8964286" y="4814335"/>
            <a:ext cx="1318528" cy="1031716"/>
          </a:xfrm>
          <a:custGeom>
            <a:rect b="b" l="l" r="r" t="t"/>
            <a:pathLst>
              <a:path extrusionOk="0" h="53436" w="68291">
                <a:moveTo>
                  <a:pt x="1" y="0"/>
                </a:moveTo>
                <a:lnTo>
                  <a:pt x="1" y="53436"/>
                </a:lnTo>
                <a:lnTo>
                  <a:pt x="68291" y="53436"/>
                </a:lnTo>
                <a:lnTo>
                  <a:pt x="6829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49"/>
          <p:cNvSpPr/>
          <p:nvPr/>
        </p:nvSpPr>
        <p:spPr>
          <a:xfrm flipH="1">
            <a:off x="8957991" y="4808041"/>
            <a:ext cx="1331889" cy="1044304"/>
          </a:xfrm>
          <a:custGeom>
            <a:rect b="b" l="l" r="r" t="t"/>
            <a:pathLst>
              <a:path extrusionOk="0" h="54088" w="68983">
                <a:moveTo>
                  <a:pt x="68290" y="693"/>
                </a:moveTo>
                <a:lnTo>
                  <a:pt x="68290" y="53395"/>
                </a:lnTo>
                <a:lnTo>
                  <a:pt x="693" y="53395"/>
                </a:lnTo>
                <a:lnTo>
                  <a:pt x="693" y="693"/>
                </a:lnTo>
                <a:close/>
                <a:moveTo>
                  <a:pt x="367" y="1"/>
                </a:moveTo>
                <a:cubicBezTo>
                  <a:pt x="286" y="1"/>
                  <a:pt x="163" y="41"/>
                  <a:pt x="123" y="82"/>
                </a:cubicBezTo>
                <a:cubicBezTo>
                  <a:pt x="41" y="163"/>
                  <a:pt x="1" y="245"/>
                  <a:pt x="1" y="326"/>
                </a:cubicBezTo>
                <a:lnTo>
                  <a:pt x="1" y="53762"/>
                </a:lnTo>
                <a:cubicBezTo>
                  <a:pt x="1" y="53843"/>
                  <a:pt x="41" y="53924"/>
                  <a:pt x="123" y="54006"/>
                </a:cubicBezTo>
                <a:cubicBezTo>
                  <a:pt x="163" y="54047"/>
                  <a:pt x="286" y="54087"/>
                  <a:pt x="367" y="54087"/>
                </a:cubicBezTo>
                <a:lnTo>
                  <a:pt x="68657" y="54087"/>
                </a:lnTo>
                <a:cubicBezTo>
                  <a:pt x="68738" y="54087"/>
                  <a:pt x="68819" y="54047"/>
                  <a:pt x="68901" y="54006"/>
                </a:cubicBezTo>
                <a:cubicBezTo>
                  <a:pt x="68942" y="53924"/>
                  <a:pt x="68982" y="53843"/>
                  <a:pt x="68982" y="53762"/>
                </a:cubicBezTo>
                <a:lnTo>
                  <a:pt x="68982" y="326"/>
                </a:lnTo>
                <a:cubicBezTo>
                  <a:pt x="68982" y="245"/>
                  <a:pt x="68942" y="163"/>
                  <a:pt x="68901" y="82"/>
                </a:cubicBezTo>
                <a:cubicBezTo>
                  <a:pt x="68819" y="41"/>
                  <a:pt x="68738" y="1"/>
                  <a:pt x="686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49"/>
          <p:cNvSpPr/>
          <p:nvPr/>
        </p:nvSpPr>
        <p:spPr>
          <a:xfrm flipH="1">
            <a:off x="9035012" y="4869339"/>
            <a:ext cx="1177854" cy="921701"/>
          </a:xfrm>
          <a:custGeom>
            <a:rect b="b" l="l" r="r" t="t"/>
            <a:pathLst>
              <a:path extrusionOk="0" h="47738" w="61005">
                <a:moveTo>
                  <a:pt x="0" y="0"/>
                </a:moveTo>
                <a:lnTo>
                  <a:pt x="0" y="47738"/>
                </a:lnTo>
                <a:lnTo>
                  <a:pt x="61005" y="47738"/>
                </a:lnTo>
                <a:lnTo>
                  <a:pt x="6100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49"/>
          <p:cNvSpPr/>
          <p:nvPr/>
        </p:nvSpPr>
        <p:spPr>
          <a:xfrm flipH="1">
            <a:off x="9028717" y="4863045"/>
            <a:ext cx="1190443" cy="934290"/>
          </a:xfrm>
          <a:custGeom>
            <a:rect b="b" l="l" r="r" t="t"/>
            <a:pathLst>
              <a:path extrusionOk="0" h="48390" w="61657">
                <a:moveTo>
                  <a:pt x="61005" y="692"/>
                </a:moveTo>
                <a:lnTo>
                  <a:pt x="61005" y="47698"/>
                </a:lnTo>
                <a:lnTo>
                  <a:pt x="692" y="47698"/>
                </a:lnTo>
                <a:lnTo>
                  <a:pt x="692" y="692"/>
                </a:lnTo>
                <a:close/>
                <a:moveTo>
                  <a:pt x="326" y="0"/>
                </a:moveTo>
                <a:cubicBezTo>
                  <a:pt x="245" y="0"/>
                  <a:pt x="163" y="41"/>
                  <a:pt x="123" y="123"/>
                </a:cubicBezTo>
                <a:cubicBezTo>
                  <a:pt x="41" y="163"/>
                  <a:pt x="0" y="245"/>
                  <a:pt x="0" y="326"/>
                </a:cubicBezTo>
                <a:lnTo>
                  <a:pt x="0" y="48064"/>
                </a:lnTo>
                <a:cubicBezTo>
                  <a:pt x="0" y="48145"/>
                  <a:pt x="41" y="48227"/>
                  <a:pt x="123" y="48267"/>
                </a:cubicBezTo>
                <a:cubicBezTo>
                  <a:pt x="163" y="48349"/>
                  <a:pt x="245" y="48389"/>
                  <a:pt x="326" y="48389"/>
                </a:cubicBezTo>
                <a:lnTo>
                  <a:pt x="61331" y="48389"/>
                </a:lnTo>
                <a:cubicBezTo>
                  <a:pt x="61412" y="48389"/>
                  <a:pt x="61494" y="48349"/>
                  <a:pt x="61575" y="48267"/>
                </a:cubicBezTo>
                <a:cubicBezTo>
                  <a:pt x="61616" y="48227"/>
                  <a:pt x="61657" y="48145"/>
                  <a:pt x="61657" y="48064"/>
                </a:cubicBezTo>
                <a:lnTo>
                  <a:pt x="61657" y="326"/>
                </a:lnTo>
                <a:cubicBezTo>
                  <a:pt x="61657" y="245"/>
                  <a:pt x="61616" y="163"/>
                  <a:pt x="61575" y="123"/>
                </a:cubicBezTo>
                <a:cubicBezTo>
                  <a:pt x="61494" y="41"/>
                  <a:pt x="61412" y="0"/>
                  <a:pt x="613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49"/>
          <p:cNvSpPr/>
          <p:nvPr/>
        </p:nvSpPr>
        <p:spPr>
          <a:xfrm flipH="1">
            <a:off x="9576407" y="4916466"/>
            <a:ext cx="412543" cy="259319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3" y="82"/>
                  <a:pt x="1" y="245"/>
                  <a:pt x="1" y="489"/>
                </a:cubicBezTo>
                <a:cubicBezTo>
                  <a:pt x="1" y="693"/>
                  <a:pt x="163" y="856"/>
                  <a:pt x="367" y="856"/>
                </a:cubicBezTo>
                <a:lnTo>
                  <a:pt x="1954" y="856"/>
                </a:lnTo>
                <a:cubicBezTo>
                  <a:pt x="2158" y="856"/>
                  <a:pt x="2361" y="693"/>
                  <a:pt x="2361" y="489"/>
                </a:cubicBezTo>
                <a:cubicBezTo>
                  <a:pt x="2361" y="245"/>
                  <a:pt x="2158" y="82"/>
                  <a:pt x="1954" y="82"/>
                </a:cubicBezTo>
                <a:close/>
                <a:moveTo>
                  <a:pt x="3704" y="82"/>
                </a:moveTo>
                <a:cubicBezTo>
                  <a:pt x="3501" y="82"/>
                  <a:pt x="3338" y="245"/>
                  <a:pt x="3338" y="489"/>
                </a:cubicBezTo>
                <a:cubicBezTo>
                  <a:pt x="3338" y="693"/>
                  <a:pt x="3501" y="856"/>
                  <a:pt x="3704" y="856"/>
                </a:cubicBezTo>
                <a:lnTo>
                  <a:pt x="7855" y="856"/>
                </a:lnTo>
                <a:cubicBezTo>
                  <a:pt x="8059" y="856"/>
                  <a:pt x="8222" y="693"/>
                  <a:pt x="8222" y="489"/>
                </a:cubicBezTo>
                <a:cubicBezTo>
                  <a:pt x="8222" y="245"/>
                  <a:pt x="8059" y="82"/>
                  <a:pt x="7855" y="82"/>
                </a:cubicBezTo>
                <a:close/>
                <a:moveTo>
                  <a:pt x="9605" y="1"/>
                </a:moveTo>
                <a:cubicBezTo>
                  <a:pt x="9361" y="1"/>
                  <a:pt x="9158" y="204"/>
                  <a:pt x="9158" y="489"/>
                </a:cubicBezTo>
                <a:cubicBezTo>
                  <a:pt x="9158" y="733"/>
                  <a:pt x="9361" y="937"/>
                  <a:pt x="9605" y="937"/>
                </a:cubicBezTo>
                <a:cubicBezTo>
                  <a:pt x="9849" y="937"/>
                  <a:pt x="10053" y="733"/>
                  <a:pt x="10053" y="489"/>
                </a:cubicBezTo>
                <a:cubicBezTo>
                  <a:pt x="10053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4" y="1"/>
                  <a:pt x="10501" y="204"/>
                  <a:pt x="10501" y="489"/>
                </a:cubicBezTo>
                <a:cubicBezTo>
                  <a:pt x="10501" y="733"/>
                  <a:pt x="10704" y="937"/>
                  <a:pt x="10948" y="937"/>
                </a:cubicBezTo>
                <a:cubicBezTo>
                  <a:pt x="11192" y="937"/>
                  <a:pt x="11396" y="733"/>
                  <a:pt x="11396" y="489"/>
                </a:cubicBezTo>
                <a:cubicBezTo>
                  <a:pt x="11396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7" y="1"/>
                  <a:pt x="11844" y="204"/>
                  <a:pt x="11844" y="489"/>
                </a:cubicBezTo>
                <a:cubicBezTo>
                  <a:pt x="11844" y="733"/>
                  <a:pt x="12047" y="937"/>
                  <a:pt x="12291" y="937"/>
                </a:cubicBezTo>
                <a:cubicBezTo>
                  <a:pt x="12535" y="937"/>
                  <a:pt x="12739" y="733"/>
                  <a:pt x="12739" y="489"/>
                </a:cubicBezTo>
                <a:cubicBezTo>
                  <a:pt x="12739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90" y="1"/>
                  <a:pt x="13187" y="204"/>
                  <a:pt x="13187" y="489"/>
                </a:cubicBezTo>
                <a:cubicBezTo>
                  <a:pt x="13187" y="733"/>
                  <a:pt x="13390" y="937"/>
                  <a:pt x="13634" y="937"/>
                </a:cubicBezTo>
                <a:cubicBezTo>
                  <a:pt x="13878" y="937"/>
                  <a:pt x="14082" y="733"/>
                  <a:pt x="14082" y="489"/>
                </a:cubicBezTo>
                <a:cubicBezTo>
                  <a:pt x="14082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3" y="1"/>
                  <a:pt x="14530" y="204"/>
                  <a:pt x="14530" y="489"/>
                </a:cubicBezTo>
                <a:cubicBezTo>
                  <a:pt x="14530" y="733"/>
                  <a:pt x="14733" y="937"/>
                  <a:pt x="14977" y="937"/>
                </a:cubicBezTo>
                <a:cubicBezTo>
                  <a:pt x="15221" y="937"/>
                  <a:pt x="15425" y="733"/>
                  <a:pt x="15425" y="489"/>
                </a:cubicBezTo>
                <a:cubicBezTo>
                  <a:pt x="15425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6" y="1"/>
                  <a:pt x="15873" y="204"/>
                  <a:pt x="15873" y="489"/>
                </a:cubicBezTo>
                <a:cubicBezTo>
                  <a:pt x="15873" y="733"/>
                  <a:pt x="16076" y="937"/>
                  <a:pt x="16320" y="937"/>
                </a:cubicBezTo>
                <a:cubicBezTo>
                  <a:pt x="16564" y="937"/>
                  <a:pt x="16768" y="733"/>
                  <a:pt x="16768" y="489"/>
                </a:cubicBezTo>
                <a:cubicBezTo>
                  <a:pt x="16768" y="204"/>
                  <a:pt x="16564" y="1"/>
                  <a:pt x="16320" y="1"/>
                </a:cubicBezTo>
                <a:close/>
                <a:moveTo>
                  <a:pt x="367" y="1873"/>
                </a:moveTo>
                <a:cubicBezTo>
                  <a:pt x="163" y="1873"/>
                  <a:pt x="1" y="2036"/>
                  <a:pt x="1" y="2280"/>
                </a:cubicBezTo>
                <a:cubicBezTo>
                  <a:pt x="1" y="2483"/>
                  <a:pt x="163" y="2646"/>
                  <a:pt x="367" y="2646"/>
                </a:cubicBezTo>
                <a:lnTo>
                  <a:pt x="1954" y="2646"/>
                </a:lnTo>
                <a:cubicBezTo>
                  <a:pt x="2158" y="2646"/>
                  <a:pt x="2361" y="2483"/>
                  <a:pt x="2361" y="2280"/>
                </a:cubicBezTo>
                <a:cubicBezTo>
                  <a:pt x="2361" y="2036"/>
                  <a:pt x="2158" y="1873"/>
                  <a:pt x="1954" y="1873"/>
                </a:cubicBezTo>
                <a:close/>
                <a:moveTo>
                  <a:pt x="3704" y="1873"/>
                </a:moveTo>
                <a:cubicBezTo>
                  <a:pt x="3501" y="1873"/>
                  <a:pt x="3338" y="2036"/>
                  <a:pt x="3338" y="2280"/>
                </a:cubicBezTo>
                <a:cubicBezTo>
                  <a:pt x="3338" y="2483"/>
                  <a:pt x="3501" y="2646"/>
                  <a:pt x="3704" y="2646"/>
                </a:cubicBezTo>
                <a:lnTo>
                  <a:pt x="7855" y="2646"/>
                </a:lnTo>
                <a:cubicBezTo>
                  <a:pt x="8059" y="2646"/>
                  <a:pt x="8222" y="2483"/>
                  <a:pt x="8222" y="2280"/>
                </a:cubicBezTo>
                <a:cubicBezTo>
                  <a:pt x="8222" y="2036"/>
                  <a:pt x="8059" y="1873"/>
                  <a:pt x="7855" y="1873"/>
                </a:cubicBezTo>
                <a:close/>
                <a:moveTo>
                  <a:pt x="367" y="3664"/>
                </a:moveTo>
                <a:cubicBezTo>
                  <a:pt x="163" y="3664"/>
                  <a:pt x="1" y="3867"/>
                  <a:pt x="1" y="4071"/>
                </a:cubicBezTo>
                <a:cubicBezTo>
                  <a:pt x="1" y="4274"/>
                  <a:pt x="163" y="4437"/>
                  <a:pt x="367" y="4437"/>
                </a:cubicBezTo>
                <a:lnTo>
                  <a:pt x="1954" y="4437"/>
                </a:lnTo>
                <a:cubicBezTo>
                  <a:pt x="2158" y="4437"/>
                  <a:pt x="2361" y="4274"/>
                  <a:pt x="2361" y="4071"/>
                </a:cubicBezTo>
                <a:cubicBezTo>
                  <a:pt x="2361" y="3867"/>
                  <a:pt x="2158" y="3664"/>
                  <a:pt x="1954" y="3664"/>
                </a:cubicBezTo>
                <a:close/>
                <a:moveTo>
                  <a:pt x="3704" y="3664"/>
                </a:moveTo>
                <a:cubicBezTo>
                  <a:pt x="3501" y="3664"/>
                  <a:pt x="3338" y="3867"/>
                  <a:pt x="3338" y="4071"/>
                </a:cubicBezTo>
                <a:cubicBezTo>
                  <a:pt x="3338" y="4274"/>
                  <a:pt x="3501" y="4437"/>
                  <a:pt x="3704" y="4437"/>
                </a:cubicBezTo>
                <a:lnTo>
                  <a:pt x="7855" y="4437"/>
                </a:lnTo>
                <a:cubicBezTo>
                  <a:pt x="8059" y="4437"/>
                  <a:pt x="8222" y="4274"/>
                  <a:pt x="8222" y="4071"/>
                </a:cubicBezTo>
                <a:cubicBezTo>
                  <a:pt x="8222" y="3867"/>
                  <a:pt x="8059" y="3664"/>
                  <a:pt x="7855" y="3664"/>
                </a:cubicBezTo>
                <a:close/>
                <a:moveTo>
                  <a:pt x="9605" y="3623"/>
                </a:moveTo>
                <a:cubicBezTo>
                  <a:pt x="9361" y="3623"/>
                  <a:pt x="9158" y="3826"/>
                  <a:pt x="9158" y="4071"/>
                </a:cubicBezTo>
                <a:cubicBezTo>
                  <a:pt x="9158" y="4315"/>
                  <a:pt x="9361" y="4518"/>
                  <a:pt x="9605" y="4518"/>
                </a:cubicBezTo>
                <a:cubicBezTo>
                  <a:pt x="9849" y="4518"/>
                  <a:pt x="10053" y="4315"/>
                  <a:pt x="10053" y="4071"/>
                </a:cubicBezTo>
                <a:cubicBezTo>
                  <a:pt x="10053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4" y="3623"/>
                  <a:pt x="10501" y="3826"/>
                  <a:pt x="10501" y="4071"/>
                </a:cubicBezTo>
                <a:cubicBezTo>
                  <a:pt x="10501" y="4315"/>
                  <a:pt x="10704" y="4518"/>
                  <a:pt x="10948" y="4518"/>
                </a:cubicBezTo>
                <a:cubicBezTo>
                  <a:pt x="11192" y="4518"/>
                  <a:pt x="11396" y="4315"/>
                  <a:pt x="11396" y="4071"/>
                </a:cubicBezTo>
                <a:cubicBezTo>
                  <a:pt x="11396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7" y="3623"/>
                  <a:pt x="11844" y="3826"/>
                  <a:pt x="11844" y="4071"/>
                </a:cubicBezTo>
                <a:cubicBezTo>
                  <a:pt x="11844" y="4315"/>
                  <a:pt x="12047" y="4518"/>
                  <a:pt x="12291" y="4518"/>
                </a:cubicBezTo>
                <a:cubicBezTo>
                  <a:pt x="12535" y="4518"/>
                  <a:pt x="12739" y="4315"/>
                  <a:pt x="12739" y="4071"/>
                </a:cubicBezTo>
                <a:cubicBezTo>
                  <a:pt x="12739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90" y="3623"/>
                  <a:pt x="13187" y="3826"/>
                  <a:pt x="13187" y="4071"/>
                </a:cubicBezTo>
                <a:cubicBezTo>
                  <a:pt x="13187" y="4315"/>
                  <a:pt x="13390" y="4518"/>
                  <a:pt x="13634" y="4518"/>
                </a:cubicBezTo>
                <a:cubicBezTo>
                  <a:pt x="13878" y="4518"/>
                  <a:pt x="14082" y="4315"/>
                  <a:pt x="14082" y="4071"/>
                </a:cubicBezTo>
                <a:cubicBezTo>
                  <a:pt x="14082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3" y="3623"/>
                  <a:pt x="14530" y="3826"/>
                  <a:pt x="14530" y="4071"/>
                </a:cubicBezTo>
                <a:cubicBezTo>
                  <a:pt x="14530" y="4315"/>
                  <a:pt x="14733" y="4518"/>
                  <a:pt x="14977" y="4518"/>
                </a:cubicBezTo>
                <a:cubicBezTo>
                  <a:pt x="15221" y="4518"/>
                  <a:pt x="15425" y="4315"/>
                  <a:pt x="15425" y="4071"/>
                </a:cubicBezTo>
                <a:cubicBezTo>
                  <a:pt x="15425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6" y="3623"/>
                  <a:pt x="15873" y="3826"/>
                  <a:pt x="15873" y="4071"/>
                </a:cubicBezTo>
                <a:cubicBezTo>
                  <a:pt x="15873" y="4315"/>
                  <a:pt x="16076" y="4518"/>
                  <a:pt x="16320" y="4518"/>
                </a:cubicBezTo>
                <a:cubicBezTo>
                  <a:pt x="16564" y="4518"/>
                  <a:pt x="16768" y="4315"/>
                  <a:pt x="16768" y="4071"/>
                </a:cubicBezTo>
                <a:cubicBezTo>
                  <a:pt x="16768" y="3826"/>
                  <a:pt x="16564" y="3623"/>
                  <a:pt x="16320" y="3623"/>
                </a:cubicBezTo>
                <a:close/>
                <a:moveTo>
                  <a:pt x="367" y="5454"/>
                </a:moveTo>
                <a:cubicBezTo>
                  <a:pt x="163" y="5454"/>
                  <a:pt x="1" y="5658"/>
                  <a:pt x="1" y="5861"/>
                </a:cubicBezTo>
                <a:cubicBezTo>
                  <a:pt x="1" y="6065"/>
                  <a:pt x="163" y="6228"/>
                  <a:pt x="367" y="6228"/>
                </a:cubicBezTo>
                <a:lnTo>
                  <a:pt x="1954" y="6228"/>
                </a:lnTo>
                <a:cubicBezTo>
                  <a:pt x="2158" y="6228"/>
                  <a:pt x="2361" y="6065"/>
                  <a:pt x="2361" y="5861"/>
                </a:cubicBezTo>
                <a:cubicBezTo>
                  <a:pt x="2361" y="5658"/>
                  <a:pt x="2158" y="5454"/>
                  <a:pt x="1954" y="5454"/>
                </a:cubicBezTo>
                <a:close/>
                <a:moveTo>
                  <a:pt x="3704" y="5454"/>
                </a:moveTo>
                <a:cubicBezTo>
                  <a:pt x="3501" y="5454"/>
                  <a:pt x="3338" y="5658"/>
                  <a:pt x="3338" y="5861"/>
                </a:cubicBezTo>
                <a:cubicBezTo>
                  <a:pt x="3338" y="6065"/>
                  <a:pt x="3501" y="6228"/>
                  <a:pt x="3704" y="6228"/>
                </a:cubicBezTo>
                <a:lnTo>
                  <a:pt x="7855" y="6228"/>
                </a:lnTo>
                <a:cubicBezTo>
                  <a:pt x="8059" y="6228"/>
                  <a:pt x="8222" y="6065"/>
                  <a:pt x="8222" y="5861"/>
                </a:cubicBezTo>
                <a:cubicBezTo>
                  <a:pt x="8222" y="5658"/>
                  <a:pt x="8059" y="5454"/>
                  <a:pt x="7855" y="5454"/>
                </a:cubicBezTo>
                <a:close/>
                <a:moveTo>
                  <a:pt x="367" y="7286"/>
                </a:moveTo>
                <a:cubicBezTo>
                  <a:pt x="163" y="7286"/>
                  <a:pt x="1" y="7448"/>
                  <a:pt x="1" y="7652"/>
                </a:cubicBezTo>
                <a:cubicBezTo>
                  <a:pt x="1" y="7855"/>
                  <a:pt x="163" y="8059"/>
                  <a:pt x="367" y="8059"/>
                </a:cubicBezTo>
                <a:lnTo>
                  <a:pt x="1954" y="8059"/>
                </a:lnTo>
                <a:cubicBezTo>
                  <a:pt x="2158" y="8059"/>
                  <a:pt x="2361" y="7855"/>
                  <a:pt x="2361" y="7652"/>
                </a:cubicBezTo>
                <a:cubicBezTo>
                  <a:pt x="2361" y="7448"/>
                  <a:pt x="2158" y="7286"/>
                  <a:pt x="1954" y="7286"/>
                </a:cubicBezTo>
                <a:close/>
                <a:moveTo>
                  <a:pt x="3704" y="7286"/>
                </a:moveTo>
                <a:cubicBezTo>
                  <a:pt x="3501" y="7286"/>
                  <a:pt x="3338" y="7448"/>
                  <a:pt x="3338" y="7652"/>
                </a:cubicBezTo>
                <a:cubicBezTo>
                  <a:pt x="3338" y="7855"/>
                  <a:pt x="3501" y="8059"/>
                  <a:pt x="3704" y="8059"/>
                </a:cubicBezTo>
                <a:lnTo>
                  <a:pt x="7855" y="8059"/>
                </a:lnTo>
                <a:cubicBezTo>
                  <a:pt x="8059" y="8059"/>
                  <a:pt x="8222" y="7855"/>
                  <a:pt x="8222" y="7652"/>
                </a:cubicBezTo>
                <a:cubicBezTo>
                  <a:pt x="8222" y="7448"/>
                  <a:pt x="8059" y="7286"/>
                  <a:pt x="7855" y="7286"/>
                </a:cubicBezTo>
                <a:close/>
                <a:moveTo>
                  <a:pt x="14204" y="8791"/>
                </a:moveTo>
                <a:cubicBezTo>
                  <a:pt x="13960" y="8791"/>
                  <a:pt x="13756" y="8995"/>
                  <a:pt x="13756" y="9239"/>
                </a:cubicBezTo>
                <a:cubicBezTo>
                  <a:pt x="13756" y="9483"/>
                  <a:pt x="13960" y="9687"/>
                  <a:pt x="14204" y="9687"/>
                </a:cubicBezTo>
                <a:cubicBezTo>
                  <a:pt x="14448" y="9687"/>
                  <a:pt x="14652" y="9483"/>
                  <a:pt x="14652" y="9239"/>
                </a:cubicBezTo>
                <a:cubicBezTo>
                  <a:pt x="14652" y="8995"/>
                  <a:pt x="14448" y="8791"/>
                  <a:pt x="14204" y="8791"/>
                </a:cubicBezTo>
                <a:close/>
                <a:moveTo>
                  <a:pt x="15547" y="8791"/>
                </a:moveTo>
                <a:cubicBezTo>
                  <a:pt x="15303" y="8791"/>
                  <a:pt x="15099" y="8995"/>
                  <a:pt x="15099" y="9239"/>
                </a:cubicBezTo>
                <a:cubicBezTo>
                  <a:pt x="15099" y="9483"/>
                  <a:pt x="15303" y="9687"/>
                  <a:pt x="15547" y="9687"/>
                </a:cubicBezTo>
                <a:cubicBezTo>
                  <a:pt x="15791" y="9687"/>
                  <a:pt x="15995" y="9483"/>
                  <a:pt x="15995" y="9239"/>
                </a:cubicBezTo>
                <a:cubicBezTo>
                  <a:pt x="15995" y="8995"/>
                  <a:pt x="15791" y="8791"/>
                  <a:pt x="15547" y="8791"/>
                </a:cubicBezTo>
                <a:close/>
                <a:moveTo>
                  <a:pt x="16890" y="8791"/>
                </a:moveTo>
                <a:cubicBezTo>
                  <a:pt x="16646" y="8791"/>
                  <a:pt x="16442" y="8995"/>
                  <a:pt x="16442" y="9239"/>
                </a:cubicBezTo>
                <a:cubicBezTo>
                  <a:pt x="16442" y="9483"/>
                  <a:pt x="16646" y="9687"/>
                  <a:pt x="16890" y="9687"/>
                </a:cubicBezTo>
                <a:cubicBezTo>
                  <a:pt x="17134" y="9687"/>
                  <a:pt x="17338" y="9483"/>
                  <a:pt x="17338" y="9239"/>
                </a:cubicBezTo>
                <a:cubicBezTo>
                  <a:pt x="17338" y="8995"/>
                  <a:pt x="17134" y="8791"/>
                  <a:pt x="16890" y="8791"/>
                </a:cubicBezTo>
                <a:close/>
                <a:moveTo>
                  <a:pt x="18233" y="8791"/>
                </a:moveTo>
                <a:cubicBezTo>
                  <a:pt x="17989" y="8791"/>
                  <a:pt x="17785" y="8995"/>
                  <a:pt x="17785" y="9239"/>
                </a:cubicBezTo>
                <a:cubicBezTo>
                  <a:pt x="17785" y="9483"/>
                  <a:pt x="17989" y="9687"/>
                  <a:pt x="18233" y="9687"/>
                </a:cubicBezTo>
                <a:cubicBezTo>
                  <a:pt x="18477" y="9687"/>
                  <a:pt x="18681" y="9483"/>
                  <a:pt x="18681" y="9239"/>
                </a:cubicBezTo>
                <a:cubicBezTo>
                  <a:pt x="18681" y="8995"/>
                  <a:pt x="18477" y="8791"/>
                  <a:pt x="18233" y="8791"/>
                </a:cubicBezTo>
                <a:close/>
                <a:moveTo>
                  <a:pt x="19576" y="8791"/>
                </a:moveTo>
                <a:cubicBezTo>
                  <a:pt x="19332" y="8791"/>
                  <a:pt x="19128" y="8995"/>
                  <a:pt x="19128" y="9239"/>
                </a:cubicBezTo>
                <a:cubicBezTo>
                  <a:pt x="19128" y="9483"/>
                  <a:pt x="19332" y="9687"/>
                  <a:pt x="19576" y="9687"/>
                </a:cubicBezTo>
                <a:cubicBezTo>
                  <a:pt x="19820" y="9687"/>
                  <a:pt x="20024" y="9483"/>
                  <a:pt x="20024" y="9239"/>
                </a:cubicBezTo>
                <a:cubicBezTo>
                  <a:pt x="20024" y="8995"/>
                  <a:pt x="19820" y="8791"/>
                  <a:pt x="19576" y="8791"/>
                </a:cubicBezTo>
                <a:close/>
                <a:moveTo>
                  <a:pt x="20919" y="8791"/>
                </a:moveTo>
                <a:cubicBezTo>
                  <a:pt x="20675" y="8791"/>
                  <a:pt x="20471" y="8995"/>
                  <a:pt x="20471" y="9239"/>
                </a:cubicBezTo>
                <a:cubicBezTo>
                  <a:pt x="20471" y="9483"/>
                  <a:pt x="20675" y="9687"/>
                  <a:pt x="20919" y="9687"/>
                </a:cubicBezTo>
                <a:cubicBezTo>
                  <a:pt x="21163" y="9687"/>
                  <a:pt x="21367" y="9483"/>
                  <a:pt x="21367" y="9239"/>
                </a:cubicBezTo>
                <a:cubicBezTo>
                  <a:pt x="21367" y="8995"/>
                  <a:pt x="21163" y="8791"/>
                  <a:pt x="20919" y="8791"/>
                </a:cubicBezTo>
                <a:close/>
                <a:moveTo>
                  <a:pt x="367" y="9076"/>
                </a:moveTo>
                <a:cubicBezTo>
                  <a:pt x="163" y="9076"/>
                  <a:pt x="1" y="9239"/>
                  <a:pt x="1" y="9443"/>
                </a:cubicBezTo>
                <a:cubicBezTo>
                  <a:pt x="1" y="9646"/>
                  <a:pt x="163" y="9850"/>
                  <a:pt x="367" y="9850"/>
                </a:cubicBezTo>
                <a:lnTo>
                  <a:pt x="1954" y="9850"/>
                </a:lnTo>
                <a:cubicBezTo>
                  <a:pt x="2158" y="9850"/>
                  <a:pt x="2361" y="9646"/>
                  <a:pt x="2361" y="9443"/>
                </a:cubicBezTo>
                <a:cubicBezTo>
                  <a:pt x="2361" y="9239"/>
                  <a:pt x="2158" y="9076"/>
                  <a:pt x="1954" y="9076"/>
                </a:cubicBezTo>
                <a:close/>
                <a:moveTo>
                  <a:pt x="8669" y="9076"/>
                </a:moveTo>
                <a:cubicBezTo>
                  <a:pt x="8425" y="9076"/>
                  <a:pt x="8262" y="9239"/>
                  <a:pt x="8262" y="9443"/>
                </a:cubicBezTo>
                <a:cubicBezTo>
                  <a:pt x="8262" y="9646"/>
                  <a:pt x="8425" y="9850"/>
                  <a:pt x="8669" y="9850"/>
                </a:cubicBezTo>
                <a:lnTo>
                  <a:pt x="12780" y="9850"/>
                </a:lnTo>
                <a:cubicBezTo>
                  <a:pt x="12983" y="9850"/>
                  <a:pt x="13146" y="9646"/>
                  <a:pt x="13146" y="9443"/>
                </a:cubicBezTo>
                <a:cubicBezTo>
                  <a:pt x="13146" y="9239"/>
                  <a:pt x="12983" y="9076"/>
                  <a:pt x="12780" y="9076"/>
                </a:cubicBezTo>
                <a:close/>
                <a:moveTo>
                  <a:pt x="367" y="10867"/>
                </a:moveTo>
                <a:cubicBezTo>
                  <a:pt x="163" y="10867"/>
                  <a:pt x="1" y="11030"/>
                  <a:pt x="1" y="11233"/>
                </a:cubicBezTo>
                <a:cubicBezTo>
                  <a:pt x="1" y="11478"/>
                  <a:pt x="163" y="11640"/>
                  <a:pt x="367" y="11640"/>
                </a:cubicBezTo>
                <a:lnTo>
                  <a:pt x="1954" y="11640"/>
                </a:lnTo>
                <a:cubicBezTo>
                  <a:pt x="2158" y="11640"/>
                  <a:pt x="2361" y="11478"/>
                  <a:pt x="2361" y="11233"/>
                </a:cubicBezTo>
                <a:cubicBezTo>
                  <a:pt x="2361" y="11030"/>
                  <a:pt x="2158" y="10867"/>
                  <a:pt x="1954" y="10867"/>
                </a:cubicBezTo>
                <a:close/>
                <a:moveTo>
                  <a:pt x="8669" y="10867"/>
                </a:moveTo>
                <a:cubicBezTo>
                  <a:pt x="8425" y="10867"/>
                  <a:pt x="8262" y="11030"/>
                  <a:pt x="8262" y="11233"/>
                </a:cubicBezTo>
                <a:cubicBezTo>
                  <a:pt x="8262" y="11478"/>
                  <a:pt x="8425" y="11640"/>
                  <a:pt x="8669" y="11640"/>
                </a:cubicBezTo>
                <a:lnTo>
                  <a:pt x="12780" y="11640"/>
                </a:lnTo>
                <a:cubicBezTo>
                  <a:pt x="12983" y="11640"/>
                  <a:pt x="13146" y="11478"/>
                  <a:pt x="13146" y="11233"/>
                </a:cubicBezTo>
                <a:cubicBezTo>
                  <a:pt x="13146" y="11030"/>
                  <a:pt x="12983" y="10867"/>
                  <a:pt x="12780" y="10867"/>
                </a:cubicBezTo>
                <a:close/>
                <a:moveTo>
                  <a:pt x="14204" y="12495"/>
                </a:moveTo>
                <a:cubicBezTo>
                  <a:pt x="13960" y="12495"/>
                  <a:pt x="13756" y="12698"/>
                  <a:pt x="13756" y="12943"/>
                </a:cubicBezTo>
                <a:cubicBezTo>
                  <a:pt x="13756" y="13187"/>
                  <a:pt x="13960" y="13390"/>
                  <a:pt x="14204" y="13390"/>
                </a:cubicBezTo>
                <a:cubicBezTo>
                  <a:pt x="14448" y="13390"/>
                  <a:pt x="14652" y="13187"/>
                  <a:pt x="14652" y="12943"/>
                </a:cubicBezTo>
                <a:cubicBezTo>
                  <a:pt x="14652" y="12698"/>
                  <a:pt x="14448" y="12495"/>
                  <a:pt x="14204" y="12495"/>
                </a:cubicBezTo>
                <a:close/>
                <a:moveTo>
                  <a:pt x="15547" y="12495"/>
                </a:moveTo>
                <a:cubicBezTo>
                  <a:pt x="15303" y="12495"/>
                  <a:pt x="15099" y="12698"/>
                  <a:pt x="15099" y="12943"/>
                </a:cubicBezTo>
                <a:cubicBezTo>
                  <a:pt x="15099" y="13187"/>
                  <a:pt x="15303" y="13390"/>
                  <a:pt x="15547" y="13390"/>
                </a:cubicBezTo>
                <a:cubicBezTo>
                  <a:pt x="15791" y="13390"/>
                  <a:pt x="15995" y="13187"/>
                  <a:pt x="15995" y="12943"/>
                </a:cubicBezTo>
                <a:cubicBezTo>
                  <a:pt x="15995" y="12698"/>
                  <a:pt x="15791" y="12495"/>
                  <a:pt x="15547" y="12495"/>
                </a:cubicBezTo>
                <a:close/>
                <a:moveTo>
                  <a:pt x="16890" y="12495"/>
                </a:moveTo>
                <a:cubicBezTo>
                  <a:pt x="16646" y="12495"/>
                  <a:pt x="16442" y="12698"/>
                  <a:pt x="16442" y="12943"/>
                </a:cubicBezTo>
                <a:cubicBezTo>
                  <a:pt x="16442" y="13187"/>
                  <a:pt x="16646" y="13390"/>
                  <a:pt x="16890" y="13390"/>
                </a:cubicBezTo>
                <a:cubicBezTo>
                  <a:pt x="17134" y="13390"/>
                  <a:pt x="17338" y="13187"/>
                  <a:pt x="17338" y="12943"/>
                </a:cubicBezTo>
                <a:cubicBezTo>
                  <a:pt x="17338" y="12698"/>
                  <a:pt x="17134" y="12495"/>
                  <a:pt x="16890" y="12495"/>
                </a:cubicBezTo>
                <a:close/>
                <a:moveTo>
                  <a:pt x="18233" y="12495"/>
                </a:moveTo>
                <a:cubicBezTo>
                  <a:pt x="17989" y="12495"/>
                  <a:pt x="17785" y="12698"/>
                  <a:pt x="17785" y="12943"/>
                </a:cubicBezTo>
                <a:cubicBezTo>
                  <a:pt x="17785" y="13187"/>
                  <a:pt x="17989" y="13390"/>
                  <a:pt x="18233" y="13390"/>
                </a:cubicBezTo>
                <a:cubicBezTo>
                  <a:pt x="18477" y="13390"/>
                  <a:pt x="18681" y="13187"/>
                  <a:pt x="18681" y="12943"/>
                </a:cubicBezTo>
                <a:cubicBezTo>
                  <a:pt x="18681" y="12698"/>
                  <a:pt x="18477" y="12495"/>
                  <a:pt x="18233" y="12495"/>
                </a:cubicBezTo>
                <a:close/>
                <a:moveTo>
                  <a:pt x="19576" y="12495"/>
                </a:moveTo>
                <a:cubicBezTo>
                  <a:pt x="19332" y="12495"/>
                  <a:pt x="19128" y="12698"/>
                  <a:pt x="19128" y="12943"/>
                </a:cubicBezTo>
                <a:cubicBezTo>
                  <a:pt x="19128" y="13187"/>
                  <a:pt x="19332" y="13390"/>
                  <a:pt x="19576" y="13390"/>
                </a:cubicBezTo>
                <a:cubicBezTo>
                  <a:pt x="19820" y="13390"/>
                  <a:pt x="20024" y="13187"/>
                  <a:pt x="20024" y="12943"/>
                </a:cubicBezTo>
                <a:cubicBezTo>
                  <a:pt x="20024" y="12698"/>
                  <a:pt x="19820" y="12495"/>
                  <a:pt x="19576" y="12495"/>
                </a:cubicBezTo>
                <a:close/>
                <a:moveTo>
                  <a:pt x="20919" y="12495"/>
                </a:moveTo>
                <a:cubicBezTo>
                  <a:pt x="20675" y="12495"/>
                  <a:pt x="20471" y="12698"/>
                  <a:pt x="20471" y="12943"/>
                </a:cubicBezTo>
                <a:cubicBezTo>
                  <a:pt x="20471" y="13187"/>
                  <a:pt x="20675" y="13390"/>
                  <a:pt x="20919" y="13390"/>
                </a:cubicBezTo>
                <a:cubicBezTo>
                  <a:pt x="21163" y="13390"/>
                  <a:pt x="21367" y="13187"/>
                  <a:pt x="21367" y="12943"/>
                </a:cubicBezTo>
                <a:cubicBezTo>
                  <a:pt x="21367" y="12698"/>
                  <a:pt x="21163" y="12495"/>
                  <a:pt x="20919" y="12495"/>
                </a:cubicBezTo>
                <a:close/>
                <a:moveTo>
                  <a:pt x="367" y="12658"/>
                </a:moveTo>
                <a:cubicBezTo>
                  <a:pt x="163" y="12658"/>
                  <a:pt x="1" y="12821"/>
                  <a:pt x="1" y="13065"/>
                </a:cubicBezTo>
                <a:cubicBezTo>
                  <a:pt x="1" y="13268"/>
                  <a:pt x="163" y="13431"/>
                  <a:pt x="367" y="13431"/>
                </a:cubicBezTo>
                <a:lnTo>
                  <a:pt x="1954" y="13431"/>
                </a:lnTo>
                <a:cubicBezTo>
                  <a:pt x="2158" y="13431"/>
                  <a:pt x="2361" y="13268"/>
                  <a:pt x="2361" y="13065"/>
                </a:cubicBezTo>
                <a:cubicBezTo>
                  <a:pt x="2361" y="12821"/>
                  <a:pt x="2158" y="12658"/>
                  <a:pt x="1954" y="12658"/>
                </a:cubicBezTo>
                <a:close/>
                <a:moveTo>
                  <a:pt x="8669" y="12658"/>
                </a:moveTo>
                <a:cubicBezTo>
                  <a:pt x="8425" y="12658"/>
                  <a:pt x="8262" y="12821"/>
                  <a:pt x="8262" y="13065"/>
                </a:cubicBezTo>
                <a:cubicBezTo>
                  <a:pt x="8262" y="13268"/>
                  <a:pt x="8425" y="13431"/>
                  <a:pt x="8669" y="13431"/>
                </a:cubicBezTo>
                <a:lnTo>
                  <a:pt x="12780" y="13431"/>
                </a:lnTo>
                <a:cubicBezTo>
                  <a:pt x="12983" y="13431"/>
                  <a:pt x="13146" y="13268"/>
                  <a:pt x="13146" y="13065"/>
                </a:cubicBezTo>
                <a:cubicBezTo>
                  <a:pt x="13146" y="12821"/>
                  <a:pt x="12983" y="12658"/>
                  <a:pt x="12780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49"/>
          <p:cNvSpPr/>
          <p:nvPr/>
        </p:nvSpPr>
        <p:spPr>
          <a:xfrm flipH="1">
            <a:off x="9576407" y="5194614"/>
            <a:ext cx="412543" cy="258547"/>
          </a:xfrm>
          <a:custGeom>
            <a:rect b="b" l="l" r="r" t="t"/>
            <a:pathLst>
              <a:path extrusionOk="0" h="13391" w="21367">
                <a:moveTo>
                  <a:pt x="367" y="41"/>
                </a:moveTo>
                <a:cubicBezTo>
                  <a:pt x="163" y="41"/>
                  <a:pt x="1" y="204"/>
                  <a:pt x="1" y="448"/>
                </a:cubicBezTo>
                <a:cubicBezTo>
                  <a:pt x="1" y="652"/>
                  <a:pt x="163" y="815"/>
                  <a:pt x="367" y="815"/>
                </a:cubicBezTo>
                <a:lnTo>
                  <a:pt x="1954" y="815"/>
                </a:lnTo>
                <a:cubicBezTo>
                  <a:pt x="2158" y="815"/>
                  <a:pt x="2361" y="652"/>
                  <a:pt x="2361" y="448"/>
                </a:cubicBezTo>
                <a:cubicBezTo>
                  <a:pt x="2361" y="204"/>
                  <a:pt x="2158" y="41"/>
                  <a:pt x="1954" y="41"/>
                </a:cubicBezTo>
                <a:close/>
                <a:moveTo>
                  <a:pt x="3704" y="41"/>
                </a:moveTo>
                <a:cubicBezTo>
                  <a:pt x="3501" y="41"/>
                  <a:pt x="3338" y="204"/>
                  <a:pt x="3338" y="448"/>
                </a:cubicBezTo>
                <a:cubicBezTo>
                  <a:pt x="3338" y="652"/>
                  <a:pt x="3501" y="815"/>
                  <a:pt x="3704" y="815"/>
                </a:cubicBezTo>
                <a:lnTo>
                  <a:pt x="7855" y="815"/>
                </a:lnTo>
                <a:cubicBezTo>
                  <a:pt x="8059" y="815"/>
                  <a:pt x="8222" y="652"/>
                  <a:pt x="8222" y="448"/>
                </a:cubicBezTo>
                <a:cubicBezTo>
                  <a:pt x="8222" y="204"/>
                  <a:pt x="8059" y="41"/>
                  <a:pt x="7855" y="41"/>
                </a:cubicBezTo>
                <a:close/>
                <a:moveTo>
                  <a:pt x="9605" y="1"/>
                </a:moveTo>
                <a:cubicBezTo>
                  <a:pt x="9361" y="1"/>
                  <a:pt x="9158" y="204"/>
                  <a:pt x="9158" y="448"/>
                </a:cubicBezTo>
                <a:cubicBezTo>
                  <a:pt x="9158" y="693"/>
                  <a:pt x="9361" y="896"/>
                  <a:pt x="9605" y="896"/>
                </a:cubicBezTo>
                <a:cubicBezTo>
                  <a:pt x="9849" y="896"/>
                  <a:pt x="10053" y="693"/>
                  <a:pt x="10053" y="448"/>
                </a:cubicBezTo>
                <a:cubicBezTo>
                  <a:pt x="10053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4" y="1"/>
                  <a:pt x="10501" y="204"/>
                  <a:pt x="10501" y="448"/>
                </a:cubicBezTo>
                <a:cubicBezTo>
                  <a:pt x="10501" y="693"/>
                  <a:pt x="10704" y="896"/>
                  <a:pt x="10948" y="896"/>
                </a:cubicBezTo>
                <a:cubicBezTo>
                  <a:pt x="11192" y="896"/>
                  <a:pt x="11396" y="693"/>
                  <a:pt x="11396" y="448"/>
                </a:cubicBezTo>
                <a:cubicBezTo>
                  <a:pt x="11396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7" y="1"/>
                  <a:pt x="11844" y="204"/>
                  <a:pt x="11844" y="448"/>
                </a:cubicBezTo>
                <a:cubicBezTo>
                  <a:pt x="11844" y="693"/>
                  <a:pt x="12047" y="896"/>
                  <a:pt x="12291" y="896"/>
                </a:cubicBezTo>
                <a:cubicBezTo>
                  <a:pt x="12535" y="896"/>
                  <a:pt x="12739" y="693"/>
                  <a:pt x="12739" y="448"/>
                </a:cubicBezTo>
                <a:cubicBezTo>
                  <a:pt x="12739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90" y="1"/>
                  <a:pt x="13187" y="204"/>
                  <a:pt x="13187" y="448"/>
                </a:cubicBezTo>
                <a:cubicBezTo>
                  <a:pt x="13187" y="693"/>
                  <a:pt x="13390" y="896"/>
                  <a:pt x="13634" y="896"/>
                </a:cubicBezTo>
                <a:cubicBezTo>
                  <a:pt x="13878" y="896"/>
                  <a:pt x="14082" y="693"/>
                  <a:pt x="14082" y="448"/>
                </a:cubicBezTo>
                <a:cubicBezTo>
                  <a:pt x="14082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3" y="1"/>
                  <a:pt x="14530" y="204"/>
                  <a:pt x="14530" y="448"/>
                </a:cubicBezTo>
                <a:cubicBezTo>
                  <a:pt x="14530" y="693"/>
                  <a:pt x="14733" y="896"/>
                  <a:pt x="14977" y="896"/>
                </a:cubicBezTo>
                <a:cubicBezTo>
                  <a:pt x="15221" y="896"/>
                  <a:pt x="15425" y="693"/>
                  <a:pt x="15425" y="448"/>
                </a:cubicBezTo>
                <a:cubicBezTo>
                  <a:pt x="15425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6" y="1"/>
                  <a:pt x="15873" y="204"/>
                  <a:pt x="15873" y="448"/>
                </a:cubicBezTo>
                <a:cubicBezTo>
                  <a:pt x="15873" y="693"/>
                  <a:pt x="16076" y="896"/>
                  <a:pt x="16320" y="896"/>
                </a:cubicBezTo>
                <a:cubicBezTo>
                  <a:pt x="16564" y="896"/>
                  <a:pt x="16768" y="693"/>
                  <a:pt x="16768" y="448"/>
                </a:cubicBezTo>
                <a:cubicBezTo>
                  <a:pt x="16768" y="204"/>
                  <a:pt x="16564" y="1"/>
                  <a:pt x="16320" y="1"/>
                </a:cubicBezTo>
                <a:close/>
                <a:moveTo>
                  <a:pt x="367" y="1832"/>
                </a:moveTo>
                <a:cubicBezTo>
                  <a:pt x="163" y="1832"/>
                  <a:pt x="1" y="2036"/>
                  <a:pt x="1" y="2239"/>
                </a:cubicBezTo>
                <a:cubicBezTo>
                  <a:pt x="1" y="2443"/>
                  <a:pt x="163" y="2605"/>
                  <a:pt x="367" y="2605"/>
                </a:cubicBezTo>
                <a:lnTo>
                  <a:pt x="1954" y="2605"/>
                </a:lnTo>
                <a:cubicBezTo>
                  <a:pt x="2158" y="2605"/>
                  <a:pt x="2361" y="2443"/>
                  <a:pt x="2361" y="2239"/>
                </a:cubicBezTo>
                <a:cubicBezTo>
                  <a:pt x="2361" y="2036"/>
                  <a:pt x="2158" y="1832"/>
                  <a:pt x="1954" y="1832"/>
                </a:cubicBezTo>
                <a:close/>
                <a:moveTo>
                  <a:pt x="3704" y="1832"/>
                </a:moveTo>
                <a:cubicBezTo>
                  <a:pt x="3501" y="1832"/>
                  <a:pt x="3338" y="2036"/>
                  <a:pt x="3338" y="2239"/>
                </a:cubicBezTo>
                <a:cubicBezTo>
                  <a:pt x="3338" y="2443"/>
                  <a:pt x="3501" y="2605"/>
                  <a:pt x="3704" y="2605"/>
                </a:cubicBezTo>
                <a:lnTo>
                  <a:pt x="7855" y="2605"/>
                </a:lnTo>
                <a:cubicBezTo>
                  <a:pt x="8059" y="2605"/>
                  <a:pt x="8222" y="2443"/>
                  <a:pt x="8222" y="2239"/>
                </a:cubicBezTo>
                <a:cubicBezTo>
                  <a:pt x="8222" y="2036"/>
                  <a:pt x="8059" y="1832"/>
                  <a:pt x="7855" y="1832"/>
                </a:cubicBezTo>
                <a:close/>
                <a:moveTo>
                  <a:pt x="367" y="3663"/>
                </a:moveTo>
                <a:cubicBezTo>
                  <a:pt x="163" y="3663"/>
                  <a:pt x="1" y="3826"/>
                  <a:pt x="1" y="4030"/>
                </a:cubicBezTo>
                <a:cubicBezTo>
                  <a:pt x="1" y="4233"/>
                  <a:pt x="163" y="4437"/>
                  <a:pt x="367" y="4437"/>
                </a:cubicBezTo>
                <a:lnTo>
                  <a:pt x="1954" y="4437"/>
                </a:lnTo>
                <a:cubicBezTo>
                  <a:pt x="2158" y="4437"/>
                  <a:pt x="2361" y="4233"/>
                  <a:pt x="2361" y="4030"/>
                </a:cubicBezTo>
                <a:cubicBezTo>
                  <a:pt x="2361" y="3826"/>
                  <a:pt x="2158" y="3663"/>
                  <a:pt x="1954" y="3663"/>
                </a:cubicBezTo>
                <a:close/>
                <a:moveTo>
                  <a:pt x="3704" y="3663"/>
                </a:moveTo>
                <a:cubicBezTo>
                  <a:pt x="3501" y="3663"/>
                  <a:pt x="3338" y="3826"/>
                  <a:pt x="3338" y="4030"/>
                </a:cubicBezTo>
                <a:cubicBezTo>
                  <a:pt x="3338" y="4233"/>
                  <a:pt x="3501" y="4437"/>
                  <a:pt x="3704" y="4437"/>
                </a:cubicBezTo>
                <a:lnTo>
                  <a:pt x="7855" y="4437"/>
                </a:lnTo>
                <a:cubicBezTo>
                  <a:pt x="8059" y="4437"/>
                  <a:pt x="8222" y="4233"/>
                  <a:pt x="8222" y="4030"/>
                </a:cubicBezTo>
                <a:cubicBezTo>
                  <a:pt x="8222" y="3826"/>
                  <a:pt x="8059" y="3663"/>
                  <a:pt x="7855" y="3663"/>
                </a:cubicBezTo>
                <a:close/>
                <a:moveTo>
                  <a:pt x="9605" y="3582"/>
                </a:moveTo>
                <a:cubicBezTo>
                  <a:pt x="9361" y="3582"/>
                  <a:pt x="9158" y="3786"/>
                  <a:pt x="9158" y="4030"/>
                </a:cubicBezTo>
                <a:cubicBezTo>
                  <a:pt x="9158" y="4274"/>
                  <a:pt x="9361" y="4477"/>
                  <a:pt x="9605" y="4477"/>
                </a:cubicBezTo>
                <a:cubicBezTo>
                  <a:pt x="9849" y="4477"/>
                  <a:pt x="10053" y="4274"/>
                  <a:pt x="10053" y="4030"/>
                </a:cubicBezTo>
                <a:cubicBezTo>
                  <a:pt x="10053" y="3786"/>
                  <a:pt x="9849" y="3582"/>
                  <a:pt x="9605" y="3582"/>
                </a:cubicBezTo>
                <a:close/>
                <a:moveTo>
                  <a:pt x="10948" y="3582"/>
                </a:moveTo>
                <a:cubicBezTo>
                  <a:pt x="10704" y="3582"/>
                  <a:pt x="10501" y="3786"/>
                  <a:pt x="10501" y="4030"/>
                </a:cubicBezTo>
                <a:cubicBezTo>
                  <a:pt x="10501" y="4274"/>
                  <a:pt x="10704" y="4477"/>
                  <a:pt x="10948" y="4477"/>
                </a:cubicBezTo>
                <a:cubicBezTo>
                  <a:pt x="11192" y="4477"/>
                  <a:pt x="11396" y="4274"/>
                  <a:pt x="11396" y="4030"/>
                </a:cubicBezTo>
                <a:cubicBezTo>
                  <a:pt x="11396" y="3786"/>
                  <a:pt x="11192" y="3582"/>
                  <a:pt x="10948" y="3582"/>
                </a:cubicBezTo>
                <a:close/>
                <a:moveTo>
                  <a:pt x="12291" y="3582"/>
                </a:moveTo>
                <a:cubicBezTo>
                  <a:pt x="12047" y="3582"/>
                  <a:pt x="11844" y="3786"/>
                  <a:pt x="11844" y="4030"/>
                </a:cubicBezTo>
                <a:cubicBezTo>
                  <a:pt x="11844" y="4274"/>
                  <a:pt x="12047" y="4477"/>
                  <a:pt x="12291" y="4477"/>
                </a:cubicBezTo>
                <a:cubicBezTo>
                  <a:pt x="12535" y="4477"/>
                  <a:pt x="12739" y="4274"/>
                  <a:pt x="12739" y="4030"/>
                </a:cubicBezTo>
                <a:cubicBezTo>
                  <a:pt x="12739" y="3786"/>
                  <a:pt x="12535" y="3582"/>
                  <a:pt x="12291" y="3582"/>
                </a:cubicBezTo>
                <a:close/>
                <a:moveTo>
                  <a:pt x="13634" y="3582"/>
                </a:moveTo>
                <a:cubicBezTo>
                  <a:pt x="13390" y="3582"/>
                  <a:pt x="13187" y="3786"/>
                  <a:pt x="13187" y="4030"/>
                </a:cubicBezTo>
                <a:cubicBezTo>
                  <a:pt x="13187" y="4274"/>
                  <a:pt x="13390" y="4477"/>
                  <a:pt x="13634" y="4477"/>
                </a:cubicBezTo>
                <a:cubicBezTo>
                  <a:pt x="13878" y="4477"/>
                  <a:pt x="14082" y="4274"/>
                  <a:pt x="14082" y="4030"/>
                </a:cubicBezTo>
                <a:cubicBezTo>
                  <a:pt x="14082" y="3786"/>
                  <a:pt x="13878" y="3582"/>
                  <a:pt x="13634" y="3582"/>
                </a:cubicBezTo>
                <a:close/>
                <a:moveTo>
                  <a:pt x="14977" y="3582"/>
                </a:moveTo>
                <a:cubicBezTo>
                  <a:pt x="14733" y="3582"/>
                  <a:pt x="14530" y="3786"/>
                  <a:pt x="14530" y="4030"/>
                </a:cubicBezTo>
                <a:cubicBezTo>
                  <a:pt x="14530" y="4274"/>
                  <a:pt x="14733" y="4477"/>
                  <a:pt x="14977" y="4477"/>
                </a:cubicBezTo>
                <a:cubicBezTo>
                  <a:pt x="15221" y="4477"/>
                  <a:pt x="15425" y="4274"/>
                  <a:pt x="15425" y="4030"/>
                </a:cubicBezTo>
                <a:cubicBezTo>
                  <a:pt x="15425" y="3786"/>
                  <a:pt x="15221" y="3582"/>
                  <a:pt x="14977" y="3582"/>
                </a:cubicBezTo>
                <a:close/>
                <a:moveTo>
                  <a:pt x="16320" y="3582"/>
                </a:moveTo>
                <a:cubicBezTo>
                  <a:pt x="16076" y="3582"/>
                  <a:pt x="15873" y="3786"/>
                  <a:pt x="15873" y="4030"/>
                </a:cubicBezTo>
                <a:cubicBezTo>
                  <a:pt x="15873" y="4274"/>
                  <a:pt x="16076" y="4477"/>
                  <a:pt x="16320" y="4477"/>
                </a:cubicBezTo>
                <a:cubicBezTo>
                  <a:pt x="16564" y="4477"/>
                  <a:pt x="16768" y="4274"/>
                  <a:pt x="16768" y="4030"/>
                </a:cubicBezTo>
                <a:cubicBezTo>
                  <a:pt x="16768" y="3786"/>
                  <a:pt x="16564" y="3582"/>
                  <a:pt x="16320" y="3582"/>
                </a:cubicBezTo>
                <a:close/>
                <a:moveTo>
                  <a:pt x="367" y="5454"/>
                </a:moveTo>
                <a:cubicBezTo>
                  <a:pt x="163" y="5454"/>
                  <a:pt x="1" y="5617"/>
                  <a:pt x="1" y="5820"/>
                </a:cubicBezTo>
                <a:cubicBezTo>
                  <a:pt x="1" y="6024"/>
                  <a:pt x="163" y="6227"/>
                  <a:pt x="367" y="6227"/>
                </a:cubicBezTo>
                <a:lnTo>
                  <a:pt x="1954" y="6227"/>
                </a:lnTo>
                <a:cubicBezTo>
                  <a:pt x="2158" y="6227"/>
                  <a:pt x="2361" y="6024"/>
                  <a:pt x="2361" y="5820"/>
                </a:cubicBezTo>
                <a:cubicBezTo>
                  <a:pt x="2361" y="5617"/>
                  <a:pt x="2158" y="5454"/>
                  <a:pt x="1954" y="5454"/>
                </a:cubicBezTo>
                <a:close/>
                <a:moveTo>
                  <a:pt x="3704" y="5454"/>
                </a:moveTo>
                <a:cubicBezTo>
                  <a:pt x="3501" y="5454"/>
                  <a:pt x="3338" y="5617"/>
                  <a:pt x="3338" y="5820"/>
                </a:cubicBezTo>
                <a:cubicBezTo>
                  <a:pt x="3338" y="6024"/>
                  <a:pt x="3501" y="6227"/>
                  <a:pt x="3704" y="6227"/>
                </a:cubicBezTo>
                <a:lnTo>
                  <a:pt x="7855" y="6227"/>
                </a:lnTo>
                <a:cubicBezTo>
                  <a:pt x="8059" y="6227"/>
                  <a:pt x="8222" y="6024"/>
                  <a:pt x="8222" y="5820"/>
                </a:cubicBezTo>
                <a:cubicBezTo>
                  <a:pt x="8222" y="5617"/>
                  <a:pt x="8059" y="5454"/>
                  <a:pt x="7855" y="5454"/>
                </a:cubicBezTo>
                <a:close/>
                <a:moveTo>
                  <a:pt x="367" y="7245"/>
                </a:moveTo>
                <a:cubicBezTo>
                  <a:pt x="163" y="7245"/>
                  <a:pt x="1" y="7408"/>
                  <a:pt x="1" y="7611"/>
                </a:cubicBezTo>
                <a:cubicBezTo>
                  <a:pt x="1" y="7855"/>
                  <a:pt x="163" y="8018"/>
                  <a:pt x="367" y="8018"/>
                </a:cubicBezTo>
                <a:lnTo>
                  <a:pt x="1954" y="8018"/>
                </a:lnTo>
                <a:cubicBezTo>
                  <a:pt x="2158" y="8018"/>
                  <a:pt x="2361" y="7855"/>
                  <a:pt x="2361" y="7611"/>
                </a:cubicBezTo>
                <a:cubicBezTo>
                  <a:pt x="2361" y="7408"/>
                  <a:pt x="2158" y="7245"/>
                  <a:pt x="1954" y="7245"/>
                </a:cubicBezTo>
                <a:close/>
                <a:moveTo>
                  <a:pt x="3704" y="7245"/>
                </a:moveTo>
                <a:cubicBezTo>
                  <a:pt x="3501" y="7245"/>
                  <a:pt x="3338" y="7408"/>
                  <a:pt x="3338" y="7611"/>
                </a:cubicBezTo>
                <a:cubicBezTo>
                  <a:pt x="3338" y="7855"/>
                  <a:pt x="3501" y="8018"/>
                  <a:pt x="3704" y="8018"/>
                </a:cubicBezTo>
                <a:lnTo>
                  <a:pt x="7855" y="8018"/>
                </a:lnTo>
                <a:cubicBezTo>
                  <a:pt x="8059" y="8018"/>
                  <a:pt x="8222" y="7855"/>
                  <a:pt x="8222" y="7611"/>
                </a:cubicBezTo>
                <a:cubicBezTo>
                  <a:pt x="8222" y="7408"/>
                  <a:pt x="8059" y="7245"/>
                  <a:pt x="7855" y="7245"/>
                </a:cubicBezTo>
                <a:close/>
                <a:moveTo>
                  <a:pt x="14204" y="8751"/>
                </a:moveTo>
                <a:cubicBezTo>
                  <a:pt x="13960" y="8751"/>
                  <a:pt x="13756" y="8954"/>
                  <a:pt x="13756" y="9198"/>
                </a:cubicBezTo>
                <a:cubicBezTo>
                  <a:pt x="13756" y="9442"/>
                  <a:pt x="13960" y="9646"/>
                  <a:pt x="14204" y="9646"/>
                </a:cubicBezTo>
                <a:cubicBezTo>
                  <a:pt x="14448" y="9646"/>
                  <a:pt x="14652" y="9442"/>
                  <a:pt x="14652" y="9198"/>
                </a:cubicBezTo>
                <a:cubicBezTo>
                  <a:pt x="14652" y="8954"/>
                  <a:pt x="14448" y="8751"/>
                  <a:pt x="14204" y="8751"/>
                </a:cubicBezTo>
                <a:close/>
                <a:moveTo>
                  <a:pt x="15547" y="8751"/>
                </a:moveTo>
                <a:cubicBezTo>
                  <a:pt x="15303" y="8751"/>
                  <a:pt x="15099" y="8954"/>
                  <a:pt x="15099" y="9198"/>
                </a:cubicBezTo>
                <a:cubicBezTo>
                  <a:pt x="15099" y="9442"/>
                  <a:pt x="15303" y="9646"/>
                  <a:pt x="15547" y="9646"/>
                </a:cubicBezTo>
                <a:cubicBezTo>
                  <a:pt x="15791" y="9646"/>
                  <a:pt x="15995" y="9442"/>
                  <a:pt x="15995" y="9198"/>
                </a:cubicBezTo>
                <a:cubicBezTo>
                  <a:pt x="15995" y="8954"/>
                  <a:pt x="15791" y="8751"/>
                  <a:pt x="15547" y="8751"/>
                </a:cubicBezTo>
                <a:close/>
                <a:moveTo>
                  <a:pt x="16890" y="8751"/>
                </a:moveTo>
                <a:cubicBezTo>
                  <a:pt x="16646" y="8751"/>
                  <a:pt x="16442" y="8954"/>
                  <a:pt x="16442" y="9198"/>
                </a:cubicBezTo>
                <a:cubicBezTo>
                  <a:pt x="16442" y="9442"/>
                  <a:pt x="16646" y="9646"/>
                  <a:pt x="16890" y="9646"/>
                </a:cubicBezTo>
                <a:cubicBezTo>
                  <a:pt x="17134" y="9646"/>
                  <a:pt x="17338" y="9442"/>
                  <a:pt x="17338" y="9198"/>
                </a:cubicBezTo>
                <a:cubicBezTo>
                  <a:pt x="17338" y="8954"/>
                  <a:pt x="17134" y="8751"/>
                  <a:pt x="16890" y="8751"/>
                </a:cubicBezTo>
                <a:close/>
                <a:moveTo>
                  <a:pt x="18233" y="8751"/>
                </a:moveTo>
                <a:cubicBezTo>
                  <a:pt x="17989" y="8751"/>
                  <a:pt x="17785" y="8954"/>
                  <a:pt x="17785" y="9198"/>
                </a:cubicBezTo>
                <a:cubicBezTo>
                  <a:pt x="17785" y="9442"/>
                  <a:pt x="17989" y="9646"/>
                  <a:pt x="18233" y="9646"/>
                </a:cubicBezTo>
                <a:cubicBezTo>
                  <a:pt x="18477" y="9646"/>
                  <a:pt x="18681" y="9442"/>
                  <a:pt x="18681" y="9198"/>
                </a:cubicBezTo>
                <a:cubicBezTo>
                  <a:pt x="18681" y="8954"/>
                  <a:pt x="18477" y="8751"/>
                  <a:pt x="18233" y="8751"/>
                </a:cubicBezTo>
                <a:close/>
                <a:moveTo>
                  <a:pt x="19576" y="8751"/>
                </a:moveTo>
                <a:cubicBezTo>
                  <a:pt x="19332" y="8751"/>
                  <a:pt x="19128" y="8954"/>
                  <a:pt x="19128" y="9198"/>
                </a:cubicBezTo>
                <a:cubicBezTo>
                  <a:pt x="19128" y="9442"/>
                  <a:pt x="19332" y="9646"/>
                  <a:pt x="19576" y="9646"/>
                </a:cubicBezTo>
                <a:cubicBezTo>
                  <a:pt x="19820" y="9646"/>
                  <a:pt x="20024" y="9442"/>
                  <a:pt x="20024" y="9198"/>
                </a:cubicBezTo>
                <a:cubicBezTo>
                  <a:pt x="20024" y="8954"/>
                  <a:pt x="19820" y="8751"/>
                  <a:pt x="19576" y="8751"/>
                </a:cubicBezTo>
                <a:close/>
                <a:moveTo>
                  <a:pt x="20919" y="8751"/>
                </a:moveTo>
                <a:cubicBezTo>
                  <a:pt x="20675" y="8751"/>
                  <a:pt x="20471" y="8954"/>
                  <a:pt x="20471" y="9198"/>
                </a:cubicBezTo>
                <a:cubicBezTo>
                  <a:pt x="20471" y="9442"/>
                  <a:pt x="20675" y="9646"/>
                  <a:pt x="20919" y="9646"/>
                </a:cubicBezTo>
                <a:cubicBezTo>
                  <a:pt x="21163" y="9646"/>
                  <a:pt x="21367" y="9442"/>
                  <a:pt x="21367" y="9198"/>
                </a:cubicBezTo>
                <a:cubicBezTo>
                  <a:pt x="21367" y="8954"/>
                  <a:pt x="21163" y="8751"/>
                  <a:pt x="20919" y="8751"/>
                </a:cubicBezTo>
                <a:close/>
                <a:moveTo>
                  <a:pt x="367" y="9035"/>
                </a:moveTo>
                <a:cubicBezTo>
                  <a:pt x="163" y="9035"/>
                  <a:pt x="1" y="9198"/>
                  <a:pt x="1" y="9402"/>
                </a:cubicBezTo>
                <a:cubicBezTo>
                  <a:pt x="1" y="9646"/>
                  <a:pt x="163" y="9809"/>
                  <a:pt x="367" y="9809"/>
                </a:cubicBezTo>
                <a:lnTo>
                  <a:pt x="1954" y="9809"/>
                </a:lnTo>
                <a:cubicBezTo>
                  <a:pt x="2158" y="9809"/>
                  <a:pt x="2361" y="9646"/>
                  <a:pt x="2361" y="9402"/>
                </a:cubicBezTo>
                <a:cubicBezTo>
                  <a:pt x="2361" y="9198"/>
                  <a:pt x="2158" y="9035"/>
                  <a:pt x="1954" y="9035"/>
                </a:cubicBezTo>
                <a:close/>
                <a:moveTo>
                  <a:pt x="8669" y="9035"/>
                </a:moveTo>
                <a:cubicBezTo>
                  <a:pt x="8425" y="9035"/>
                  <a:pt x="8262" y="9198"/>
                  <a:pt x="8262" y="9402"/>
                </a:cubicBezTo>
                <a:cubicBezTo>
                  <a:pt x="8262" y="9646"/>
                  <a:pt x="8425" y="9809"/>
                  <a:pt x="8669" y="9809"/>
                </a:cubicBezTo>
                <a:lnTo>
                  <a:pt x="12780" y="9809"/>
                </a:lnTo>
                <a:cubicBezTo>
                  <a:pt x="12983" y="9809"/>
                  <a:pt x="13146" y="9646"/>
                  <a:pt x="13146" y="9402"/>
                </a:cubicBezTo>
                <a:cubicBezTo>
                  <a:pt x="13146" y="9198"/>
                  <a:pt x="12983" y="9035"/>
                  <a:pt x="12780" y="9035"/>
                </a:cubicBezTo>
                <a:close/>
                <a:moveTo>
                  <a:pt x="367" y="10826"/>
                </a:moveTo>
                <a:cubicBezTo>
                  <a:pt x="163" y="10826"/>
                  <a:pt x="1" y="10989"/>
                  <a:pt x="1" y="11233"/>
                </a:cubicBezTo>
                <a:cubicBezTo>
                  <a:pt x="1" y="11437"/>
                  <a:pt x="163" y="11599"/>
                  <a:pt x="367" y="11599"/>
                </a:cubicBezTo>
                <a:lnTo>
                  <a:pt x="1954" y="11599"/>
                </a:lnTo>
                <a:cubicBezTo>
                  <a:pt x="2158" y="11599"/>
                  <a:pt x="2361" y="11437"/>
                  <a:pt x="2361" y="11233"/>
                </a:cubicBezTo>
                <a:cubicBezTo>
                  <a:pt x="2361" y="10989"/>
                  <a:pt x="2158" y="10826"/>
                  <a:pt x="1954" y="10826"/>
                </a:cubicBezTo>
                <a:close/>
                <a:moveTo>
                  <a:pt x="8669" y="10826"/>
                </a:moveTo>
                <a:cubicBezTo>
                  <a:pt x="8425" y="10826"/>
                  <a:pt x="8262" y="10989"/>
                  <a:pt x="8262" y="11233"/>
                </a:cubicBezTo>
                <a:cubicBezTo>
                  <a:pt x="8262" y="11437"/>
                  <a:pt x="8425" y="11599"/>
                  <a:pt x="8669" y="11599"/>
                </a:cubicBezTo>
                <a:lnTo>
                  <a:pt x="12780" y="11599"/>
                </a:lnTo>
                <a:cubicBezTo>
                  <a:pt x="12983" y="11599"/>
                  <a:pt x="13146" y="11437"/>
                  <a:pt x="13146" y="11233"/>
                </a:cubicBezTo>
                <a:cubicBezTo>
                  <a:pt x="13146" y="10989"/>
                  <a:pt x="12983" y="10826"/>
                  <a:pt x="12780" y="10826"/>
                </a:cubicBezTo>
                <a:close/>
                <a:moveTo>
                  <a:pt x="14204" y="12454"/>
                </a:moveTo>
                <a:cubicBezTo>
                  <a:pt x="13960" y="12454"/>
                  <a:pt x="13756" y="12658"/>
                  <a:pt x="13756" y="12902"/>
                </a:cubicBezTo>
                <a:cubicBezTo>
                  <a:pt x="13756" y="13146"/>
                  <a:pt x="13960" y="13349"/>
                  <a:pt x="14204" y="13349"/>
                </a:cubicBezTo>
                <a:cubicBezTo>
                  <a:pt x="14448" y="13349"/>
                  <a:pt x="14652" y="13146"/>
                  <a:pt x="14652" y="12902"/>
                </a:cubicBezTo>
                <a:cubicBezTo>
                  <a:pt x="14652" y="12658"/>
                  <a:pt x="14448" y="12454"/>
                  <a:pt x="14204" y="12454"/>
                </a:cubicBezTo>
                <a:close/>
                <a:moveTo>
                  <a:pt x="15547" y="12454"/>
                </a:moveTo>
                <a:cubicBezTo>
                  <a:pt x="15303" y="12454"/>
                  <a:pt x="15099" y="12658"/>
                  <a:pt x="15099" y="12902"/>
                </a:cubicBezTo>
                <a:cubicBezTo>
                  <a:pt x="15099" y="13146"/>
                  <a:pt x="15303" y="13349"/>
                  <a:pt x="15547" y="13349"/>
                </a:cubicBezTo>
                <a:cubicBezTo>
                  <a:pt x="15791" y="13349"/>
                  <a:pt x="15995" y="13146"/>
                  <a:pt x="15995" y="12902"/>
                </a:cubicBezTo>
                <a:cubicBezTo>
                  <a:pt x="15995" y="12658"/>
                  <a:pt x="15791" y="12454"/>
                  <a:pt x="15547" y="12454"/>
                </a:cubicBezTo>
                <a:close/>
                <a:moveTo>
                  <a:pt x="16890" y="12454"/>
                </a:moveTo>
                <a:cubicBezTo>
                  <a:pt x="16646" y="12454"/>
                  <a:pt x="16442" y="12658"/>
                  <a:pt x="16442" y="12902"/>
                </a:cubicBezTo>
                <a:cubicBezTo>
                  <a:pt x="16442" y="13146"/>
                  <a:pt x="16646" y="13349"/>
                  <a:pt x="16890" y="13349"/>
                </a:cubicBezTo>
                <a:cubicBezTo>
                  <a:pt x="17134" y="13349"/>
                  <a:pt x="17338" y="13146"/>
                  <a:pt x="17338" y="12902"/>
                </a:cubicBezTo>
                <a:cubicBezTo>
                  <a:pt x="17338" y="12658"/>
                  <a:pt x="17134" y="12454"/>
                  <a:pt x="16890" y="12454"/>
                </a:cubicBezTo>
                <a:close/>
                <a:moveTo>
                  <a:pt x="18233" y="12454"/>
                </a:moveTo>
                <a:cubicBezTo>
                  <a:pt x="17989" y="12454"/>
                  <a:pt x="17785" y="12658"/>
                  <a:pt x="17785" y="12902"/>
                </a:cubicBezTo>
                <a:cubicBezTo>
                  <a:pt x="17785" y="13146"/>
                  <a:pt x="17989" y="13349"/>
                  <a:pt x="18233" y="13349"/>
                </a:cubicBezTo>
                <a:cubicBezTo>
                  <a:pt x="18477" y="13349"/>
                  <a:pt x="18681" y="13146"/>
                  <a:pt x="18681" y="12902"/>
                </a:cubicBezTo>
                <a:cubicBezTo>
                  <a:pt x="18681" y="12658"/>
                  <a:pt x="18477" y="12454"/>
                  <a:pt x="18233" y="12454"/>
                </a:cubicBezTo>
                <a:close/>
                <a:moveTo>
                  <a:pt x="19576" y="12454"/>
                </a:moveTo>
                <a:cubicBezTo>
                  <a:pt x="19332" y="12454"/>
                  <a:pt x="19128" y="12658"/>
                  <a:pt x="19128" y="12902"/>
                </a:cubicBezTo>
                <a:cubicBezTo>
                  <a:pt x="19128" y="13146"/>
                  <a:pt x="19332" y="13349"/>
                  <a:pt x="19576" y="13349"/>
                </a:cubicBezTo>
                <a:cubicBezTo>
                  <a:pt x="19820" y="13349"/>
                  <a:pt x="20024" y="13146"/>
                  <a:pt x="20024" y="12902"/>
                </a:cubicBezTo>
                <a:cubicBezTo>
                  <a:pt x="20024" y="12658"/>
                  <a:pt x="19820" y="12454"/>
                  <a:pt x="19576" y="12454"/>
                </a:cubicBezTo>
                <a:close/>
                <a:moveTo>
                  <a:pt x="20919" y="12454"/>
                </a:moveTo>
                <a:cubicBezTo>
                  <a:pt x="20675" y="12454"/>
                  <a:pt x="20471" y="12658"/>
                  <a:pt x="20471" y="12902"/>
                </a:cubicBezTo>
                <a:cubicBezTo>
                  <a:pt x="20471" y="13146"/>
                  <a:pt x="20675" y="13349"/>
                  <a:pt x="20919" y="13349"/>
                </a:cubicBezTo>
                <a:cubicBezTo>
                  <a:pt x="21163" y="13349"/>
                  <a:pt x="21367" y="13146"/>
                  <a:pt x="21367" y="12902"/>
                </a:cubicBezTo>
                <a:cubicBezTo>
                  <a:pt x="21367" y="12658"/>
                  <a:pt x="21163" y="12454"/>
                  <a:pt x="20919" y="12454"/>
                </a:cubicBezTo>
                <a:close/>
                <a:moveTo>
                  <a:pt x="367" y="12617"/>
                </a:moveTo>
                <a:cubicBezTo>
                  <a:pt x="163" y="12617"/>
                  <a:pt x="1" y="12780"/>
                  <a:pt x="1" y="13024"/>
                </a:cubicBezTo>
                <a:cubicBezTo>
                  <a:pt x="1" y="13227"/>
                  <a:pt x="163" y="13390"/>
                  <a:pt x="367" y="13390"/>
                </a:cubicBezTo>
                <a:lnTo>
                  <a:pt x="1954" y="13390"/>
                </a:lnTo>
                <a:cubicBezTo>
                  <a:pt x="2158" y="13390"/>
                  <a:pt x="2361" y="13227"/>
                  <a:pt x="2361" y="13024"/>
                </a:cubicBezTo>
                <a:cubicBezTo>
                  <a:pt x="2361" y="12780"/>
                  <a:pt x="2158" y="12617"/>
                  <a:pt x="1954" y="12617"/>
                </a:cubicBezTo>
                <a:close/>
                <a:moveTo>
                  <a:pt x="8669" y="12617"/>
                </a:moveTo>
                <a:cubicBezTo>
                  <a:pt x="8425" y="12617"/>
                  <a:pt x="8262" y="12780"/>
                  <a:pt x="8262" y="13024"/>
                </a:cubicBezTo>
                <a:cubicBezTo>
                  <a:pt x="8262" y="13227"/>
                  <a:pt x="8425" y="13390"/>
                  <a:pt x="8669" y="13390"/>
                </a:cubicBezTo>
                <a:lnTo>
                  <a:pt x="12780" y="13390"/>
                </a:lnTo>
                <a:cubicBezTo>
                  <a:pt x="12983" y="13390"/>
                  <a:pt x="13146" y="13227"/>
                  <a:pt x="13146" y="13024"/>
                </a:cubicBezTo>
                <a:cubicBezTo>
                  <a:pt x="13146" y="12780"/>
                  <a:pt x="12983" y="12617"/>
                  <a:pt x="12780" y="1261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49"/>
          <p:cNvSpPr/>
          <p:nvPr/>
        </p:nvSpPr>
        <p:spPr>
          <a:xfrm flipH="1">
            <a:off x="9110465" y="4916466"/>
            <a:ext cx="412543" cy="259319"/>
          </a:xfrm>
          <a:custGeom>
            <a:rect b="b" l="l" r="r" t="t"/>
            <a:pathLst>
              <a:path extrusionOk="0" h="13431" w="21367">
                <a:moveTo>
                  <a:pt x="366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3"/>
                  <a:pt x="163" y="856"/>
                  <a:pt x="366" y="856"/>
                </a:cubicBezTo>
                <a:lnTo>
                  <a:pt x="1954" y="856"/>
                </a:lnTo>
                <a:cubicBezTo>
                  <a:pt x="2157" y="856"/>
                  <a:pt x="2360" y="693"/>
                  <a:pt x="2360" y="489"/>
                </a:cubicBezTo>
                <a:cubicBezTo>
                  <a:pt x="2360" y="245"/>
                  <a:pt x="2157" y="82"/>
                  <a:pt x="1954" y="82"/>
                </a:cubicBezTo>
                <a:close/>
                <a:moveTo>
                  <a:pt x="3703" y="82"/>
                </a:moveTo>
                <a:cubicBezTo>
                  <a:pt x="3500" y="82"/>
                  <a:pt x="3337" y="245"/>
                  <a:pt x="3337" y="489"/>
                </a:cubicBezTo>
                <a:cubicBezTo>
                  <a:pt x="3337" y="693"/>
                  <a:pt x="3500" y="856"/>
                  <a:pt x="3703" y="856"/>
                </a:cubicBezTo>
                <a:lnTo>
                  <a:pt x="7855" y="856"/>
                </a:lnTo>
                <a:cubicBezTo>
                  <a:pt x="8058" y="856"/>
                  <a:pt x="8221" y="693"/>
                  <a:pt x="8221" y="489"/>
                </a:cubicBezTo>
                <a:cubicBezTo>
                  <a:pt x="8221" y="245"/>
                  <a:pt x="8058" y="82"/>
                  <a:pt x="7855" y="82"/>
                </a:cubicBezTo>
                <a:close/>
                <a:moveTo>
                  <a:pt x="9605" y="1"/>
                </a:moveTo>
                <a:cubicBezTo>
                  <a:pt x="9360" y="1"/>
                  <a:pt x="9157" y="204"/>
                  <a:pt x="9157" y="489"/>
                </a:cubicBezTo>
                <a:cubicBezTo>
                  <a:pt x="9157" y="733"/>
                  <a:pt x="9360" y="937"/>
                  <a:pt x="9605" y="937"/>
                </a:cubicBezTo>
                <a:cubicBezTo>
                  <a:pt x="9849" y="937"/>
                  <a:pt x="10052" y="733"/>
                  <a:pt x="10052" y="489"/>
                </a:cubicBezTo>
                <a:cubicBezTo>
                  <a:pt x="10052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3" y="1"/>
                  <a:pt x="10500" y="204"/>
                  <a:pt x="10500" y="489"/>
                </a:cubicBezTo>
                <a:cubicBezTo>
                  <a:pt x="10500" y="733"/>
                  <a:pt x="10703" y="937"/>
                  <a:pt x="10948" y="937"/>
                </a:cubicBezTo>
                <a:cubicBezTo>
                  <a:pt x="11192" y="937"/>
                  <a:pt x="11395" y="733"/>
                  <a:pt x="11395" y="489"/>
                </a:cubicBezTo>
                <a:cubicBezTo>
                  <a:pt x="11395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6" y="1"/>
                  <a:pt x="11843" y="204"/>
                  <a:pt x="11843" y="489"/>
                </a:cubicBezTo>
                <a:cubicBezTo>
                  <a:pt x="11843" y="733"/>
                  <a:pt x="12046" y="937"/>
                  <a:pt x="12291" y="937"/>
                </a:cubicBezTo>
                <a:cubicBezTo>
                  <a:pt x="12535" y="937"/>
                  <a:pt x="12738" y="733"/>
                  <a:pt x="12738" y="489"/>
                </a:cubicBezTo>
                <a:cubicBezTo>
                  <a:pt x="12738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89" y="1"/>
                  <a:pt x="13186" y="204"/>
                  <a:pt x="13186" y="489"/>
                </a:cubicBezTo>
                <a:cubicBezTo>
                  <a:pt x="13186" y="733"/>
                  <a:pt x="13389" y="937"/>
                  <a:pt x="13634" y="937"/>
                </a:cubicBezTo>
                <a:cubicBezTo>
                  <a:pt x="13878" y="937"/>
                  <a:pt x="14081" y="733"/>
                  <a:pt x="14081" y="489"/>
                </a:cubicBezTo>
                <a:cubicBezTo>
                  <a:pt x="14081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2" y="1"/>
                  <a:pt x="14529" y="204"/>
                  <a:pt x="14529" y="489"/>
                </a:cubicBezTo>
                <a:cubicBezTo>
                  <a:pt x="14529" y="733"/>
                  <a:pt x="14732" y="937"/>
                  <a:pt x="14977" y="937"/>
                </a:cubicBezTo>
                <a:cubicBezTo>
                  <a:pt x="15221" y="937"/>
                  <a:pt x="15424" y="733"/>
                  <a:pt x="15424" y="489"/>
                </a:cubicBezTo>
                <a:cubicBezTo>
                  <a:pt x="15424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5" y="1"/>
                  <a:pt x="15872" y="204"/>
                  <a:pt x="15872" y="489"/>
                </a:cubicBezTo>
                <a:cubicBezTo>
                  <a:pt x="15872" y="733"/>
                  <a:pt x="16075" y="937"/>
                  <a:pt x="16320" y="937"/>
                </a:cubicBezTo>
                <a:cubicBezTo>
                  <a:pt x="16564" y="937"/>
                  <a:pt x="16767" y="733"/>
                  <a:pt x="16767" y="489"/>
                </a:cubicBezTo>
                <a:cubicBezTo>
                  <a:pt x="16767" y="204"/>
                  <a:pt x="16564" y="1"/>
                  <a:pt x="16320" y="1"/>
                </a:cubicBezTo>
                <a:close/>
                <a:moveTo>
                  <a:pt x="366" y="1873"/>
                </a:moveTo>
                <a:cubicBezTo>
                  <a:pt x="163" y="1873"/>
                  <a:pt x="0" y="2036"/>
                  <a:pt x="0" y="2280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4" y="2646"/>
                </a:lnTo>
                <a:cubicBezTo>
                  <a:pt x="2157" y="2646"/>
                  <a:pt x="2360" y="2483"/>
                  <a:pt x="2360" y="2280"/>
                </a:cubicBezTo>
                <a:cubicBezTo>
                  <a:pt x="2360" y="2036"/>
                  <a:pt x="2157" y="1873"/>
                  <a:pt x="1954" y="1873"/>
                </a:cubicBezTo>
                <a:close/>
                <a:moveTo>
                  <a:pt x="3703" y="1873"/>
                </a:moveTo>
                <a:cubicBezTo>
                  <a:pt x="3500" y="1873"/>
                  <a:pt x="3337" y="2036"/>
                  <a:pt x="3337" y="2280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55" y="2646"/>
                </a:lnTo>
                <a:cubicBezTo>
                  <a:pt x="8058" y="2646"/>
                  <a:pt x="8221" y="2483"/>
                  <a:pt x="8221" y="2280"/>
                </a:cubicBezTo>
                <a:cubicBezTo>
                  <a:pt x="8221" y="2036"/>
                  <a:pt x="8058" y="1873"/>
                  <a:pt x="7855" y="1873"/>
                </a:cubicBezTo>
                <a:close/>
                <a:moveTo>
                  <a:pt x="366" y="3664"/>
                </a:moveTo>
                <a:cubicBezTo>
                  <a:pt x="163" y="3664"/>
                  <a:pt x="0" y="3867"/>
                  <a:pt x="0" y="4071"/>
                </a:cubicBezTo>
                <a:cubicBezTo>
                  <a:pt x="0" y="4274"/>
                  <a:pt x="163" y="4437"/>
                  <a:pt x="366" y="4437"/>
                </a:cubicBezTo>
                <a:lnTo>
                  <a:pt x="1954" y="4437"/>
                </a:lnTo>
                <a:cubicBezTo>
                  <a:pt x="2157" y="4437"/>
                  <a:pt x="2360" y="4274"/>
                  <a:pt x="2360" y="4071"/>
                </a:cubicBezTo>
                <a:cubicBezTo>
                  <a:pt x="2360" y="3867"/>
                  <a:pt x="2157" y="3664"/>
                  <a:pt x="1954" y="3664"/>
                </a:cubicBezTo>
                <a:close/>
                <a:moveTo>
                  <a:pt x="3703" y="3664"/>
                </a:moveTo>
                <a:cubicBezTo>
                  <a:pt x="3500" y="3664"/>
                  <a:pt x="3337" y="3867"/>
                  <a:pt x="3337" y="4071"/>
                </a:cubicBezTo>
                <a:cubicBezTo>
                  <a:pt x="3337" y="4274"/>
                  <a:pt x="3500" y="4437"/>
                  <a:pt x="3703" y="4437"/>
                </a:cubicBezTo>
                <a:lnTo>
                  <a:pt x="7855" y="4437"/>
                </a:lnTo>
                <a:cubicBezTo>
                  <a:pt x="8058" y="4437"/>
                  <a:pt x="8221" y="4274"/>
                  <a:pt x="8221" y="4071"/>
                </a:cubicBezTo>
                <a:cubicBezTo>
                  <a:pt x="8221" y="3867"/>
                  <a:pt x="8058" y="3664"/>
                  <a:pt x="7855" y="3664"/>
                </a:cubicBezTo>
                <a:close/>
                <a:moveTo>
                  <a:pt x="9605" y="3623"/>
                </a:moveTo>
                <a:cubicBezTo>
                  <a:pt x="9360" y="3623"/>
                  <a:pt x="9157" y="3826"/>
                  <a:pt x="9157" y="4071"/>
                </a:cubicBezTo>
                <a:cubicBezTo>
                  <a:pt x="9157" y="4315"/>
                  <a:pt x="9360" y="4518"/>
                  <a:pt x="9605" y="4518"/>
                </a:cubicBezTo>
                <a:cubicBezTo>
                  <a:pt x="9849" y="4518"/>
                  <a:pt x="10052" y="4315"/>
                  <a:pt x="10052" y="4071"/>
                </a:cubicBezTo>
                <a:cubicBezTo>
                  <a:pt x="10052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3" y="3623"/>
                  <a:pt x="10500" y="3826"/>
                  <a:pt x="10500" y="4071"/>
                </a:cubicBezTo>
                <a:cubicBezTo>
                  <a:pt x="10500" y="4315"/>
                  <a:pt x="10703" y="4518"/>
                  <a:pt x="10948" y="4518"/>
                </a:cubicBezTo>
                <a:cubicBezTo>
                  <a:pt x="11192" y="4518"/>
                  <a:pt x="11395" y="4315"/>
                  <a:pt x="11395" y="4071"/>
                </a:cubicBezTo>
                <a:cubicBezTo>
                  <a:pt x="11395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6" y="3623"/>
                  <a:pt x="11843" y="3826"/>
                  <a:pt x="11843" y="4071"/>
                </a:cubicBezTo>
                <a:cubicBezTo>
                  <a:pt x="11843" y="4315"/>
                  <a:pt x="12046" y="4518"/>
                  <a:pt x="12291" y="4518"/>
                </a:cubicBezTo>
                <a:cubicBezTo>
                  <a:pt x="12535" y="4518"/>
                  <a:pt x="12738" y="4315"/>
                  <a:pt x="12738" y="4071"/>
                </a:cubicBezTo>
                <a:cubicBezTo>
                  <a:pt x="12738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89" y="3623"/>
                  <a:pt x="13186" y="3826"/>
                  <a:pt x="13186" y="4071"/>
                </a:cubicBezTo>
                <a:cubicBezTo>
                  <a:pt x="13186" y="4315"/>
                  <a:pt x="13389" y="4518"/>
                  <a:pt x="13634" y="4518"/>
                </a:cubicBezTo>
                <a:cubicBezTo>
                  <a:pt x="13878" y="4518"/>
                  <a:pt x="14081" y="4315"/>
                  <a:pt x="14081" y="4071"/>
                </a:cubicBezTo>
                <a:cubicBezTo>
                  <a:pt x="14081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2" y="3623"/>
                  <a:pt x="14529" y="3826"/>
                  <a:pt x="14529" y="4071"/>
                </a:cubicBezTo>
                <a:cubicBezTo>
                  <a:pt x="14529" y="4315"/>
                  <a:pt x="14732" y="4518"/>
                  <a:pt x="14977" y="4518"/>
                </a:cubicBezTo>
                <a:cubicBezTo>
                  <a:pt x="15221" y="4518"/>
                  <a:pt x="15424" y="4315"/>
                  <a:pt x="15424" y="4071"/>
                </a:cubicBezTo>
                <a:cubicBezTo>
                  <a:pt x="15424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5" y="3623"/>
                  <a:pt x="15872" y="3826"/>
                  <a:pt x="15872" y="4071"/>
                </a:cubicBezTo>
                <a:cubicBezTo>
                  <a:pt x="15872" y="4315"/>
                  <a:pt x="16075" y="4518"/>
                  <a:pt x="16320" y="4518"/>
                </a:cubicBezTo>
                <a:cubicBezTo>
                  <a:pt x="16564" y="4518"/>
                  <a:pt x="16767" y="4315"/>
                  <a:pt x="16767" y="4071"/>
                </a:cubicBezTo>
                <a:cubicBezTo>
                  <a:pt x="16767" y="3826"/>
                  <a:pt x="16564" y="3623"/>
                  <a:pt x="16320" y="3623"/>
                </a:cubicBezTo>
                <a:close/>
                <a:moveTo>
                  <a:pt x="366" y="5454"/>
                </a:moveTo>
                <a:cubicBezTo>
                  <a:pt x="163" y="5454"/>
                  <a:pt x="0" y="5658"/>
                  <a:pt x="0" y="5861"/>
                </a:cubicBezTo>
                <a:cubicBezTo>
                  <a:pt x="0" y="6065"/>
                  <a:pt x="163" y="6228"/>
                  <a:pt x="366" y="6228"/>
                </a:cubicBezTo>
                <a:lnTo>
                  <a:pt x="1954" y="6228"/>
                </a:lnTo>
                <a:cubicBezTo>
                  <a:pt x="2157" y="6228"/>
                  <a:pt x="2360" y="6065"/>
                  <a:pt x="2360" y="5861"/>
                </a:cubicBezTo>
                <a:cubicBezTo>
                  <a:pt x="2360" y="5658"/>
                  <a:pt x="2157" y="5454"/>
                  <a:pt x="1954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58"/>
                  <a:pt x="3337" y="5861"/>
                </a:cubicBezTo>
                <a:cubicBezTo>
                  <a:pt x="3337" y="6065"/>
                  <a:pt x="3500" y="6228"/>
                  <a:pt x="3703" y="6228"/>
                </a:cubicBezTo>
                <a:lnTo>
                  <a:pt x="7855" y="6228"/>
                </a:lnTo>
                <a:cubicBezTo>
                  <a:pt x="8058" y="6228"/>
                  <a:pt x="8221" y="6065"/>
                  <a:pt x="8221" y="5861"/>
                </a:cubicBezTo>
                <a:cubicBezTo>
                  <a:pt x="8221" y="5658"/>
                  <a:pt x="8058" y="5454"/>
                  <a:pt x="7855" y="5454"/>
                </a:cubicBezTo>
                <a:close/>
                <a:moveTo>
                  <a:pt x="366" y="7286"/>
                </a:moveTo>
                <a:cubicBezTo>
                  <a:pt x="163" y="7286"/>
                  <a:pt x="0" y="7448"/>
                  <a:pt x="0" y="7652"/>
                </a:cubicBezTo>
                <a:cubicBezTo>
                  <a:pt x="0" y="7855"/>
                  <a:pt x="163" y="8059"/>
                  <a:pt x="366" y="8059"/>
                </a:cubicBezTo>
                <a:lnTo>
                  <a:pt x="1954" y="8059"/>
                </a:lnTo>
                <a:cubicBezTo>
                  <a:pt x="2157" y="8059"/>
                  <a:pt x="2360" y="7855"/>
                  <a:pt x="2360" y="7652"/>
                </a:cubicBezTo>
                <a:cubicBezTo>
                  <a:pt x="2360" y="7448"/>
                  <a:pt x="2157" y="7286"/>
                  <a:pt x="1954" y="7286"/>
                </a:cubicBezTo>
                <a:close/>
                <a:moveTo>
                  <a:pt x="3703" y="7286"/>
                </a:moveTo>
                <a:cubicBezTo>
                  <a:pt x="3500" y="7286"/>
                  <a:pt x="3337" y="7448"/>
                  <a:pt x="3337" y="7652"/>
                </a:cubicBezTo>
                <a:cubicBezTo>
                  <a:pt x="3337" y="7855"/>
                  <a:pt x="3500" y="8059"/>
                  <a:pt x="3703" y="8059"/>
                </a:cubicBezTo>
                <a:lnTo>
                  <a:pt x="7855" y="8059"/>
                </a:lnTo>
                <a:cubicBezTo>
                  <a:pt x="8058" y="8059"/>
                  <a:pt x="8221" y="7855"/>
                  <a:pt x="8221" y="7652"/>
                </a:cubicBezTo>
                <a:cubicBezTo>
                  <a:pt x="8221" y="7448"/>
                  <a:pt x="8058" y="7286"/>
                  <a:pt x="7855" y="7286"/>
                </a:cubicBezTo>
                <a:close/>
                <a:moveTo>
                  <a:pt x="14203" y="8791"/>
                </a:moveTo>
                <a:cubicBezTo>
                  <a:pt x="13959" y="8791"/>
                  <a:pt x="13756" y="8995"/>
                  <a:pt x="13756" y="9239"/>
                </a:cubicBezTo>
                <a:cubicBezTo>
                  <a:pt x="13756" y="9483"/>
                  <a:pt x="13959" y="9687"/>
                  <a:pt x="14203" y="9687"/>
                </a:cubicBezTo>
                <a:cubicBezTo>
                  <a:pt x="14448" y="9687"/>
                  <a:pt x="14651" y="9483"/>
                  <a:pt x="14651" y="9239"/>
                </a:cubicBezTo>
                <a:cubicBezTo>
                  <a:pt x="14651" y="8995"/>
                  <a:pt x="14448" y="8791"/>
                  <a:pt x="14203" y="8791"/>
                </a:cubicBezTo>
                <a:close/>
                <a:moveTo>
                  <a:pt x="15546" y="8791"/>
                </a:moveTo>
                <a:cubicBezTo>
                  <a:pt x="15302" y="8791"/>
                  <a:pt x="15099" y="8995"/>
                  <a:pt x="15099" y="9239"/>
                </a:cubicBezTo>
                <a:cubicBezTo>
                  <a:pt x="15099" y="9483"/>
                  <a:pt x="15302" y="9687"/>
                  <a:pt x="15546" y="9687"/>
                </a:cubicBezTo>
                <a:cubicBezTo>
                  <a:pt x="15791" y="9687"/>
                  <a:pt x="15994" y="9483"/>
                  <a:pt x="15994" y="9239"/>
                </a:cubicBezTo>
                <a:cubicBezTo>
                  <a:pt x="15994" y="8995"/>
                  <a:pt x="15791" y="8791"/>
                  <a:pt x="15546" y="8791"/>
                </a:cubicBezTo>
                <a:close/>
                <a:moveTo>
                  <a:pt x="16889" y="8791"/>
                </a:moveTo>
                <a:cubicBezTo>
                  <a:pt x="16645" y="8791"/>
                  <a:pt x="16442" y="8995"/>
                  <a:pt x="16442" y="9239"/>
                </a:cubicBezTo>
                <a:cubicBezTo>
                  <a:pt x="16442" y="9483"/>
                  <a:pt x="16645" y="9687"/>
                  <a:pt x="16889" y="9687"/>
                </a:cubicBezTo>
                <a:cubicBezTo>
                  <a:pt x="17134" y="9687"/>
                  <a:pt x="17337" y="9483"/>
                  <a:pt x="17337" y="9239"/>
                </a:cubicBezTo>
                <a:cubicBezTo>
                  <a:pt x="17337" y="8995"/>
                  <a:pt x="17134" y="8791"/>
                  <a:pt x="16889" y="8791"/>
                </a:cubicBezTo>
                <a:close/>
                <a:moveTo>
                  <a:pt x="18232" y="8791"/>
                </a:moveTo>
                <a:cubicBezTo>
                  <a:pt x="17988" y="8791"/>
                  <a:pt x="17785" y="8995"/>
                  <a:pt x="17785" y="9239"/>
                </a:cubicBezTo>
                <a:cubicBezTo>
                  <a:pt x="17785" y="9483"/>
                  <a:pt x="17988" y="9687"/>
                  <a:pt x="18232" y="9687"/>
                </a:cubicBezTo>
                <a:cubicBezTo>
                  <a:pt x="18477" y="9687"/>
                  <a:pt x="18680" y="9483"/>
                  <a:pt x="18680" y="9239"/>
                </a:cubicBezTo>
                <a:cubicBezTo>
                  <a:pt x="18680" y="8995"/>
                  <a:pt x="18477" y="8791"/>
                  <a:pt x="18232" y="8791"/>
                </a:cubicBezTo>
                <a:close/>
                <a:moveTo>
                  <a:pt x="19575" y="8791"/>
                </a:moveTo>
                <a:cubicBezTo>
                  <a:pt x="19331" y="8791"/>
                  <a:pt x="19128" y="8995"/>
                  <a:pt x="19128" y="9239"/>
                </a:cubicBezTo>
                <a:cubicBezTo>
                  <a:pt x="19128" y="9483"/>
                  <a:pt x="19331" y="9687"/>
                  <a:pt x="19575" y="9687"/>
                </a:cubicBezTo>
                <a:cubicBezTo>
                  <a:pt x="19820" y="9687"/>
                  <a:pt x="20023" y="9483"/>
                  <a:pt x="20023" y="9239"/>
                </a:cubicBezTo>
                <a:cubicBezTo>
                  <a:pt x="20023" y="8995"/>
                  <a:pt x="19820" y="8791"/>
                  <a:pt x="19575" y="8791"/>
                </a:cubicBezTo>
                <a:close/>
                <a:moveTo>
                  <a:pt x="20918" y="8791"/>
                </a:moveTo>
                <a:cubicBezTo>
                  <a:pt x="20674" y="8791"/>
                  <a:pt x="20471" y="8995"/>
                  <a:pt x="20471" y="9239"/>
                </a:cubicBezTo>
                <a:cubicBezTo>
                  <a:pt x="20471" y="9483"/>
                  <a:pt x="20674" y="9687"/>
                  <a:pt x="20918" y="9687"/>
                </a:cubicBezTo>
                <a:cubicBezTo>
                  <a:pt x="21163" y="9687"/>
                  <a:pt x="21366" y="9483"/>
                  <a:pt x="21366" y="9239"/>
                </a:cubicBezTo>
                <a:cubicBezTo>
                  <a:pt x="21366" y="8995"/>
                  <a:pt x="21163" y="8791"/>
                  <a:pt x="20918" y="8791"/>
                </a:cubicBezTo>
                <a:close/>
                <a:moveTo>
                  <a:pt x="366" y="9076"/>
                </a:moveTo>
                <a:cubicBezTo>
                  <a:pt x="163" y="9076"/>
                  <a:pt x="0" y="9239"/>
                  <a:pt x="0" y="9443"/>
                </a:cubicBezTo>
                <a:cubicBezTo>
                  <a:pt x="0" y="9646"/>
                  <a:pt x="163" y="9850"/>
                  <a:pt x="366" y="9850"/>
                </a:cubicBezTo>
                <a:lnTo>
                  <a:pt x="1954" y="9850"/>
                </a:lnTo>
                <a:cubicBezTo>
                  <a:pt x="2157" y="9850"/>
                  <a:pt x="2360" y="9646"/>
                  <a:pt x="2360" y="9443"/>
                </a:cubicBezTo>
                <a:cubicBezTo>
                  <a:pt x="2360" y="9239"/>
                  <a:pt x="2157" y="9076"/>
                  <a:pt x="1954" y="9076"/>
                </a:cubicBezTo>
                <a:close/>
                <a:moveTo>
                  <a:pt x="8669" y="9076"/>
                </a:moveTo>
                <a:cubicBezTo>
                  <a:pt x="8424" y="9076"/>
                  <a:pt x="8262" y="9239"/>
                  <a:pt x="8262" y="9443"/>
                </a:cubicBezTo>
                <a:cubicBezTo>
                  <a:pt x="8262" y="9646"/>
                  <a:pt x="8424" y="9850"/>
                  <a:pt x="8669" y="9850"/>
                </a:cubicBezTo>
                <a:lnTo>
                  <a:pt x="12779" y="9850"/>
                </a:lnTo>
                <a:cubicBezTo>
                  <a:pt x="12982" y="9850"/>
                  <a:pt x="13145" y="9646"/>
                  <a:pt x="13145" y="9443"/>
                </a:cubicBezTo>
                <a:cubicBezTo>
                  <a:pt x="13145" y="9239"/>
                  <a:pt x="12982" y="9076"/>
                  <a:pt x="12779" y="9076"/>
                </a:cubicBezTo>
                <a:close/>
                <a:moveTo>
                  <a:pt x="366" y="10867"/>
                </a:moveTo>
                <a:cubicBezTo>
                  <a:pt x="163" y="10867"/>
                  <a:pt x="0" y="11030"/>
                  <a:pt x="0" y="11233"/>
                </a:cubicBezTo>
                <a:cubicBezTo>
                  <a:pt x="0" y="11478"/>
                  <a:pt x="163" y="11640"/>
                  <a:pt x="366" y="11640"/>
                </a:cubicBezTo>
                <a:lnTo>
                  <a:pt x="1954" y="11640"/>
                </a:lnTo>
                <a:cubicBezTo>
                  <a:pt x="2157" y="11640"/>
                  <a:pt x="2360" y="11478"/>
                  <a:pt x="2360" y="11233"/>
                </a:cubicBezTo>
                <a:cubicBezTo>
                  <a:pt x="2360" y="11030"/>
                  <a:pt x="2157" y="10867"/>
                  <a:pt x="1954" y="10867"/>
                </a:cubicBezTo>
                <a:close/>
                <a:moveTo>
                  <a:pt x="8669" y="10867"/>
                </a:moveTo>
                <a:cubicBezTo>
                  <a:pt x="8424" y="10867"/>
                  <a:pt x="8262" y="11030"/>
                  <a:pt x="8262" y="11233"/>
                </a:cubicBezTo>
                <a:cubicBezTo>
                  <a:pt x="8262" y="11478"/>
                  <a:pt x="8424" y="11640"/>
                  <a:pt x="8669" y="11640"/>
                </a:cubicBezTo>
                <a:lnTo>
                  <a:pt x="12779" y="11640"/>
                </a:lnTo>
                <a:cubicBezTo>
                  <a:pt x="12982" y="11640"/>
                  <a:pt x="13145" y="11478"/>
                  <a:pt x="13145" y="11233"/>
                </a:cubicBezTo>
                <a:cubicBezTo>
                  <a:pt x="13145" y="11030"/>
                  <a:pt x="12982" y="10867"/>
                  <a:pt x="12779" y="10867"/>
                </a:cubicBezTo>
                <a:close/>
                <a:moveTo>
                  <a:pt x="14203" y="12495"/>
                </a:moveTo>
                <a:cubicBezTo>
                  <a:pt x="13959" y="12495"/>
                  <a:pt x="13756" y="12698"/>
                  <a:pt x="13756" y="12943"/>
                </a:cubicBezTo>
                <a:cubicBezTo>
                  <a:pt x="13756" y="13187"/>
                  <a:pt x="13959" y="13390"/>
                  <a:pt x="14203" y="13390"/>
                </a:cubicBezTo>
                <a:cubicBezTo>
                  <a:pt x="14448" y="13390"/>
                  <a:pt x="14651" y="13187"/>
                  <a:pt x="14651" y="12943"/>
                </a:cubicBezTo>
                <a:cubicBezTo>
                  <a:pt x="14651" y="12698"/>
                  <a:pt x="14448" y="12495"/>
                  <a:pt x="14203" y="12495"/>
                </a:cubicBezTo>
                <a:close/>
                <a:moveTo>
                  <a:pt x="15546" y="12495"/>
                </a:moveTo>
                <a:cubicBezTo>
                  <a:pt x="15302" y="12495"/>
                  <a:pt x="15099" y="12698"/>
                  <a:pt x="15099" y="12943"/>
                </a:cubicBezTo>
                <a:cubicBezTo>
                  <a:pt x="15099" y="13187"/>
                  <a:pt x="15302" y="13390"/>
                  <a:pt x="15546" y="13390"/>
                </a:cubicBezTo>
                <a:cubicBezTo>
                  <a:pt x="15791" y="13390"/>
                  <a:pt x="15994" y="13187"/>
                  <a:pt x="15994" y="12943"/>
                </a:cubicBezTo>
                <a:cubicBezTo>
                  <a:pt x="15994" y="12698"/>
                  <a:pt x="15791" y="12495"/>
                  <a:pt x="15546" y="12495"/>
                </a:cubicBezTo>
                <a:close/>
                <a:moveTo>
                  <a:pt x="16889" y="12495"/>
                </a:moveTo>
                <a:cubicBezTo>
                  <a:pt x="16645" y="12495"/>
                  <a:pt x="16442" y="12698"/>
                  <a:pt x="16442" y="12943"/>
                </a:cubicBezTo>
                <a:cubicBezTo>
                  <a:pt x="16442" y="13187"/>
                  <a:pt x="16645" y="13390"/>
                  <a:pt x="16889" y="13390"/>
                </a:cubicBezTo>
                <a:cubicBezTo>
                  <a:pt x="17134" y="13390"/>
                  <a:pt x="17337" y="13187"/>
                  <a:pt x="17337" y="12943"/>
                </a:cubicBezTo>
                <a:cubicBezTo>
                  <a:pt x="17337" y="12698"/>
                  <a:pt x="17134" y="12495"/>
                  <a:pt x="16889" y="12495"/>
                </a:cubicBezTo>
                <a:close/>
                <a:moveTo>
                  <a:pt x="18232" y="12495"/>
                </a:moveTo>
                <a:cubicBezTo>
                  <a:pt x="17988" y="12495"/>
                  <a:pt x="17785" y="12698"/>
                  <a:pt x="17785" y="12943"/>
                </a:cubicBezTo>
                <a:cubicBezTo>
                  <a:pt x="17785" y="13187"/>
                  <a:pt x="17988" y="13390"/>
                  <a:pt x="18232" y="13390"/>
                </a:cubicBezTo>
                <a:cubicBezTo>
                  <a:pt x="18477" y="13390"/>
                  <a:pt x="18680" y="13187"/>
                  <a:pt x="18680" y="12943"/>
                </a:cubicBezTo>
                <a:cubicBezTo>
                  <a:pt x="18680" y="12698"/>
                  <a:pt x="18477" y="12495"/>
                  <a:pt x="18232" y="12495"/>
                </a:cubicBezTo>
                <a:close/>
                <a:moveTo>
                  <a:pt x="19575" y="12495"/>
                </a:moveTo>
                <a:cubicBezTo>
                  <a:pt x="19331" y="12495"/>
                  <a:pt x="19128" y="12698"/>
                  <a:pt x="19128" y="12943"/>
                </a:cubicBezTo>
                <a:cubicBezTo>
                  <a:pt x="19128" y="13187"/>
                  <a:pt x="19331" y="13390"/>
                  <a:pt x="19575" y="13390"/>
                </a:cubicBezTo>
                <a:cubicBezTo>
                  <a:pt x="19820" y="13390"/>
                  <a:pt x="20023" y="13187"/>
                  <a:pt x="20023" y="12943"/>
                </a:cubicBezTo>
                <a:cubicBezTo>
                  <a:pt x="20023" y="12698"/>
                  <a:pt x="19820" y="12495"/>
                  <a:pt x="19575" y="12495"/>
                </a:cubicBezTo>
                <a:close/>
                <a:moveTo>
                  <a:pt x="20918" y="12495"/>
                </a:moveTo>
                <a:cubicBezTo>
                  <a:pt x="20674" y="12495"/>
                  <a:pt x="20471" y="12698"/>
                  <a:pt x="20471" y="12943"/>
                </a:cubicBezTo>
                <a:cubicBezTo>
                  <a:pt x="20471" y="13187"/>
                  <a:pt x="20674" y="13390"/>
                  <a:pt x="20918" y="13390"/>
                </a:cubicBezTo>
                <a:cubicBezTo>
                  <a:pt x="21163" y="13390"/>
                  <a:pt x="21366" y="13187"/>
                  <a:pt x="21366" y="12943"/>
                </a:cubicBezTo>
                <a:cubicBezTo>
                  <a:pt x="21366" y="12698"/>
                  <a:pt x="21163" y="12495"/>
                  <a:pt x="20918" y="12495"/>
                </a:cubicBezTo>
                <a:close/>
                <a:moveTo>
                  <a:pt x="366" y="12658"/>
                </a:moveTo>
                <a:cubicBezTo>
                  <a:pt x="163" y="12658"/>
                  <a:pt x="0" y="12821"/>
                  <a:pt x="0" y="13065"/>
                </a:cubicBezTo>
                <a:cubicBezTo>
                  <a:pt x="0" y="13268"/>
                  <a:pt x="163" y="13431"/>
                  <a:pt x="366" y="13431"/>
                </a:cubicBezTo>
                <a:lnTo>
                  <a:pt x="1954" y="13431"/>
                </a:lnTo>
                <a:cubicBezTo>
                  <a:pt x="2157" y="13431"/>
                  <a:pt x="2360" y="13268"/>
                  <a:pt x="2360" y="13065"/>
                </a:cubicBezTo>
                <a:cubicBezTo>
                  <a:pt x="2360" y="12821"/>
                  <a:pt x="2157" y="12658"/>
                  <a:pt x="1954" y="12658"/>
                </a:cubicBezTo>
                <a:close/>
                <a:moveTo>
                  <a:pt x="8669" y="12658"/>
                </a:moveTo>
                <a:cubicBezTo>
                  <a:pt x="8424" y="12658"/>
                  <a:pt x="8262" y="12821"/>
                  <a:pt x="8262" y="13065"/>
                </a:cubicBezTo>
                <a:cubicBezTo>
                  <a:pt x="8262" y="13268"/>
                  <a:pt x="8424" y="13431"/>
                  <a:pt x="8669" y="13431"/>
                </a:cubicBezTo>
                <a:lnTo>
                  <a:pt x="12779" y="13431"/>
                </a:lnTo>
                <a:cubicBezTo>
                  <a:pt x="12982" y="13431"/>
                  <a:pt x="13145" y="13268"/>
                  <a:pt x="13145" y="13065"/>
                </a:cubicBezTo>
                <a:cubicBezTo>
                  <a:pt x="13145" y="12821"/>
                  <a:pt x="12982" y="12658"/>
                  <a:pt x="12779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49"/>
          <p:cNvSpPr/>
          <p:nvPr/>
        </p:nvSpPr>
        <p:spPr>
          <a:xfrm flipH="1">
            <a:off x="9110465" y="5200908"/>
            <a:ext cx="412543" cy="259319"/>
          </a:xfrm>
          <a:custGeom>
            <a:rect b="b" l="l" r="r" t="t"/>
            <a:pathLst>
              <a:path extrusionOk="0" h="13431" w="21367">
                <a:moveTo>
                  <a:pt x="366" y="82"/>
                </a:moveTo>
                <a:cubicBezTo>
                  <a:pt x="163" y="82"/>
                  <a:pt x="0" y="244"/>
                  <a:pt x="0" y="448"/>
                </a:cubicBezTo>
                <a:cubicBezTo>
                  <a:pt x="0" y="692"/>
                  <a:pt x="163" y="855"/>
                  <a:pt x="366" y="855"/>
                </a:cubicBezTo>
                <a:lnTo>
                  <a:pt x="1954" y="855"/>
                </a:lnTo>
                <a:cubicBezTo>
                  <a:pt x="2157" y="855"/>
                  <a:pt x="2360" y="692"/>
                  <a:pt x="2360" y="448"/>
                </a:cubicBezTo>
                <a:cubicBezTo>
                  <a:pt x="2360" y="244"/>
                  <a:pt x="2157" y="82"/>
                  <a:pt x="1954" y="82"/>
                </a:cubicBezTo>
                <a:close/>
                <a:moveTo>
                  <a:pt x="3703" y="82"/>
                </a:moveTo>
                <a:cubicBezTo>
                  <a:pt x="3500" y="82"/>
                  <a:pt x="3337" y="244"/>
                  <a:pt x="3337" y="448"/>
                </a:cubicBezTo>
                <a:cubicBezTo>
                  <a:pt x="3337" y="692"/>
                  <a:pt x="3500" y="855"/>
                  <a:pt x="3703" y="855"/>
                </a:cubicBezTo>
                <a:lnTo>
                  <a:pt x="7855" y="855"/>
                </a:lnTo>
                <a:cubicBezTo>
                  <a:pt x="8058" y="855"/>
                  <a:pt x="8221" y="692"/>
                  <a:pt x="8221" y="448"/>
                </a:cubicBezTo>
                <a:cubicBezTo>
                  <a:pt x="8221" y="244"/>
                  <a:pt x="8058" y="82"/>
                  <a:pt x="7855" y="82"/>
                </a:cubicBezTo>
                <a:close/>
                <a:moveTo>
                  <a:pt x="9605" y="0"/>
                </a:moveTo>
                <a:cubicBezTo>
                  <a:pt x="9360" y="0"/>
                  <a:pt x="9157" y="204"/>
                  <a:pt x="9157" y="448"/>
                </a:cubicBezTo>
                <a:cubicBezTo>
                  <a:pt x="9157" y="692"/>
                  <a:pt x="9360" y="896"/>
                  <a:pt x="9605" y="896"/>
                </a:cubicBezTo>
                <a:cubicBezTo>
                  <a:pt x="9849" y="896"/>
                  <a:pt x="10052" y="692"/>
                  <a:pt x="10052" y="448"/>
                </a:cubicBezTo>
                <a:cubicBezTo>
                  <a:pt x="10052" y="204"/>
                  <a:pt x="9849" y="0"/>
                  <a:pt x="9605" y="0"/>
                </a:cubicBezTo>
                <a:close/>
                <a:moveTo>
                  <a:pt x="10948" y="0"/>
                </a:moveTo>
                <a:cubicBezTo>
                  <a:pt x="10703" y="0"/>
                  <a:pt x="10500" y="204"/>
                  <a:pt x="10500" y="448"/>
                </a:cubicBezTo>
                <a:cubicBezTo>
                  <a:pt x="10500" y="692"/>
                  <a:pt x="10703" y="896"/>
                  <a:pt x="10948" y="896"/>
                </a:cubicBezTo>
                <a:cubicBezTo>
                  <a:pt x="11192" y="896"/>
                  <a:pt x="11395" y="692"/>
                  <a:pt x="11395" y="448"/>
                </a:cubicBezTo>
                <a:cubicBezTo>
                  <a:pt x="11395" y="204"/>
                  <a:pt x="11192" y="0"/>
                  <a:pt x="10948" y="0"/>
                </a:cubicBezTo>
                <a:close/>
                <a:moveTo>
                  <a:pt x="12291" y="0"/>
                </a:moveTo>
                <a:cubicBezTo>
                  <a:pt x="12046" y="0"/>
                  <a:pt x="11843" y="204"/>
                  <a:pt x="11843" y="448"/>
                </a:cubicBezTo>
                <a:cubicBezTo>
                  <a:pt x="11843" y="692"/>
                  <a:pt x="12046" y="896"/>
                  <a:pt x="12291" y="896"/>
                </a:cubicBezTo>
                <a:cubicBezTo>
                  <a:pt x="12535" y="896"/>
                  <a:pt x="12738" y="692"/>
                  <a:pt x="12738" y="448"/>
                </a:cubicBezTo>
                <a:cubicBezTo>
                  <a:pt x="12738" y="204"/>
                  <a:pt x="12535" y="0"/>
                  <a:pt x="12291" y="0"/>
                </a:cubicBezTo>
                <a:close/>
                <a:moveTo>
                  <a:pt x="13634" y="0"/>
                </a:moveTo>
                <a:cubicBezTo>
                  <a:pt x="13389" y="0"/>
                  <a:pt x="13186" y="204"/>
                  <a:pt x="13186" y="448"/>
                </a:cubicBezTo>
                <a:cubicBezTo>
                  <a:pt x="13186" y="692"/>
                  <a:pt x="13389" y="896"/>
                  <a:pt x="13634" y="896"/>
                </a:cubicBezTo>
                <a:cubicBezTo>
                  <a:pt x="13878" y="896"/>
                  <a:pt x="14081" y="692"/>
                  <a:pt x="14081" y="448"/>
                </a:cubicBezTo>
                <a:cubicBezTo>
                  <a:pt x="14081" y="204"/>
                  <a:pt x="13878" y="0"/>
                  <a:pt x="13634" y="0"/>
                </a:cubicBezTo>
                <a:close/>
                <a:moveTo>
                  <a:pt x="14977" y="0"/>
                </a:moveTo>
                <a:cubicBezTo>
                  <a:pt x="14732" y="0"/>
                  <a:pt x="14529" y="204"/>
                  <a:pt x="14529" y="448"/>
                </a:cubicBezTo>
                <a:cubicBezTo>
                  <a:pt x="14529" y="692"/>
                  <a:pt x="14732" y="896"/>
                  <a:pt x="14977" y="896"/>
                </a:cubicBezTo>
                <a:cubicBezTo>
                  <a:pt x="15221" y="896"/>
                  <a:pt x="15424" y="692"/>
                  <a:pt x="15424" y="448"/>
                </a:cubicBezTo>
                <a:cubicBezTo>
                  <a:pt x="15424" y="204"/>
                  <a:pt x="15221" y="0"/>
                  <a:pt x="14977" y="0"/>
                </a:cubicBezTo>
                <a:close/>
                <a:moveTo>
                  <a:pt x="16320" y="0"/>
                </a:moveTo>
                <a:cubicBezTo>
                  <a:pt x="16075" y="0"/>
                  <a:pt x="15872" y="204"/>
                  <a:pt x="15872" y="448"/>
                </a:cubicBezTo>
                <a:cubicBezTo>
                  <a:pt x="15872" y="692"/>
                  <a:pt x="16075" y="896"/>
                  <a:pt x="16320" y="896"/>
                </a:cubicBezTo>
                <a:cubicBezTo>
                  <a:pt x="16564" y="896"/>
                  <a:pt x="16767" y="692"/>
                  <a:pt x="16767" y="448"/>
                </a:cubicBezTo>
                <a:cubicBezTo>
                  <a:pt x="16767" y="204"/>
                  <a:pt x="16564" y="0"/>
                  <a:pt x="16320" y="0"/>
                </a:cubicBezTo>
                <a:close/>
                <a:moveTo>
                  <a:pt x="366" y="1872"/>
                </a:moveTo>
                <a:cubicBezTo>
                  <a:pt x="163" y="1872"/>
                  <a:pt x="0" y="2035"/>
                  <a:pt x="0" y="2239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4" y="2646"/>
                </a:lnTo>
                <a:cubicBezTo>
                  <a:pt x="2157" y="2646"/>
                  <a:pt x="2360" y="2483"/>
                  <a:pt x="2360" y="2239"/>
                </a:cubicBezTo>
                <a:cubicBezTo>
                  <a:pt x="2360" y="2035"/>
                  <a:pt x="2157" y="1872"/>
                  <a:pt x="1954" y="1872"/>
                </a:cubicBezTo>
                <a:close/>
                <a:moveTo>
                  <a:pt x="3703" y="1872"/>
                </a:moveTo>
                <a:cubicBezTo>
                  <a:pt x="3500" y="1872"/>
                  <a:pt x="3337" y="2035"/>
                  <a:pt x="3337" y="2239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55" y="2646"/>
                </a:lnTo>
                <a:cubicBezTo>
                  <a:pt x="8058" y="2646"/>
                  <a:pt x="8221" y="2483"/>
                  <a:pt x="8221" y="2239"/>
                </a:cubicBezTo>
                <a:cubicBezTo>
                  <a:pt x="8221" y="2035"/>
                  <a:pt x="8058" y="1872"/>
                  <a:pt x="7855" y="1872"/>
                </a:cubicBezTo>
                <a:close/>
                <a:moveTo>
                  <a:pt x="366" y="3663"/>
                </a:moveTo>
                <a:cubicBezTo>
                  <a:pt x="163" y="3663"/>
                  <a:pt x="0" y="3826"/>
                  <a:pt x="0" y="4070"/>
                </a:cubicBezTo>
                <a:cubicBezTo>
                  <a:pt x="0" y="4273"/>
                  <a:pt x="163" y="4436"/>
                  <a:pt x="366" y="4436"/>
                </a:cubicBezTo>
                <a:lnTo>
                  <a:pt x="1954" y="4436"/>
                </a:lnTo>
                <a:cubicBezTo>
                  <a:pt x="2157" y="4436"/>
                  <a:pt x="2360" y="4273"/>
                  <a:pt x="2360" y="4070"/>
                </a:cubicBezTo>
                <a:cubicBezTo>
                  <a:pt x="2360" y="3826"/>
                  <a:pt x="2157" y="3663"/>
                  <a:pt x="1954" y="3663"/>
                </a:cubicBezTo>
                <a:close/>
                <a:moveTo>
                  <a:pt x="3703" y="3663"/>
                </a:moveTo>
                <a:cubicBezTo>
                  <a:pt x="3500" y="3663"/>
                  <a:pt x="3337" y="3826"/>
                  <a:pt x="3337" y="4070"/>
                </a:cubicBezTo>
                <a:cubicBezTo>
                  <a:pt x="3337" y="4273"/>
                  <a:pt x="3500" y="4436"/>
                  <a:pt x="3703" y="4436"/>
                </a:cubicBezTo>
                <a:lnTo>
                  <a:pt x="7855" y="4436"/>
                </a:lnTo>
                <a:cubicBezTo>
                  <a:pt x="8058" y="4436"/>
                  <a:pt x="8221" y="4273"/>
                  <a:pt x="8221" y="4070"/>
                </a:cubicBezTo>
                <a:cubicBezTo>
                  <a:pt x="8221" y="3826"/>
                  <a:pt x="8058" y="3663"/>
                  <a:pt x="7855" y="3663"/>
                </a:cubicBezTo>
                <a:close/>
                <a:moveTo>
                  <a:pt x="9605" y="3622"/>
                </a:moveTo>
                <a:cubicBezTo>
                  <a:pt x="9360" y="3622"/>
                  <a:pt x="9157" y="3785"/>
                  <a:pt x="9157" y="4070"/>
                </a:cubicBezTo>
                <a:cubicBezTo>
                  <a:pt x="9157" y="4314"/>
                  <a:pt x="9360" y="4518"/>
                  <a:pt x="9605" y="4518"/>
                </a:cubicBezTo>
                <a:cubicBezTo>
                  <a:pt x="9849" y="4518"/>
                  <a:pt x="10052" y="4314"/>
                  <a:pt x="10052" y="4070"/>
                </a:cubicBezTo>
                <a:cubicBezTo>
                  <a:pt x="10052" y="3785"/>
                  <a:pt x="9849" y="3622"/>
                  <a:pt x="9605" y="3622"/>
                </a:cubicBezTo>
                <a:close/>
                <a:moveTo>
                  <a:pt x="10948" y="3622"/>
                </a:moveTo>
                <a:cubicBezTo>
                  <a:pt x="10703" y="3622"/>
                  <a:pt x="10500" y="3785"/>
                  <a:pt x="10500" y="4070"/>
                </a:cubicBezTo>
                <a:cubicBezTo>
                  <a:pt x="10500" y="4314"/>
                  <a:pt x="10703" y="4518"/>
                  <a:pt x="10948" y="4518"/>
                </a:cubicBezTo>
                <a:cubicBezTo>
                  <a:pt x="11192" y="4518"/>
                  <a:pt x="11395" y="4314"/>
                  <a:pt x="11395" y="4070"/>
                </a:cubicBezTo>
                <a:cubicBezTo>
                  <a:pt x="11395" y="3785"/>
                  <a:pt x="11192" y="3622"/>
                  <a:pt x="10948" y="3622"/>
                </a:cubicBezTo>
                <a:close/>
                <a:moveTo>
                  <a:pt x="12291" y="3622"/>
                </a:moveTo>
                <a:cubicBezTo>
                  <a:pt x="12046" y="3622"/>
                  <a:pt x="11843" y="3785"/>
                  <a:pt x="11843" y="4070"/>
                </a:cubicBezTo>
                <a:cubicBezTo>
                  <a:pt x="11843" y="4314"/>
                  <a:pt x="12046" y="4518"/>
                  <a:pt x="12291" y="4518"/>
                </a:cubicBezTo>
                <a:cubicBezTo>
                  <a:pt x="12535" y="4518"/>
                  <a:pt x="12738" y="4314"/>
                  <a:pt x="12738" y="4070"/>
                </a:cubicBezTo>
                <a:cubicBezTo>
                  <a:pt x="12738" y="3785"/>
                  <a:pt x="12535" y="3622"/>
                  <a:pt x="12291" y="3622"/>
                </a:cubicBezTo>
                <a:close/>
                <a:moveTo>
                  <a:pt x="13634" y="3622"/>
                </a:moveTo>
                <a:cubicBezTo>
                  <a:pt x="13389" y="3622"/>
                  <a:pt x="13186" y="3785"/>
                  <a:pt x="13186" y="4070"/>
                </a:cubicBezTo>
                <a:cubicBezTo>
                  <a:pt x="13186" y="4314"/>
                  <a:pt x="13389" y="4518"/>
                  <a:pt x="13634" y="4518"/>
                </a:cubicBezTo>
                <a:cubicBezTo>
                  <a:pt x="13878" y="4518"/>
                  <a:pt x="14081" y="4314"/>
                  <a:pt x="14081" y="4070"/>
                </a:cubicBezTo>
                <a:cubicBezTo>
                  <a:pt x="14081" y="3785"/>
                  <a:pt x="13878" y="3622"/>
                  <a:pt x="13634" y="3622"/>
                </a:cubicBezTo>
                <a:close/>
                <a:moveTo>
                  <a:pt x="14977" y="3622"/>
                </a:moveTo>
                <a:cubicBezTo>
                  <a:pt x="14732" y="3622"/>
                  <a:pt x="14529" y="3785"/>
                  <a:pt x="14529" y="4070"/>
                </a:cubicBezTo>
                <a:cubicBezTo>
                  <a:pt x="14529" y="4314"/>
                  <a:pt x="14732" y="4518"/>
                  <a:pt x="14977" y="4518"/>
                </a:cubicBezTo>
                <a:cubicBezTo>
                  <a:pt x="15221" y="4518"/>
                  <a:pt x="15424" y="4314"/>
                  <a:pt x="15424" y="4070"/>
                </a:cubicBezTo>
                <a:cubicBezTo>
                  <a:pt x="15424" y="3785"/>
                  <a:pt x="15221" y="3622"/>
                  <a:pt x="14977" y="3622"/>
                </a:cubicBezTo>
                <a:close/>
                <a:moveTo>
                  <a:pt x="16320" y="3622"/>
                </a:moveTo>
                <a:cubicBezTo>
                  <a:pt x="16075" y="3622"/>
                  <a:pt x="15872" y="3785"/>
                  <a:pt x="15872" y="4070"/>
                </a:cubicBezTo>
                <a:cubicBezTo>
                  <a:pt x="15872" y="4314"/>
                  <a:pt x="16075" y="4518"/>
                  <a:pt x="16320" y="4518"/>
                </a:cubicBezTo>
                <a:cubicBezTo>
                  <a:pt x="16564" y="4518"/>
                  <a:pt x="16767" y="4314"/>
                  <a:pt x="16767" y="4070"/>
                </a:cubicBezTo>
                <a:cubicBezTo>
                  <a:pt x="16767" y="3785"/>
                  <a:pt x="16564" y="3622"/>
                  <a:pt x="16320" y="3622"/>
                </a:cubicBezTo>
                <a:close/>
                <a:moveTo>
                  <a:pt x="366" y="5454"/>
                </a:moveTo>
                <a:cubicBezTo>
                  <a:pt x="163" y="5454"/>
                  <a:pt x="0" y="5617"/>
                  <a:pt x="0" y="5861"/>
                </a:cubicBezTo>
                <a:cubicBezTo>
                  <a:pt x="0" y="6064"/>
                  <a:pt x="163" y="6227"/>
                  <a:pt x="366" y="6227"/>
                </a:cubicBezTo>
                <a:lnTo>
                  <a:pt x="1954" y="6227"/>
                </a:lnTo>
                <a:cubicBezTo>
                  <a:pt x="2157" y="6227"/>
                  <a:pt x="2360" y="6064"/>
                  <a:pt x="2360" y="5861"/>
                </a:cubicBezTo>
                <a:cubicBezTo>
                  <a:pt x="2360" y="5617"/>
                  <a:pt x="2157" y="5454"/>
                  <a:pt x="1954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17"/>
                  <a:pt x="3337" y="5861"/>
                </a:cubicBezTo>
                <a:cubicBezTo>
                  <a:pt x="3337" y="6064"/>
                  <a:pt x="3500" y="6227"/>
                  <a:pt x="3703" y="6227"/>
                </a:cubicBezTo>
                <a:lnTo>
                  <a:pt x="7855" y="6227"/>
                </a:lnTo>
                <a:cubicBezTo>
                  <a:pt x="8058" y="6227"/>
                  <a:pt x="8221" y="6064"/>
                  <a:pt x="8221" y="5861"/>
                </a:cubicBezTo>
                <a:cubicBezTo>
                  <a:pt x="8221" y="5617"/>
                  <a:pt x="8058" y="5454"/>
                  <a:pt x="7855" y="5454"/>
                </a:cubicBezTo>
                <a:close/>
                <a:moveTo>
                  <a:pt x="366" y="7244"/>
                </a:moveTo>
                <a:cubicBezTo>
                  <a:pt x="163" y="7244"/>
                  <a:pt x="0" y="7448"/>
                  <a:pt x="0" y="7651"/>
                </a:cubicBezTo>
                <a:cubicBezTo>
                  <a:pt x="0" y="7855"/>
                  <a:pt x="163" y="8018"/>
                  <a:pt x="366" y="8018"/>
                </a:cubicBezTo>
                <a:lnTo>
                  <a:pt x="1954" y="8018"/>
                </a:lnTo>
                <a:cubicBezTo>
                  <a:pt x="2157" y="8018"/>
                  <a:pt x="2360" y="7855"/>
                  <a:pt x="2360" y="7651"/>
                </a:cubicBezTo>
                <a:cubicBezTo>
                  <a:pt x="2360" y="7448"/>
                  <a:pt x="2157" y="7244"/>
                  <a:pt x="1954" y="7244"/>
                </a:cubicBezTo>
                <a:close/>
                <a:moveTo>
                  <a:pt x="3703" y="7244"/>
                </a:moveTo>
                <a:cubicBezTo>
                  <a:pt x="3500" y="7244"/>
                  <a:pt x="3337" y="7448"/>
                  <a:pt x="3337" y="7651"/>
                </a:cubicBezTo>
                <a:cubicBezTo>
                  <a:pt x="3337" y="7855"/>
                  <a:pt x="3500" y="8018"/>
                  <a:pt x="3703" y="8018"/>
                </a:cubicBezTo>
                <a:lnTo>
                  <a:pt x="7855" y="8018"/>
                </a:lnTo>
                <a:cubicBezTo>
                  <a:pt x="8058" y="8018"/>
                  <a:pt x="8221" y="7855"/>
                  <a:pt x="8221" y="7651"/>
                </a:cubicBezTo>
                <a:cubicBezTo>
                  <a:pt x="8221" y="7448"/>
                  <a:pt x="8058" y="7244"/>
                  <a:pt x="7855" y="7244"/>
                </a:cubicBezTo>
                <a:close/>
                <a:moveTo>
                  <a:pt x="14203" y="8750"/>
                </a:moveTo>
                <a:cubicBezTo>
                  <a:pt x="13959" y="8750"/>
                  <a:pt x="13756" y="8954"/>
                  <a:pt x="13756" y="9198"/>
                </a:cubicBezTo>
                <a:cubicBezTo>
                  <a:pt x="13756" y="9483"/>
                  <a:pt x="13959" y="9686"/>
                  <a:pt x="14203" y="9686"/>
                </a:cubicBezTo>
                <a:cubicBezTo>
                  <a:pt x="14448" y="9686"/>
                  <a:pt x="14651" y="9483"/>
                  <a:pt x="14651" y="9198"/>
                </a:cubicBezTo>
                <a:cubicBezTo>
                  <a:pt x="14651" y="8954"/>
                  <a:pt x="14448" y="8750"/>
                  <a:pt x="14203" y="8750"/>
                </a:cubicBezTo>
                <a:close/>
                <a:moveTo>
                  <a:pt x="15546" y="8750"/>
                </a:moveTo>
                <a:cubicBezTo>
                  <a:pt x="15302" y="8750"/>
                  <a:pt x="15099" y="8954"/>
                  <a:pt x="15099" y="9198"/>
                </a:cubicBezTo>
                <a:cubicBezTo>
                  <a:pt x="15099" y="9483"/>
                  <a:pt x="15302" y="9686"/>
                  <a:pt x="15546" y="9686"/>
                </a:cubicBezTo>
                <a:cubicBezTo>
                  <a:pt x="15791" y="9686"/>
                  <a:pt x="15994" y="9483"/>
                  <a:pt x="15994" y="9198"/>
                </a:cubicBezTo>
                <a:cubicBezTo>
                  <a:pt x="15994" y="8954"/>
                  <a:pt x="15791" y="8750"/>
                  <a:pt x="15546" y="8750"/>
                </a:cubicBezTo>
                <a:close/>
                <a:moveTo>
                  <a:pt x="16889" y="8750"/>
                </a:moveTo>
                <a:cubicBezTo>
                  <a:pt x="16645" y="8750"/>
                  <a:pt x="16442" y="8954"/>
                  <a:pt x="16442" y="9198"/>
                </a:cubicBezTo>
                <a:cubicBezTo>
                  <a:pt x="16442" y="9483"/>
                  <a:pt x="16645" y="9686"/>
                  <a:pt x="16889" y="9686"/>
                </a:cubicBezTo>
                <a:cubicBezTo>
                  <a:pt x="17134" y="9686"/>
                  <a:pt x="17337" y="9483"/>
                  <a:pt x="17337" y="9198"/>
                </a:cubicBezTo>
                <a:cubicBezTo>
                  <a:pt x="17337" y="8954"/>
                  <a:pt x="17134" y="8750"/>
                  <a:pt x="16889" y="8750"/>
                </a:cubicBezTo>
                <a:close/>
                <a:moveTo>
                  <a:pt x="18232" y="8750"/>
                </a:moveTo>
                <a:cubicBezTo>
                  <a:pt x="17988" y="8750"/>
                  <a:pt x="17785" y="8954"/>
                  <a:pt x="17785" y="9198"/>
                </a:cubicBezTo>
                <a:cubicBezTo>
                  <a:pt x="17785" y="9483"/>
                  <a:pt x="17988" y="9686"/>
                  <a:pt x="18232" y="9686"/>
                </a:cubicBezTo>
                <a:cubicBezTo>
                  <a:pt x="18477" y="9686"/>
                  <a:pt x="18680" y="9483"/>
                  <a:pt x="18680" y="9198"/>
                </a:cubicBezTo>
                <a:cubicBezTo>
                  <a:pt x="18680" y="8954"/>
                  <a:pt x="18477" y="8750"/>
                  <a:pt x="18232" y="8750"/>
                </a:cubicBezTo>
                <a:close/>
                <a:moveTo>
                  <a:pt x="19575" y="8750"/>
                </a:moveTo>
                <a:cubicBezTo>
                  <a:pt x="19331" y="8750"/>
                  <a:pt x="19128" y="8954"/>
                  <a:pt x="19128" y="9198"/>
                </a:cubicBezTo>
                <a:cubicBezTo>
                  <a:pt x="19128" y="9483"/>
                  <a:pt x="19331" y="9686"/>
                  <a:pt x="19575" y="9686"/>
                </a:cubicBezTo>
                <a:cubicBezTo>
                  <a:pt x="19820" y="9686"/>
                  <a:pt x="20023" y="9483"/>
                  <a:pt x="20023" y="9198"/>
                </a:cubicBezTo>
                <a:cubicBezTo>
                  <a:pt x="20023" y="8954"/>
                  <a:pt x="19820" y="8750"/>
                  <a:pt x="19575" y="8750"/>
                </a:cubicBezTo>
                <a:close/>
                <a:moveTo>
                  <a:pt x="20918" y="8750"/>
                </a:moveTo>
                <a:cubicBezTo>
                  <a:pt x="20674" y="8750"/>
                  <a:pt x="20471" y="8954"/>
                  <a:pt x="20471" y="9198"/>
                </a:cubicBezTo>
                <a:cubicBezTo>
                  <a:pt x="20471" y="9483"/>
                  <a:pt x="20674" y="9686"/>
                  <a:pt x="20918" y="9686"/>
                </a:cubicBezTo>
                <a:cubicBezTo>
                  <a:pt x="21163" y="9686"/>
                  <a:pt x="21366" y="9483"/>
                  <a:pt x="21366" y="9198"/>
                </a:cubicBezTo>
                <a:cubicBezTo>
                  <a:pt x="21366" y="8954"/>
                  <a:pt x="21163" y="8750"/>
                  <a:pt x="20918" y="8750"/>
                </a:cubicBezTo>
                <a:close/>
                <a:moveTo>
                  <a:pt x="366" y="9035"/>
                </a:moveTo>
                <a:cubicBezTo>
                  <a:pt x="163" y="9035"/>
                  <a:pt x="0" y="9239"/>
                  <a:pt x="0" y="9442"/>
                </a:cubicBezTo>
                <a:cubicBezTo>
                  <a:pt x="0" y="9646"/>
                  <a:pt x="163" y="9849"/>
                  <a:pt x="366" y="9849"/>
                </a:cubicBezTo>
                <a:lnTo>
                  <a:pt x="1954" y="9849"/>
                </a:lnTo>
                <a:cubicBezTo>
                  <a:pt x="2157" y="9849"/>
                  <a:pt x="2360" y="9646"/>
                  <a:pt x="2360" y="9442"/>
                </a:cubicBezTo>
                <a:cubicBezTo>
                  <a:pt x="2360" y="9239"/>
                  <a:pt x="2157" y="9035"/>
                  <a:pt x="1954" y="9035"/>
                </a:cubicBezTo>
                <a:close/>
                <a:moveTo>
                  <a:pt x="8669" y="9035"/>
                </a:moveTo>
                <a:cubicBezTo>
                  <a:pt x="8424" y="9035"/>
                  <a:pt x="8262" y="9239"/>
                  <a:pt x="8262" y="9442"/>
                </a:cubicBezTo>
                <a:cubicBezTo>
                  <a:pt x="8262" y="9646"/>
                  <a:pt x="8424" y="9849"/>
                  <a:pt x="8669" y="9849"/>
                </a:cubicBezTo>
                <a:lnTo>
                  <a:pt x="12779" y="9849"/>
                </a:lnTo>
                <a:cubicBezTo>
                  <a:pt x="12982" y="9849"/>
                  <a:pt x="13145" y="9646"/>
                  <a:pt x="13145" y="9442"/>
                </a:cubicBezTo>
                <a:cubicBezTo>
                  <a:pt x="13145" y="9239"/>
                  <a:pt x="12982" y="9035"/>
                  <a:pt x="12779" y="9035"/>
                </a:cubicBezTo>
                <a:close/>
                <a:moveTo>
                  <a:pt x="366" y="10866"/>
                </a:moveTo>
                <a:cubicBezTo>
                  <a:pt x="163" y="10866"/>
                  <a:pt x="0" y="11029"/>
                  <a:pt x="0" y="11233"/>
                </a:cubicBezTo>
                <a:cubicBezTo>
                  <a:pt x="0" y="11436"/>
                  <a:pt x="163" y="11640"/>
                  <a:pt x="366" y="11640"/>
                </a:cubicBezTo>
                <a:lnTo>
                  <a:pt x="1954" y="11640"/>
                </a:lnTo>
                <a:cubicBezTo>
                  <a:pt x="2157" y="11640"/>
                  <a:pt x="2360" y="11436"/>
                  <a:pt x="2360" y="11233"/>
                </a:cubicBezTo>
                <a:cubicBezTo>
                  <a:pt x="2360" y="11029"/>
                  <a:pt x="2157" y="10866"/>
                  <a:pt x="1954" y="10866"/>
                </a:cubicBezTo>
                <a:close/>
                <a:moveTo>
                  <a:pt x="8669" y="10866"/>
                </a:moveTo>
                <a:cubicBezTo>
                  <a:pt x="8424" y="10866"/>
                  <a:pt x="8262" y="11029"/>
                  <a:pt x="8262" y="11233"/>
                </a:cubicBezTo>
                <a:cubicBezTo>
                  <a:pt x="8262" y="11436"/>
                  <a:pt x="8424" y="11640"/>
                  <a:pt x="8669" y="11640"/>
                </a:cubicBezTo>
                <a:lnTo>
                  <a:pt x="12779" y="11640"/>
                </a:lnTo>
                <a:cubicBezTo>
                  <a:pt x="12982" y="11640"/>
                  <a:pt x="13145" y="11436"/>
                  <a:pt x="13145" y="11233"/>
                </a:cubicBezTo>
                <a:cubicBezTo>
                  <a:pt x="13145" y="11029"/>
                  <a:pt x="12982" y="10866"/>
                  <a:pt x="12779" y="10866"/>
                </a:cubicBezTo>
                <a:close/>
                <a:moveTo>
                  <a:pt x="14203" y="12454"/>
                </a:moveTo>
                <a:cubicBezTo>
                  <a:pt x="13959" y="12454"/>
                  <a:pt x="13756" y="12657"/>
                  <a:pt x="13756" y="12942"/>
                </a:cubicBezTo>
                <a:cubicBezTo>
                  <a:pt x="13756" y="13186"/>
                  <a:pt x="13959" y="13390"/>
                  <a:pt x="14203" y="13390"/>
                </a:cubicBezTo>
                <a:cubicBezTo>
                  <a:pt x="14448" y="13390"/>
                  <a:pt x="14651" y="13186"/>
                  <a:pt x="14651" y="12942"/>
                </a:cubicBezTo>
                <a:cubicBezTo>
                  <a:pt x="14651" y="12657"/>
                  <a:pt x="14448" y="12454"/>
                  <a:pt x="14203" y="12454"/>
                </a:cubicBezTo>
                <a:close/>
                <a:moveTo>
                  <a:pt x="15546" y="12454"/>
                </a:moveTo>
                <a:cubicBezTo>
                  <a:pt x="15302" y="12454"/>
                  <a:pt x="15099" y="12657"/>
                  <a:pt x="15099" y="12942"/>
                </a:cubicBezTo>
                <a:cubicBezTo>
                  <a:pt x="15099" y="13186"/>
                  <a:pt x="15302" y="13390"/>
                  <a:pt x="15546" y="13390"/>
                </a:cubicBezTo>
                <a:cubicBezTo>
                  <a:pt x="15791" y="13390"/>
                  <a:pt x="15994" y="13186"/>
                  <a:pt x="15994" y="12942"/>
                </a:cubicBezTo>
                <a:cubicBezTo>
                  <a:pt x="15994" y="12657"/>
                  <a:pt x="15791" y="12454"/>
                  <a:pt x="15546" y="12454"/>
                </a:cubicBezTo>
                <a:close/>
                <a:moveTo>
                  <a:pt x="16889" y="12454"/>
                </a:moveTo>
                <a:cubicBezTo>
                  <a:pt x="16645" y="12454"/>
                  <a:pt x="16442" y="12657"/>
                  <a:pt x="16442" y="12942"/>
                </a:cubicBezTo>
                <a:cubicBezTo>
                  <a:pt x="16442" y="13186"/>
                  <a:pt x="16645" y="13390"/>
                  <a:pt x="16889" y="13390"/>
                </a:cubicBezTo>
                <a:cubicBezTo>
                  <a:pt x="17134" y="13390"/>
                  <a:pt x="17337" y="13186"/>
                  <a:pt x="17337" y="12942"/>
                </a:cubicBezTo>
                <a:cubicBezTo>
                  <a:pt x="17337" y="12657"/>
                  <a:pt x="17134" y="12454"/>
                  <a:pt x="16889" y="12454"/>
                </a:cubicBezTo>
                <a:close/>
                <a:moveTo>
                  <a:pt x="18232" y="12454"/>
                </a:moveTo>
                <a:cubicBezTo>
                  <a:pt x="17988" y="12454"/>
                  <a:pt x="17785" y="12657"/>
                  <a:pt x="17785" y="12942"/>
                </a:cubicBezTo>
                <a:cubicBezTo>
                  <a:pt x="17785" y="13186"/>
                  <a:pt x="17988" y="13390"/>
                  <a:pt x="18232" y="13390"/>
                </a:cubicBezTo>
                <a:cubicBezTo>
                  <a:pt x="18477" y="13390"/>
                  <a:pt x="18680" y="13186"/>
                  <a:pt x="18680" y="12942"/>
                </a:cubicBezTo>
                <a:cubicBezTo>
                  <a:pt x="18680" y="12657"/>
                  <a:pt x="18477" y="12454"/>
                  <a:pt x="18232" y="12454"/>
                </a:cubicBezTo>
                <a:close/>
                <a:moveTo>
                  <a:pt x="19575" y="12454"/>
                </a:moveTo>
                <a:cubicBezTo>
                  <a:pt x="19331" y="12454"/>
                  <a:pt x="19128" y="12657"/>
                  <a:pt x="19128" y="12942"/>
                </a:cubicBezTo>
                <a:cubicBezTo>
                  <a:pt x="19128" y="13186"/>
                  <a:pt x="19331" y="13390"/>
                  <a:pt x="19575" y="13390"/>
                </a:cubicBezTo>
                <a:cubicBezTo>
                  <a:pt x="19820" y="13390"/>
                  <a:pt x="20023" y="13186"/>
                  <a:pt x="20023" y="12942"/>
                </a:cubicBezTo>
                <a:cubicBezTo>
                  <a:pt x="20023" y="12657"/>
                  <a:pt x="19820" y="12454"/>
                  <a:pt x="19575" y="12454"/>
                </a:cubicBezTo>
                <a:close/>
                <a:moveTo>
                  <a:pt x="20918" y="12454"/>
                </a:moveTo>
                <a:cubicBezTo>
                  <a:pt x="20674" y="12454"/>
                  <a:pt x="20471" y="12657"/>
                  <a:pt x="20471" y="12942"/>
                </a:cubicBezTo>
                <a:cubicBezTo>
                  <a:pt x="20471" y="13186"/>
                  <a:pt x="20674" y="13390"/>
                  <a:pt x="20918" y="13390"/>
                </a:cubicBezTo>
                <a:cubicBezTo>
                  <a:pt x="21163" y="13390"/>
                  <a:pt x="21366" y="13186"/>
                  <a:pt x="21366" y="12942"/>
                </a:cubicBezTo>
                <a:cubicBezTo>
                  <a:pt x="21366" y="12657"/>
                  <a:pt x="21163" y="12454"/>
                  <a:pt x="20918" y="12454"/>
                </a:cubicBezTo>
                <a:close/>
                <a:moveTo>
                  <a:pt x="366" y="12657"/>
                </a:moveTo>
                <a:cubicBezTo>
                  <a:pt x="163" y="12657"/>
                  <a:pt x="0" y="12820"/>
                  <a:pt x="0" y="13023"/>
                </a:cubicBezTo>
                <a:cubicBezTo>
                  <a:pt x="0" y="13268"/>
                  <a:pt x="163" y="13430"/>
                  <a:pt x="366" y="13430"/>
                </a:cubicBezTo>
                <a:lnTo>
                  <a:pt x="1954" y="13430"/>
                </a:lnTo>
                <a:cubicBezTo>
                  <a:pt x="2157" y="13430"/>
                  <a:pt x="2360" y="13268"/>
                  <a:pt x="2360" y="13023"/>
                </a:cubicBezTo>
                <a:cubicBezTo>
                  <a:pt x="2360" y="12820"/>
                  <a:pt x="2157" y="12657"/>
                  <a:pt x="1954" y="12657"/>
                </a:cubicBezTo>
                <a:close/>
                <a:moveTo>
                  <a:pt x="8669" y="12657"/>
                </a:moveTo>
                <a:cubicBezTo>
                  <a:pt x="8424" y="12657"/>
                  <a:pt x="8262" y="12820"/>
                  <a:pt x="8262" y="13023"/>
                </a:cubicBezTo>
                <a:cubicBezTo>
                  <a:pt x="8262" y="13268"/>
                  <a:pt x="8424" y="13430"/>
                  <a:pt x="8669" y="13430"/>
                </a:cubicBezTo>
                <a:lnTo>
                  <a:pt x="12779" y="13430"/>
                </a:lnTo>
                <a:cubicBezTo>
                  <a:pt x="12982" y="13430"/>
                  <a:pt x="13145" y="13268"/>
                  <a:pt x="13145" y="13023"/>
                </a:cubicBezTo>
                <a:cubicBezTo>
                  <a:pt x="13145" y="12820"/>
                  <a:pt x="12982" y="12657"/>
                  <a:pt x="12779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49"/>
          <p:cNvSpPr/>
          <p:nvPr/>
        </p:nvSpPr>
        <p:spPr>
          <a:xfrm flipH="1">
            <a:off x="9519856" y="4430909"/>
            <a:ext cx="104511" cy="192515"/>
          </a:xfrm>
          <a:custGeom>
            <a:rect b="b" l="l" r="r" t="t"/>
            <a:pathLst>
              <a:path extrusionOk="0" h="9971" w="5413">
                <a:moveTo>
                  <a:pt x="3052" y="692"/>
                </a:moveTo>
                <a:cubicBezTo>
                  <a:pt x="3256" y="692"/>
                  <a:pt x="3459" y="814"/>
                  <a:pt x="3663" y="977"/>
                </a:cubicBezTo>
                <a:cubicBezTo>
                  <a:pt x="3948" y="1221"/>
                  <a:pt x="4233" y="1709"/>
                  <a:pt x="4436" y="2320"/>
                </a:cubicBezTo>
                <a:cubicBezTo>
                  <a:pt x="4640" y="2930"/>
                  <a:pt x="4762" y="3663"/>
                  <a:pt x="4762" y="4477"/>
                </a:cubicBezTo>
                <a:cubicBezTo>
                  <a:pt x="4762" y="4680"/>
                  <a:pt x="4762" y="4924"/>
                  <a:pt x="4721" y="5169"/>
                </a:cubicBezTo>
                <a:cubicBezTo>
                  <a:pt x="4640" y="6349"/>
                  <a:pt x="4314" y="7448"/>
                  <a:pt x="3866" y="8180"/>
                </a:cubicBezTo>
                <a:cubicBezTo>
                  <a:pt x="3663" y="8546"/>
                  <a:pt x="3419" y="8831"/>
                  <a:pt x="3134" y="9035"/>
                </a:cubicBezTo>
                <a:cubicBezTo>
                  <a:pt x="2890" y="9238"/>
                  <a:pt x="2686" y="9320"/>
                  <a:pt x="2442" y="9320"/>
                </a:cubicBezTo>
                <a:lnTo>
                  <a:pt x="2361" y="9320"/>
                </a:lnTo>
                <a:cubicBezTo>
                  <a:pt x="2157" y="9279"/>
                  <a:pt x="1954" y="9198"/>
                  <a:pt x="1750" y="9035"/>
                </a:cubicBezTo>
                <a:cubicBezTo>
                  <a:pt x="1465" y="8750"/>
                  <a:pt x="1180" y="8302"/>
                  <a:pt x="977" y="7692"/>
                </a:cubicBezTo>
                <a:cubicBezTo>
                  <a:pt x="773" y="7081"/>
                  <a:pt x="651" y="6349"/>
                  <a:pt x="651" y="5535"/>
                </a:cubicBezTo>
                <a:cubicBezTo>
                  <a:pt x="651" y="5291"/>
                  <a:pt x="692" y="5087"/>
                  <a:pt x="692" y="4843"/>
                </a:cubicBezTo>
                <a:cubicBezTo>
                  <a:pt x="773" y="3622"/>
                  <a:pt x="1099" y="2564"/>
                  <a:pt x="1547" y="1831"/>
                </a:cubicBezTo>
                <a:cubicBezTo>
                  <a:pt x="1791" y="1424"/>
                  <a:pt x="2035" y="1140"/>
                  <a:pt x="2279" y="977"/>
                </a:cubicBezTo>
                <a:cubicBezTo>
                  <a:pt x="2523" y="773"/>
                  <a:pt x="2768" y="692"/>
                  <a:pt x="2971" y="692"/>
                </a:cubicBezTo>
                <a:close/>
                <a:moveTo>
                  <a:pt x="2971" y="0"/>
                </a:moveTo>
                <a:cubicBezTo>
                  <a:pt x="2564" y="0"/>
                  <a:pt x="2198" y="163"/>
                  <a:pt x="1872" y="407"/>
                </a:cubicBezTo>
                <a:cubicBezTo>
                  <a:pt x="1343" y="814"/>
                  <a:pt x="936" y="1424"/>
                  <a:pt x="611" y="2157"/>
                </a:cubicBezTo>
                <a:cubicBezTo>
                  <a:pt x="326" y="2930"/>
                  <a:pt x="82" y="3826"/>
                  <a:pt x="0" y="4802"/>
                </a:cubicBezTo>
                <a:cubicBezTo>
                  <a:pt x="0" y="5046"/>
                  <a:pt x="0" y="5291"/>
                  <a:pt x="0" y="5535"/>
                </a:cubicBezTo>
                <a:cubicBezTo>
                  <a:pt x="0" y="6674"/>
                  <a:pt x="204" y="7732"/>
                  <a:pt x="611" y="8546"/>
                </a:cubicBezTo>
                <a:cubicBezTo>
                  <a:pt x="773" y="8953"/>
                  <a:pt x="1018" y="9279"/>
                  <a:pt x="1302" y="9523"/>
                </a:cubicBezTo>
                <a:cubicBezTo>
                  <a:pt x="1587" y="9767"/>
                  <a:pt x="1954" y="9930"/>
                  <a:pt x="2320" y="9971"/>
                </a:cubicBezTo>
                <a:lnTo>
                  <a:pt x="2442" y="9971"/>
                </a:lnTo>
                <a:cubicBezTo>
                  <a:pt x="2849" y="9971"/>
                  <a:pt x="3215" y="9808"/>
                  <a:pt x="3581" y="9564"/>
                </a:cubicBezTo>
                <a:cubicBezTo>
                  <a:pt x="4070" y="9198"/>
                  <a:pt x="4477" y="8587"/>
                  <a:pt x="4802" y="7814"/>
                </a:cubicBezTo>
                <a:cubicBezTo>
                  <a:pt x="5128" y="7081"/>
                  <a:pt x="5331" y="6186"/>
                  <a:pt x="5413" y="5209"/>
                </a:cubicBezTo>
                <a:cubicBezTo>
                  <a:pt x="5413" y="4965"/>
                  <a:pt x="5413" y="4721"/>
                  <a:pt x="5413" y="4477"/>
                </a:cubicBezTo>
                <a:cubicBezTo>
                  <a:pt x="5413" y="3296"/>
                  <a:pt x="5209" y="2238"/>
                  <a:pt x="4843" y="1465"/>
                </a:cubicBezTo>
                <a:cubicBezTo>
                  <a:pt x="4640" y="1058"/>
                  <a:pt x="4395" y="733"/>
                  <a:pt x="4111" y="448"/>
                </a:cubicBezTo>
                <a:cubicBezTo>
                  <a:pt x="3826" y="203"/>
                  <a:pt x="3459" y="41"/>
                  <a:pt x="309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49"/>
          <p:cNvSpPr/>
          <p:nvPr/>
        </p:nvSpPr>
        <p:spPr>
          <a:xfrm flipH="1">
            <a:off x="9559114" y="4110731"/>
            <a:ext cx="669468" cy="863953"/>
          </a:xfrm>
          <a:custGeom>
            <a:rect b="b" l="l" r="r" t="t"/>
            <a:pathLst>
              <a:path extrusionOk="0" h="44747" w="34674">
                <a:moveTo>
                  <a:pt x="20542" y="1"/>
                </a:moveTo>
                <a:cubicBezTo>
                  <a:pt x="16954" y="1"/>
                  <a:pt x="13117" y="564"/>
                  <a:pt x="9849" y="2096"/>
                </a:cubicBezTo>
                <a:cubicBezTo>
                  <a:pt x="1465" y="6043"/>
                  <a:pt x="3297" y="19799"/>
                  <a:pt x="3297" y="19799"/>
                </a:cubicBezTo>
                <a:cubicBezTo>
                  <a:pt x="3297" y="19799"/>
                  <a:pt x="5128" y="25700"/>
                  <a:pt x="3948" y="29526"/>
                </a:cubicBezTo>
                <a:cubicBezTo>
                  <a:pt x="2767" y="33311"/>
                  <a:pt x="0" y="36200"/>
                  <a:pt x="0" y="36200"/>
                </a:cubicBezTo>
                <a:lnTo>
                  <a:pt x="19168" y="44746"/>
                </a:lnTo>
                <a:cubicBezTo>
                  <a:pt x="19168" y="44746"/>
                  <a:pt x="19820" y="41979"/>
                  <a:pt x="20104" y="41206"/>
                </a:cubicBezTo>
                <a:cubicBezTo>
                  <a:pt x="20349" y="40433"/>
                  <a:pt x="22343" y="40148"/>
                  <a:pt x="22343" y="40148"/>
                </a:cubicBezTo>
                <a:cubicBezTo>
                  <a:pt x="22343" y="40148"/>
                  <a:pt x="25362" y="41619"/>
                  <a:pt x="26748" y="41619"/>
                </a:cubicBezTo>
                <a:cubicBezTo>
                  <a:pt x="26802" y="41619"/>
                  <a:pt x="26853" y="41617"/>
                  <a:pt x="26901" y="41613"/>
                </a:cubicBezTo>
                <a:cubicBezTo>
                  <a:pt x="28244" y="41450"/>
                  <a:pt x="27837" y="40799"/>
                  <a:pt x="28895" y="38845"/>
                </a:cubicBezTo>
                <a:cubicBezTo>
                  <a:pt x="29953" y="36851"/>
                  <a:pt x="33738" y="26758"/>
                  <a:pt x="33738" y="24683"/>
                </a:cubicBezTo>
                <a:cubicBezTo>
                  <a:pt x="33738" y="22566"/>
                  <a:pt x="32029" y="21264"/>
                  <a:pt x="32029" y="20206"/>
                </a:cubicBezTo>
                <a:cubicBezTo>
                  <a:pt x="32029" y="19148"/>
                  <a:pt x="33087" y="17724"/>
                  <a:pt x="33860" y="15485"/>
                </a:cubicBezTo>
                <a:cubicBezTo>
                  <a:pt x="34674" y="13247"/>
                  <a:pt x="34389" y="8526"/>
                  <a:pt x="34389" y="8526"/>
                </a:cubicBezTo>
                <a:cubicBezTo>
                  <a:pt x="34389" y="8526"/>
                  <a:pt x="34389" y="4578"/>
                  <a:pt x="32436" y="2625"/>
                </a:cubicBezTo>
                <a:cubicBezTo>
                  <a:pt x="31240" y="1404"/>
                  <a:pt x="26202" y="1"/>
                  <a:pt x="2054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49"/>
          <p:cNvSpPr/>
          <p:nvPr/>
        </p:nvSpPr>
        <p:spPr>
          <a:xfrm flipH="1">
            <a:off x="9707609" y="4136254"/>
            <a:ext cx="489561" cy="770852"/>
          </a:xfrm>
          <a:custGeom>
            <a:rect b="b" l="l" r="r" t="t"/>
            <a:pathLst>
              <a:path extrusionOk="0" h="39925" w="25356">
                <a:moveTo>
                  <a:pt x="11233" y="1"/>
                </a:moveTo>
                <a:cubicBezTo>
                  <a:pt x="10257" y="285"/>
                  <a:pt x="9280" y="652"/>
                  <a:pt x="8385" y="1059"/>
                </a:cubicBezTo>
                <a:cubicBezTo>
                  <a:pt x="5576" y="2402"/>
                  <a:pt x="3949" y="4844"/>
                  <a:pt x="3013" y="7570"/>
                </a:cubicBezTo>
                <a:cubicBezTo>
                  <a:pt x="2077" y="10256"/>
                  <a:pt x="1832" y="13186"/>
                  <a:pt x="1832" y="15343"/>
                </a:cubicBezTo>
                <a:cubicBezTo>
                  <a:pt x="1832" y="16727"/>
                  <a:pt x="1914" y="17785"/>
                  <a:pt x="1995" y="18233"/>
                </a:cubicBezTo>
                <a:cubicBezTo>
                  <a:pt x="1995" y="18314"/>
                  <a:pt x="1995" y="18396"/>
                  <a:pt x="1995" y="18396"/>
                </a:cubicBezTo>
                <a:cubicBezTo>
                  <a:pt x="2117" y="18762"/>
                  <a:pt x="3053" y="21977"/>
                  <a:pt x="3053" y="25151"/>
                </a:cubicBezTo>
                <a:cubicBezTo>
                  <a:pt x="3053" y="26250"/>
                  <a:pt x="2931" y="27308"/>
                  <a:pt x="2646" y="28285"/>
                </a:cubicBezTo>
                <a:cubicBezTo>
                  <a:pt x="1995" y="30401"/>
                  <a:pt x="896" y="32192"/>
                  <a:pt x="1" y="33413"/>
                </a:cubicBezTo>
                <a:cubicBezTo>
                  <a:pt x="774" y="33616"/>
                  <a:pt x="1629" y="33861"/>
                  <a:pt x="2606" y="34227"/>
                </a:cubicBezTo>
                <a:cubicBezTo>
                  <a:pt x="5047" y="35163"/>
                  <a:pt x="9402" y="37320"/>
                  <a:pt x="13024" y="39355"/>
                </a:cubicBezTo>
                <a:lnTo>
                  <a:pt x="18396" y="38622"/>
                </a:lnTo>
                <a:cubicBezTo>
                  <a:pt x="18396" y="38622"/>
                  <a:pt x="18681" y="38744"/>
                  <a:pt x="19088" y="38907"/>
                </a:cubicBezTo>
                <a:cubicBezTo>
                  <a:pt x="19251" y="38866"/>
                  <a:pt x="19413" y="38785"/>
                  <a:pt x="19576" y="38744"/>
                </a:cubicBezTo>
                <a:cubicBezTo>
                  <a:pt x="20146" y="38541"/>
                  <a:pt x="20634" y="38500"/>
                  <a:pt x="20634" y="38500"/>
                </a:cubicBezTo>
                <a:lnTo>
                  <a:pt x="20716" y="38500"/>
                </a:lnTo>
                <a:cubicBezTo>
                  <a:pt x="20756" y="38500"/>
                  <a:pt x="20797" y="38500"/>
                  <a:pt x="20838" y="38541"/>
                </a:cubicBezTo>
                <a:cubicBezTo>
                  <a:pt x="20838" y="38541"/>
                  <a:pt x="20960" y="38582"/>
                  <a:pt x="21123" y="38663"/>
                </a:cubicBezTo>
                <a:cubicBezTo>
                  <a:pt x="21326" y="38744"/>
                  <a:pt x="21570" y="38866"/>
                  <a:pt x="21855" y="38988"/>
                </a:cubicBezTo>
                <a:cubicBezTo>
                  <a:pt x="22466" y="39233"/>
                  <a:pt x="23239" y="39518"/>
                  <a:pt x="23931" y="39721"/>
                </a:cubicBezTo>
                <a:cubicBezTo>
                  <a:pt x="24379" y="39843"/>
                  <a:pt x="24826" y="39925"/>
                  <a:pt x="25111" y="39925"/>
                </a:cubicBezTo>
                <a:lnTo>
                  <a:pt x="25355" y="39925"/>
                </a:lnTo>
                <a:cubicBezTo>
                  <a:pt x="25192" y="38459"/>
                  <a:pt x="20309" y="34552"/>
                  <a:pt x="20512" y="28977"/>
                </a:cubicBezTo>
                <a:cubicBezTo>
                  <a:pt x="20756" y="22872"/>
                  <a:pt x="19129" y="15099"/>
                  <a:pt x="19129" y="15099"/>
                </a:cubicBezTo>
                <a:cubicBezTo>
                  <a:pt x="19129" y="15099"/>
                  <a:pt x="19332" y="13186"/>
                  <a:pt x="15832" y="7326"/>
                </a:cubicBezTo>
                <a:cubicBezTo>
                  <a:pt x="14571" y="5210"/>
                  <a:pt x="13105" y="2524"/>
                  <a:pt x="11233" y="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49"/>
          <p:cNvSpPr/>
          <p:nvPr/>
        </p:nvSpPr>
        <p:spPr>
          <a:xfrm flipH="1">
            <a:off x="9570122" y="4222689"/>
            <a:ext cx="234972" cy="136736"/>
          </a:xfrm>
          <a:custGeom>
            <a:rect b="b" l="l" r="r" t="t"/>
            <a:pathLst>
              <a:path extrusionOk="0" h="7082" w="12170">
                <a:moveTo>
                  <a:pt x="7733" y="0"/>
                </a:moveTo>
                <a:cubicBezTo>
                  <a:pt x="1385" y="0"/>
                  <a:pt x="1" y="2605"/>
                  <a:pt x="1873" y="4233"/>
                </a:cubicBezTo>
                <a:lnTo>
                  <a:pt x="6594" y="4029"/>
                </a:lnTo>
                <a:lnTo>
                  <a:pt x="6594" y="4029"/>
                </a:lnTo>
                <a:cubicBezTo>
                  <a:pt x="6594" y="4029"/>
                  <a:pt x="3745" y="7082"/>
                  <a:pt x="7041" y="7082"/>
                </a:cubicBezTo>
                <a:cubicBezTo>
                  <a:pt x="9605" y="7082"/>
                  <a:pt x="11437" y="6593"/>
                  <a:pt x="12169" y="5535"/>
                </a:cubicBezTo>
                <a:cubicBezTo>
                  <a:pt x="12169" y="5169"/>
                  <a:pt x="12169" y="4843"/>
                  <a:pt x="12169" y="4518"/>
                </a:cubicBezTo>
                <a:cubicBezTo>
                  <a:pt x="12169" y="3989"/>
                  <a:pt x="12169" y="3541"/>
                  <a:pt x="12129" y="3256"/>
                </a:cubicBezTo>
                <a:cubicBezTo>
                  <a:pt x="12129" y="2930"/>
                  <a:pt x="12129" y="2727"/>
                  <a:pt x="12129" y="2727"/>
                </a:cubicBezTo>
                <a:cubicBezTo>
                  <a:pt x="12129" y="2727"/>
                  <a:pt x="12129" y="2686"/>
                  <a:pt x="12129" y="2564"/>
                </a:cubicBezTo>
                <a:cubicBezTo>
                  <a:pt x="12129" y="2442"/>
                  <a:pt x="12129" y="2279"/>
                  <a:pt x="12088" y="2116"/>
                </a:cubicBezTo>
                <a:cubicBezTo>
                  <a:pt x="12088" y="1791"/>
                  <a:pt x="12006" y="1343"/>
                  <a:pt x="11925" y="896"/>
                </a:cubicBezTo>
                <a:cubicBezTo>
                  <a:pt x="11274" y="367"/>
                  <a:pt x="10012" y="0"/>
                  <a:pt x="7733" y="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49"/>
          <p:cNvSpPr/>
          <p:nvPr/>
        </p:nvSpPr>
        <p:spPr>
          <a:xfrm flipH="1">
            <a:off x="9556738" y="4104032"/>
            <a:ext cx="678137" cy="877449"/>
          </a:xfrm>
          <a:custGeom>
            <a:rect b="b" l="l" r="r" t="t"/>
            <a:pathLst>
              <a:path extrusionOk="0" h="45446" w="35123">
                <a:moveTo>
                  <a:pt x="20837" y="693"/>
                </a:moveTo>
                <a:cubicBezTo>
                  <a:pt x="23646" y="693"/>
                  <a:pt x="26291" y="1059"/>
                  <a:pt x="28407" y="1547"/>
                </a:cubicBezTo>
                <a:cubicBezTo>
                  <a:pt x="29424" y="1792"/>
                  <a:pt x="30361" y="2077"/>
                  <a:pt x="31052" y="2361"/>
                </a:cubicBezTo>
                <a:cubicBezTo>
                  <a:pt x="31744" y="2646"/>
                  <a:pt x="32273" y="2972"/>
                  <a:pt x="32517" y="3216"/>
                </a:cubicBezTo>
                <a:cubicBezTo>
                  <a:pt x="33413" y="4111"/>
                  <a:pt x="33901" y="5536"/>
                  <a:pt x="34145" y="6716"/>
                </a:cubicBezTo>
                <a:cubicBezTo>
                  <a:pt x="34267" y="7326"/>
                  <a:pt x="34308" y="7856"/>
                  <a:pt x="34349" y="8262"/>
                </a:cubicBezTo>
                <a:cubicBezTo>
                  <a:pt x="34390" y="8425"/>
                  <a:pt x="34390" y="8588"/>
                  <a:pt x="34390" y="8710"/>
                </a:cubicBezTo>
                <a:cubicBezTo>
                  <a:pt x="34390" y="8832"/>
                  <a:pt x="34390" y="8873"/>
                  <a:pt x="34390" y="8873"/>
                </a:cubicBezTo>
                <a:cubicBezTo>
                  <a:pt x="34390" y="8873"/>
                  <a:pt x="34390" y="9076"/>
                  <a:pt x="34390" y="9402"/>
                </a:cubicBezTo>
                <a:cubicBezTo>
                  <a:pt x="34430" y="9687"/>
                  <a:pt x="34430" y="10135"/>
                  <a:pt x="34430" y="10664"/>
                </a:cubicBezTo>
                <a:cubicBezTo>
                  <a:pt x="34430" y="11437"/>
                  <a:pt x="34390" y="12414"/>
                  <a:pt x="34308" y="13309"/>
                </a:cubicBezTo>
                <a:cubicBezTo>
                  <a:pt x="34227" y="14204"/>
                  <a:pt x="34105" y="15100"/>
                  <a:pt x="33901" y="15710"/>
                </a:cubicBezTo>
                <a:cubicBezTo>
                  <a:pt x="33494" y="16809"/>
                  <a:pt x="33047" y="17704"/>
                  <a:pt x="32680" y="18478"/>
                </a:cubicBezTo>
                <a:cubicBezTo>
                  <a:pt x="32314" y="19251"/>
                  <a:pt x="32029" y="19902"/>
                  <a:pt x="32029" y="20553"/>
                </a:cubicBezTo>
                <a:cubicBezTo>
                  <a:pt x="32029" y="20919"/>
                  <a:pt x="32151" y="21245"/>
                  <a:pt x="32314" y="21570"/>
                </a:cubicBezTo>
                <a:cubicBezTo>
                  <a:pt x="32843" y="22507"/>
                  <a:pt x="33738" y="23565"/>
                  <a:pt x="33738" y="25030"/>
                </a:cubicBezTo>
                <a:cubicBezTo>
                  <a:pt x="33738" y="25233"/>
                  <a:pt x="33698" y="25600"/>
                  <a:pt x="33576" y="26088"/>
                </a:cubicBezTo>
                <a:cubicBezTo>
                  <a:pt x="33209" y="27716"/>
                  <a:pt x="32273" y="30565"/>
                  <a:pt x="31297" y="33169"/>
                </a:cubicBezTo>
                <a:cubicBezTo>
                  <a:pt x="30808" y="34472"/>
                  <a:pt x="30320" y="35733"/>
                  <a:pt x="29913" y="36751"/>
                </a:cubicBezTo>
                <a:cubicBezTo>
                  <a:pt x="29506" y="37809"/>
                  <a:pt x="29140" y="38623"/>
                  <a:pt x="28895" y="39030"/>
                </a:cubicBezTo>
                <a:cubicBezTo>
                  <a:pt x="28366" y="40047"/>
                  <a:pt x="28204" y="40739"/>
                  <a:pt x="28041" y="41105"/>
                </a:cubicBezTo>
                <a:cubicBezTo>
                  <a:pt x="27919" y="41309"/>
                  <a:pt x="27878" y="41390"/>
                  <a:pt x="27756" y="41471"/>
                </a:cubicBezTo>
                <a:cubicBezTo>
                  <a:pt x="27675" y="41512"/>
                  <a:pt x="27512" y="41594"/>
                  <a:pt x="27227" y="41594"/>
                </a:cubicBezTo>
                <a:lnTo>
                  <a:pt x="27064" y="41594"/>
                </a:lnTo>
                <a:cubicBezTo>
                  <a:pt x="26779" y="41594"/>
                  <a:pt x="26372" y="41512"/>
                  <a:pt x="25884" y="41390"/>
                </a:cubicBezTo>
                <a:cubicBezTo>
                  <a:pt x="25192" y="41187"/>
                  <a:pt x="24419" y="40902"/>
                  <a:pt x="23808" y="40657"/>
                </a:cubicBezTo>
                <a:cubicBezTo>
                  <a:pt x="23523" y="40535"/>
                  <a:pt x="23279" y="40413"/>
                  <a:pt x="23076" y="40332"/>
                </a:cubicBezTo>
                <a:cubicBezTo>
                  <a:pt x="22913" y="40251"/>
                  <a:pt x="22791" y="40210"/>
                  <a:pt x="22791" y="40210"/>
                </a:cubicBezTo>
                <a:cubicBezTo>
                  <a:pt x="22750" y="40169"/>
                  <a:pt x="22669" y="40169"/>
                  <a:pt x="22587" y="40169"/>
                </a:cubicBezTo>
                <a:cubicBezTo>
                  <a:pt x="22587" y="40169"/>
                  <a:pt x="22099" y="40210"/>
                  <a:pt x="21529" y="40413"/>
                </a:cubicBezTo>
                <a:cubicBezTo>
                  <a:pt x="21244" y="40495"/>
                  <a:pt x="20960" y="40617"/>
                  <a:pt x="20715" y="40780"/>
                </a:cubicBezTo>
                <a:cubicBezTo>
                  <a:pt x="20430" y="40902"/>
                  <a:pt x="20227" y="41105"/>
                  <a:pt x="20105" y="41431"/>
                </a:cubicBezTo>
                <a:cubicBezTo>
                  <a:pt x="19942" y="41878"/>
                  <a:pt x="19739" y="42733"/>
                  <a:pt x="19535" y="43547"/>
                </a:cubicBezTo>
                <a:cubicBezTo>
                  <a:pt x="19430" y="43946"/>
                  <a:pt x="19336" y="44324"/>
                  <a:pt x="19269" y="44596"/>
                </a:cubicBezTo>
                <a:lnTo>
                  <a:pt x="19269" y="44596"/>
                </a:lnTo>
                <a:lnTo>
                  <a:pt x="898" y="36444"/>
                </a:lnTo>
                <a:lnTo>
                  <a:pt x="898" y="36444"/>
                </a:lnTo>
                <a:cubicBezTo>
                  <a:pt x="1673" y="35558"/>
                  <a:pt x="3627" y="33066"/>
                  <a:pt x="4599" y="29954"/>
                </a:cubicBezTo>
                <a:cubicBezTo>
                  <a:pt x="4884" y="28977"/>
                  <a:pt x="5006" y="27919"/>
                  <a:pt x="5006" y="26820"/>
                </a:cubicBezTo>
                <a:cubicBezTo>
                  <a:pt x="5006" y="23483"/>
                  <a:pt x="3948" y="20065"/>
                  <a:pt x="3948" y="20065"/>
                </a:cubicBezTo>
                <a:cubicBezTo>
                  <a:pt x="3948" y="20029"/>
                  <a:pt x="3948" y="19972"/>
                  <a:pt x="3948" y="19902"/>
                </a:cubicBezTo>
                <a:cubicBezTo>
                  <a:pt x="3867" y="19454"/>
                  <a:pt x="3785" y="18396"/>
                  <a:pt x="3785" y="17012"/>
                </a:cubicBezTo>
                <a:cubicBezTo>
                  <a:pt x="3785" y="14855"/>
                  <a:pt x="4030" y="11925"/>
                  <a:pt x="4966" y="9239"/>
                </a:cubicBezTo>
                <a:cubicBezTo>
                  <a:pt x="5902" y="6513"/>
                  <a:pt x="7529" y="4071"/>
                  <a:pt x="10338" y="2728"/>
                </a:cubicBezTo>
                <a:cubicBezTo>
                  <a:pt x="13512" y="1263"/>
                  <a:pt x="17297" y="693"/>
                  <a:pt x="20837" y="693"/>
                </a:cubicBezTo>
                <a:close/>
                <a:moveTo>
                  <a:pt x="20837" y="1"/>
                </a:moveTo>
                <a:cubicBezTo>
                  <a:pt x="17215" y="1"/>
                  <a:pt x="13349" y="571"/>
                  <a:pt x="10053" y="2117"/>
                </a:cubicBezTo>
                <a:cubicBezTo>
                  <a:pt x="7000" y="3542"/>
                  <a:pt x="5291" y="6187"/>
                  <a:pt x="4314" y="8995"/>
                </a:cubicBezTo>
                <a:cubicBezTo>
                  <a:pt x="3338" y="11844"/>
                  <a:pt x="3093" y="14815"/>
                  <a:pt x="3093" y="17012"/>
                </a:cubicBezTo>
                <a:cubicBezTo>
                  <a:pt x="3093" y="18884"/>
                  <a:pt x="3297" y="20187"/>
                  <a:pt x="3297" y="20187"/>
                </a:cubicBezTo>
                <a:lnTo>
                  <a:pt x="3297" y="20268"/>
                </a:lnTo>
                <a:cubicBezTo>
                  <a:pt x="3297" y="20268"/>
                  <a:pt x="3297" y="20309"/>
                  <a:pt x="3338" y="20390"/>
                </a:cubicBezTo>
                <a:cubicBezTo>
                  <a:pt x="3541" y="21082"/>
                  <a:pt x="4355" y="24012"/>
                  <a:pt x="4355" y="26820"/>
                </a:cubicBezTo>
                <a:cubicBezTo>
                  <a:pt x="4355" y="27879"/>
                  <a:pt x="4233" y="28896"/>
                  <a:pt x="3948" y="29751"/>
                </a:cubicBezTo>
                <a:cubicBezTo>
                  <a:pt x="3378" y="31623"/>
                  <a:pt x="2402" y="33251"/>
                  <a:pt x="1588" y="34431"/>
                </a:cubicBezTo>
                <a:cubicBezTo>
                  <a:pt x="1181" y="35041"/>
                  <a:pt x="814" y="35489"/>
                  <a:pt x="530" y="35815"/>
                </a:cubicBezTo>
                <a:cubicBezTo>
                  <a:pt x="407" y="35977"/>
                  <a:pt x="285" y="36099"/>
                  <a:pt x="204" y="36221"/>
                </a:cubicBezTo>
                <a:lnTo>
                  <a:pt x="123" y="36303"/>
                </a:lnTo>
                <a:lnTo>
                  <a:pt x="82" y="36344"/>
                </a:lnTo>
                <a:cubicBezTo>
                  <a:pt x="1" y="36425"/>
                  <a:pt x="1" y="36506"/>
                  <a:pt x="1" y="36628"/>
                </a:cubicBezTo>
                <a:cubicBezTo>
                  <a:pt x="41" y="36751"/>
                  <a:pt x="123" y="36832"/>
                  <a:pt x="204" y="36873"/>
                </a:cubicBezTo>
                <a:lnTo>
                  <a:pt x="19372" y="45419"/>
                </a:lnTo>
                <a:cubicBezTo>
                  <a:pt x="19406" y="45436"/>
                  <a:pt x="19447" y="45446"/>
                  <a:pt x="19489" y="45446"/>
                </a:cubicBezTo>
                <a:cubicBezTo>
                  <a:pt x="19548" y="45446"/>
                  <a:pt x="19610" y="45426"/>
                  <a:pt x="19657" y="45378"/>
                </a:cubicBezTo>
                <a:cubicBezTo>
                  <a:pt x="19739" y="45338"/>
                  <a:pt x="19820" y="45256"/>
                  <a:pt x="19820" y="45175"/>
                </a:cubicBezTo>
                <a:cubicBezTo>
                  <a:pt x="19820" y="45175"/>
                  <a:pt x="19983" y="44483"/>
                  <a:pt x="20186" y="43710"/>
                </a:cubicBezTo>
                <a:cubicBezTo>
                  <a:pt x="20390" y="42896"/>
                  <a:pt x="20634" y="42041"/>
                  <a:pt x="20756" y="41675"/>
                </a:cubicBezTo>
                <a:cubicBezTo>
                  <a:pt x="20756" y="41594"/>
                  <a:pt x="20878" y="41471"/>
                  <a:pt x="21041" y="41349"/>
                </a:cubicBezTo>
                <a:cubicBezTo>
                  <a:pt x="21326" y="41187"/>
                  <a:pt x="21773" y="41024"/>
                  <a:pt x="22099" y="40942"/>
                </a:cubicBezTo>
                <a:cubicBezTo>
                  <a:pt x="22262" y="40902"/>
                  <a:pt x="22425" y="40861"/>
                  <a:pt x="22547" y="40861"/>
                </a:cubicBezTo>
                <a:lnTo>
                  <a:pt x="22574" y="40852"/>
                </a:lnTo>
                <a:lnTo>
                  <a:pt x="22574" y="40852"/>
                </a:lnTo>
                <a:cubicBezTo>
                  <a:pt x="22782" y="40948"/>
                  <a:pt x="23443" y="41251"/>
                  <a:pt x="24215" y="41553"/>
                </a:cubicBezTo>
                <a:cubicBezTo>
                  <a:pt x="24704" y="41716"/>
                  <a:pt x="25192" y="41919"/>
                  <a:pt x="25721" y="42041"/>
                </a:cubicBezTo>
                <a:cubicBezTo>
                  <a:pt x="26209" y="42204"/>
                  <a:pt x="26657" y="42285"/>
                  <a:pt x="27064" y="42285"/>
                </a:cubicBezTo>
                <a:lnTo>
                  <a:pt x="27268" y="42285"/>
                </a:lnTo>
                <a:cubicBezTo>
                  <a:pt x="27634" y="42245"/>
                  <a:pt x="27919" y="42163"/>
                  <a:pt x="28163" y="42000"/>
                </a:cubicBezTo>
                <a:cubicBezTo>
                  <a:pt x="28326" y="41878"/>
                  <a:pt x="28448" y="41756"/>
                  <a:pt x="28529" y="41553"/>
                </a:cubicBezTo>
                <a:cubicBezTo>
                  <a:pt x="28814" y="41064"/>
                  <a:pt x="28936" y="40413"/>
                  <a:pt x="29506" y="39355"/>
                </a:cubicBezTo>
                <a:cubicBezTo>
                  <a:pt x="29791" y="38826"/>
                  <a:pt x="30238" y="37809"/>
                  <a:pt x="30727" y="36547"/>
                </a:cubicBezTo>
                <a:cubicBezTo>
                  <a:pt x="31500" y="34675"/>
                  <a:pt x="32395" y="32192"/>
                  <a:pt x="33128" y="29995"/>
                </a:cubicBezTo>
                <a:cubicBezTo>
                  <a:pt x="33494" y="28896"/>
                  <a:pt x="33820" y="27879"/>
                  <a:pt x="34023" y="27024"/>
                </a:cubicBezTo>
                <a:cubicBezTo>
                  <a:pt x="34267" y="26169"/>
                  <a:pt x="34390" y="25477"/>
                  <a:pt x="34390" y="25030"/>
                </a:cubicBezTo>
                <a:cubicBezTo>
                  <a:pt x="34390" y="23850"/>
                  <a:pt x="33942" y="22954"/>
                  <a:pt x="33494" y="22222"/>
                </a:cubicBezTo>
                <a:cubicBezTo>
                  <a:pt x="33291" y="21855"/>
                  <a:pt x="33087" y="21530"/>
                  <a:pt x="32924" y="21245"/>
                </a:cubicBezTo>
                <a:cubicBezTo>
                  <a:pt x="32762" y="20960"/>
                  <a:pt x="32721" y="20716"/>
                  <a:pt x="32721" y="20553"/>
                </a:cubicBezTo>
                <a:cubicBezTo>
                  <a:pt x="32680" y="20146"/>
                  <a:pt x="32924" y="19536"/>
                  <a:pt x="33291" y="18762"/>
                </a:cubicBezTo>
                <a:cubicBezTo>
                  <a:pt x="33657" y="17989"/>
                  <a:pt x="34105" y="17094"/>
                  <a:pt x="34512" y="15954"/>
                </a:cubicBezTo>
                <a:cubicBezTo>
                  <a:pt x="34756" y="15222"/>
                  <a:pt x="34919" y="14326"/>
                  <a:pt x="35000" y="13350"/>
                </a:cubicBezTo>
                <a:cubicBezTo>
                  <a:pt x="35081" y="12414"/>
                  <a:pt x="35122" y="11478"/>
                  <a:pt x="35122" y="10664"/>
                </a:cubicBezTo>
                <a:cubicBezTo>
                  <a:pt x="35122" y="9606"/>
                  <a:pt x="35081" y="8873"/>
                  <a:pt x="35081" y="8832"/>
                </a:cubicBezTo>
                <a:lnTo>
                  <a:pt x="35081" y="8832"/>
                </a:lnTo>
                <a:lnTo>
                  <a:pt x="35081" y="8832"/>
                </a:lnTo>
                <a:cubicBezTo>
                  <a:pt x="35077" y="8631"/>
                  <a:pt x="35048" y="7708"/>
                  <a:pt x="34797" y="6594"/>
                </a:cubicBezTo>
                <a:cubicBezTo>
                  <a:pt x="34552" y="5332"/>
                  <a:pt x="34064" y="3786"/>
                  <a:pt x="33006" y="2728"/>
                </a:cubicBezTo>
                <a:cubicBezTo>
                  <a:pt x="32640" y="2361"/>
                  <a:pt x="32070" y="2036"/>
                  <a:pt x="31297" y="1751"/>
                </a:cubicBezTo>
                <a:cubicBezTo>
                  <a:pt x="29058" y="815"/>
                  <a:pt x="25111" y="1"/>
                  <a:pt x="208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49"/>
          <p:cNvSpPr/>
          <p:nvPr/>
        </p:nvSpPr>
        <p:spPr>
          <a:xfrm flipH="1">
            <a:off x="9405098" y="3980972"/>
            <a:ext cx="803057" cy="697483"/>
          </a:xfrm>
          <a:custGeom>
            <a:rect b="b" l="l" r="r" t="t"/>
            <a:pathLst>
              <a:path extrusionOk="0" h="36125" w="41593">
                <a:moveTo>
                  <a:pt x="17525" y="0"/>
                </a:moveTo>
                <a:cubicBezTo>
                  <a:pt x="17069" y="0"/>
                  <a:pt x="16613" y="9"/>
                  <a:pt x="16157" y="26"/>
                </a:cubicBezTo>
                <a:cubicBezTo>
                  <a:pt x="8669" y="270"/>
                  <a:pt x="3175" y="2916"/>
                  <a:pt x="1587" y="7230"/>
                </a:cubicBezTo>
                <a:cubicBezTo>
                  <a:pt x="0" y="11584"/>
                  <a:pt x="2483" y="26805"/>
                  <a:pt x="2646" y="30875"/>
                </a:cubicBezTo>
                <a:cubicBezTo>
                  <a:pt x="2768" y="34944"/>
                  <a:pt x="5250" y="36125"/>
                  <a:pt x="8140" y="36125"/>
                </a:cubicBezTo>
                <a:cubicBezTo>
                  <a:pt x="11029" y="36125"/>
                  <a:pt x="13512" y="33601"/>
                  <a:pt x="14163" y="31404"/>
                </a:cubicBezTo>
                <a:cubicBezTo>
                  <a:pt x="14855" y="29165"/>
                  <a:pt x="15099" y="26927"/>
                  <a:pt x="15506" y="26398"/>
                </a:cubicBezTo>
                <a:cubicBezTo>
                  <a:pt x="15558" y="26322"/>
                  <a:pt x="15635" y="26290"/>
                  <a:pt x="15729" y="26290"/>
                </a:cubicBezTo>
                <a:cubicBezTo>
                  <a:pt x="16293" y="26290"/>
                  <a:pt x="17459" y="27456"/>
                  <a:pt x="17459" y="27456"/>
                </a:cubicBezTo>
                <a:cubicBezTo>
                  <a:pt x="17459" y="27456"/>
                  <a:pt x="18852" y="27854"/>
                  <a:pt x="19901" y="27854"/>
                </a:cubicBezTo>
                <a:cubicBezTo>
                  <a:pt x="20426" y="27854"/>
                  <a:pt x="20864" y="27755"/>
                  <a:pt x="21000" y="27456"/>
                </a:cubicBezTo>
                <a:cubicBezTo>
                  <a:pt x="21407" y="26520"/>
                  <a:pt x="20227" y="26276"/>
                  <a:pt x="21651" y="25747"/>
                </a:cubicBezTo>
                <a:cubicBezTo>
                  <a:pt x="23116" y="25218"/>
                  <a:pt x="26535" y="23102"/>
                  <a:pt x="26535" y="21026"/>
                </a:cubicBezTo>
                <a:cubicBezTo>
                  <a:pt x="26535" y="18910"/>
                  <a:pt x="22587" y="15369"/>
                  <a:pt x="24541" y="14840"/>
                </a:cubicBezTo>
                <a:cubicBezTo>
                  <a:pt x="25501" y="14585"/>
                  <a:pt x="27395" y="14519"/>
                  <a:pt x="29101" y="14519"/>
                </a:cubicBezTo>
                <a:cubicBezTo>
                  <a:pt x="30938" y="14519"/>
                  <a:pt x="32558" y="14596"/>
                  <a:pt x="32558" y="14596"/>
                </a:cubicBezTo>
                <a:cubicBezTo>
                  <a:pt x="32558" y="14596"/>
                  <a:pt x="28366" y="16549"/>
                  <a:pt x="30442" y="17485"/>
                </a:cubicBezTo>
                <a:cubicBezTo>
                  <a:pt x="30907" y="17682"/>
                  <a:pt x="31518" y="17779"/>
                  <a:pt x="32209" y="17779"/>
                </a:cubicBezTo>
                <a:cubicBezTo>
                  <a:pt x="34660" y="17779"/>
                  <a:pt x="38115" y="16565"/>
                  <a:pt x="39639" y="14311"/>
                </a:cubicBezTo>
                <a:cubicBezTo>
                  <a:pt x="41593" y="11421"/>
                  <a:pt x="38866" y="6863"/>
                  <a:pt x="35040" y="4340"/>
                </a:cubicBezTo>
                <a:cubicBezTo>
                  <a:pt x="31486" y="2009"/>
                  <a:pt x="24558" y="0"/>
                  <a:pt x="175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49"/>
          <p:cNvSpPr/>
          <p:nvPr/>
        </p:nvSpPr>
        <p:spPr>
          <a:xfrm flipH="1">
            <a:off x="9423963" y="3974389"/>
            <a:ext cx="770060" cy="710362"/>
          </a:xfrm>
          <a:custGeom>
            <a:rect b="b" l="l" r="r" t="t"/>
            <a:pathLst>
              <a:path extrusionOk="0" h="36792" w="39884">
                <a:moveTo>
                  <a:pt x="16893" y="692"/>
                </a:moveTo>
                <a:cubicBezTo>
                  <a:pt x="23823" y="692"/>
                  <a:pt x="30680" y="2709"/>
                  <a:pt x="34146" y="4966"/>
                </a:cubicBezTo>
                <a:cubicBezTo>
                  <a:pt x="35570" y="5902"/>
                  <a:pt x="36832" y="7164"/>
                  <a:pt x="37768" y="8507"/>
                </a:cubicBezTo>
                <a:cubicBezTo>
                  <a:pt x="38663" y="9809"/>
                  <a:pt x="39233" y="11233"/>
                  <a:pt x="39233" y="12454"/>
                </a:cubicBezTo>
                <a:cubicBezTo>
                  <a:pt x="39233" y="13187"/>
                  <a:pt x="39029" y="13879"/>
                  <a:pt x="38622" y="14489"/>
                </a:cubicBezTo>
                <a:cubicBezTo>
                  <a:pt x="37930" y="15507"/>
                  <a:pt x="36750" y="16361"/>
                  <a:pt x="35407" y="16931"/>
                </a:cubicBezTo>
                <a:cubicBezTo>
                  <a:pt x="34105" y="17501"/>
                  <a:pt x="32681" y="17786"/>
                  <a:pt x="31500" y="17786"/>
                </a:cubicBezTo>
                <a:cubicBezTo>
                  <a:pt x="30849" y="17786"/>
                  <a:pt x="30279" y="17664"/>
                  <a:pt x="29872" y="17501"/>
                </a:cubicBezTo>
                <a:cubicBezTo>
                  <a:pt x="29669" y="17419"/>
                  <a:pt x="29588" y="17338"/>
                  <a:pt x="29547" y="17297"/>
                </a:cubicBezTo>
                <a:lnTo>
                  <a:pt x="29465" y="17175"/>
                </a:lnTo>
                <a:cubicBezTo>
                  <a:pt x="29465" y="17134"/>
                  <a:pt x="29506" y="17053"/>
                  <a:pt x="29547" y="16972"/>
                </a:cubicBezTo>
                <a:cubicBezTo>
                  <a:pt x="29710" y="16605"/>
                  <a:pt x="30361" y="16158"/>
                  <a:pt x="30890" y="15791"/>
                </a:cubicBezTo>
                <a:cubicBezTo>
                  <a:pt x="31175" y="15629"/>
                  <a:pt x="31460" y="15507"/>
                  <a:pt x="31663" y="15384"/>
                </a:cubicBezTo>
                <a:cubicBezTo>
                  <a:pt x="31744" y="15344"/>
                  <a:pt x="31826" y="15303"/>
                  <a:pt x="31867" y="15262"/>
                </a:cubicBezTo>
                <a:lnTo>
                  <a:pt x="31948" y="15222"/>
                </a:lnTo>
                <a:cubicBezTo>
                  <a:pt x="32111" y="15181"/>
                  <a:pt x="32192" y="15018"/>
                  <a:pt x="32151" y="14855"/>
                </a:cubicBezTo>
                <a:cubicBezTo>
                  <a:pt x="32111" y="14693"/>
                  <a:pt x="31989" y="14611"/>
                  <a:pt x="31826" y="14571"/>
                </a:cubicBezTo>
                <a:cubicBezTo>
                  <a:pt x="31826" y="14571"/>
                  <a:pt x="30320" y="14530"/>
                  <a:pt x="28570" y="14530"/>
                </a:cubicBezTo>
                <a:cubicBezTo>
                  <a:pt x="27675" y="14530"/>
                  <a:pt x="26739" y="14530"/>
                  <a:pt x="25884" y="14571"/>
                </a:cubicBezTo>
                <a:cubicBezTo>
                  <a:pt x="25029" y="14652"/>
                  <a:pt x="24256" y="14733"/>
                  <a:pt x="23727" y="14855"/>
                </a:cubicBezTo>
                <a:cubicBezTo>
                  <a:pt x="23483" y="14937"/>
                  <a:pt x="23279" y="15059"/>
                  <a:pt x="23117" y="15222"/>
                </a:cubicBezTo>
                <a:cubicBezTo>
                  <a:pt x="22995" y="15384"/>
                  <a:pt x="22913" y="15629"/>
                  <a:pt x="22913" y="15832"/>
                </a:cubicBezTo>
                <a:cubicBezTo>
                  <a:pt x="22913" y="16239"/>
                  <a:pt x="23117" y="16687"/>
                  <a:pt x="23361" y="17134"/>
                </a:cubicBezTo>
                <a:cubicBezTo>
                  <a:pt x="23727" y="17826"/>
                  <a:pt x="24256" y="18600"/>
                  <a:pt x="24704" y="19373"/>
                </a:cubicBezTo>
                <a:cubicBezTo>
                  <a:pt x="25152" y="20105"/>
                  <a:pt x="25436" y="20838"/>
                  <a:pt x="25436" y="21367"/>
                </a:cubicBezTo>
                <a:cubicBezTo>
                  <a:pt x="25436" y="21774"/>
                  <a:pt x="25274" y="22262"/>
                  <a:pt x="24948" y="22710"/>
                </a:cubicBezTo>
                <a:cubicBezTo>
                  <a:pt x="24460" y="23402"/>
                  <a:pt x="23686" y="24094"/>
                  <a:pt x="22913" y="24623"/>
                </a:cubicBezTo>
                <a:cubicBezTo>
                  <a:pt x="22140" y="25193"/>
                  <a:pt x="21326" y="25599"/>
                  <a:pt x="20797" y="25762"/>
                </a:cubicBezTo>
                <a:cubicBezTo>
                  <a:pt x="20512" y="25884"/>
                  <a:pt x="20268" y="25966"/>
                  <a:pt x="20105" y="26129"/>
                </a:cubicBezTo>
                <a:cubicBezTo>
                  <a:pt x="20024" y="26169"/>
                  <a:pt x="19983" y="26251"/>
                  <a:pt x="19902" y="26373"/>
                </a:cubicBezTo>
                <a:cubicBezTo>
                  <a:pt x="19861" y="26454"/>
                  <a:pt x="19861" y="26576"/>
                  <a:pt x="19861" y="26658"/>
                </a:cubicBezTo>
                <a:cubicBezTo>
                  <a:pt x="19861" y="26861"/>
                  <a:pt x="19902" y="26983"/>
                  <a:pt x="19942" y="27105"/>
                </a:cubicBezTo>
                <a:cubicBezTo>
                  <a:pt x="19983" y="27227"/>
                  <a:pt x="20024" y="27309"/>
                  <a:pt x="20024" y="27390"/>
                </a:cubicBezTo>
                <a:cubicBezTo>
                  <a:pt x="20024" y="27472"/>
                  <a:pt x="20024" y="27553"/>
                  <a:pt x="19942" y="27675"/>
                </a:cubicBezTo>
                <a:cubicBezTo>
                  <a:pt x="19942" y="27675"/>
                  <a:pt x="19902" y="27756"/>
                  <a:pt x="19780" y="27797"/>
                </a:cubicBezTo>
                <a:cubicBezTo>
                  <a:pt x="19664" y="27826"/>
                  <a:pt x="19529" y="27855"/>
                  <a:pt x="19373" y="27855"/>
                </a:cubicBezTo>
                <a:cubicBezTo>
                  <a:pt x="19309" y="27855"/>
                  <a:pt x="19241" y="27850"/>
                  <a:pt x="19169" y="27838"/>
                </a:cubicBezTo>
                <a:cubicBezTo>
                  <a:pt x="19102" y="27843"/>
                  <a:pt x="19034" y="27846"/>
                  <a:pt x="18965" y="27846"/>
                </a:cubicBezTo>
                <a:cubicBezTo>
                  <a:pt x="18526" y="27846"/>
                  <a:pt x="18044" y="27745"/>
                  <a:pt x="17623" y="27675"/>
                </a:cubicBezTo>
                <a:cubicBezTo>
                  <a:pt x="17378" y="27594"/>
                  <a:pt x="17175" y="27553"/>
                  <a:pt x="17053" y="27512"/>
                </a:cubicBezTo>
                <a:cubicBezTo>
                  <a:pt x="16988" y="27496"/>
                  <a:pt x="16936" y="27486"/>
                  <a:pt x="16897" y="27480"/>
                </a:cubicBezTo>
                <a:lnTo>
                  <a:pt x="16897" y="27480"/>
                </a:lnTo>
                <a:cubicBezTo>
                  <a:pt x="16786" y="27375"/>
                  <a:pt x="16562" y="27169"/>
                  <a:pt x="16280" y="26942"/>
                </a:cubicBezTo>
                <a:cubicBezTo>
                  <a:pt x="16117" y="26780"/>
                  <a:pt x="15873" y="26658"/>
                  <a:pt x="15669" y="26536"/>
                </a:cubicBezTo>
                <a:cubicBezTo>
                  <a:pt x="15466" y="26413"/>
                  <a:pt x="15262" y="26291"/>
                  <a:pt x="14977" y="26291"/>
                </a:cubicBezTo>
                <a:cubicBezTo>
                  <a:pt x="14814" y="26291"/>
                  <a:pt x="14611" y="26373"/>
                  <a:pt x="14489" y="26536"/>
                </a:cubicBezTo>
                <a:cubicBezTo>
                  <a:pt x="14326" y="26739"/>
                  <a:pt x="14245" y="26983"/>
                  <a:pt x="14163" y="27349"/>
                </a:cubicBezTo>
                <a:cubicBezTo>
                  <a:pt x="13878" y="28326"/>
                  <a:pt x="13594" y="29995"/>
                  <a:pt x="13105" y="31623"/>
                </a:cubicBezTo>
                <a:cubicBezTo>
                  <a:pt x="12820" y="32681"/>
                  <a:pt x="12047" y="33820"/>
                  <a:pt x="11030" y="34675"/>
                </a:cubicBezTo>
                <a:cubicBezTo>
                  <a:pt x="10012" y="35530"/>
                  <a:pt x="8751" y="36099"/>
                  <a:pt x="7408" y="36099"/>
                </a:cubicBezTo>
                <a:cubicBezTo>
                  <a:pt x="6024" y="36099"/>
                  <a:pt x="4762" y="35814"/>
                  <a:pt x="3826" y="35082"/>
                </a:cubicBezTo>
                <a:cubicBezTo>
                  <a:pt x="2931" y="34349"/>
                  <a:pt x="2320" y="33169"/>
                  <a:pt x="2239" y="31175"/>
                </a:cubicBezTo>
                <a:cubicBezTo>
                  <a:pt x="2198" y="29588"/>
                  <a:pt x="1791" y="26454"/>
                  <a:pt x="1425" y="22873"/>
                </a:cubicBezTo>
                <a:cubicBezTo>
                  <a:pt x="1018" y="19332"/>
                  <a:pt x="652" y="15344"/>
                  <a:pt x="652" y="12251"/>
                </a:cubicBezTo>
                <a:cubicBezTo>
                  <a:pt x="652" y="10297"/>
                  <a:pt x="815" y="8629"/>
                  <a:pt x="1181" y="7693"/>
                </a:cubicBezTo>
                <a:cubicBezTo>
                  <a:pt x="1914" y="5617"/>
                  <a:pt x="3623" y="3949"/>
                  <a:pt x="6065" y="2728"/>
                </a:cubicBezTo>
                <a:cubicBezTo>
                  <a:pt x="8506" y="1547"/>
                  <a:pt x="11722" y="815"/>
                  <a:pt x="15425" y="693"/>
                </a:cubicBezTo>
                <a:lnTo>
                  <a:pt x="16687" y="693"/>
                </a:lnTo>
                <a:cubicBezTo>
                  <a:pt x="16755" y="692"/>
                  <a:pt x="16824" y="692"/>
                  <a:pt x="16893" y="692"/>
                </a:cubicBezTo>
                <a:close/>
                <a:moveTo>
                  <a:pt x="15425" y="1"/>
                </a:moveTo>
                <a:cubicBezTo>
                  <a:pt x="11640" y="164"/>
                  <a:pt x="8344" y="896"/>
                  <a:pt x="5780" y="2158"/>
                </a:cubicBezTo>
                <a:cubicBezTo>
                  <a:pt x="3216" y="3379"/>
                  <a:pt x="1344" y="5210"/>
                  <a:pt x="530" y="7449"/>
                </a:cubicBezTo>
                <a:cubicBezTo>
                  <a:pt x="123" y="8588"/>
                  <a:pt x="1" y="10257"/>
                  <a:pt x="1" y="12251"/>
                </a:cubicBezTo>
                <a:cubicBezTo>
                  <a:pt x="1" y="15425"/>
                  <a:pt x="367" y="19373"/>
                  <a:pt x="733" y="22954"/>
                </a:cubicBezTo>
                <a:cubicBezTo>
                  <a:pt x="1140" y="26536"/>
                  <a:pt x="1507" y="29710"/>
                  <a:pt x="1547" y="31216"/>
                </a:cubicBezTo>
                <a:cubicBezTo>
                  <a:pt x="1629" y="33291"/>
                  <a:pt x="2320" y="34756"/>
                  <a:pt x="3419" y="35611"/>
                </a:cubicBezTo>
                <a:cubicBezTo>
                  <a:pt x="4518" y="36506"/>
                  <a:pt x="5943" y="36791"/>
                  <a:pt x="7408" y="36791"/>
                </a:cubicBezTo>
                <a:cubicBezTo>
                  <a:pt x="8954" y="36791"/>
                  <a:pt x="10379" y="36140"/>
                  <a:pt x="11477" y="35204"/>
                </a:cubicBezTo>
                <a:cubicBezTo>
                  <a:pt x="12617" y="34227"/>
                  <a:pt x="13431" y="33006"/>
                  <a:pt x="13756" y="31826"/>
                </a:cubicBezTo>
                <a:cubicBezTo>
                  <a:pt x="14123" y="30687"/>
                  <a:pt x="14326" y="29547"/>
                  <a:pt x="14530" y="28652"/>
                </a:cubicBezTo>
                <a:cubicBezTo>
                  <a:pt x="14652" y="28204"/>
                  <a:pt x="14733" y="27838"/>
                  <a:pt x="14814" y="27512"/>
                </a:cubicBezTo>
                <a:cubicBezTo>
                  <a:pt x="14881" y="27279"/>
                  <a:pt x="14947" y="27074"/>
                  <a:pt x="14992" y="26984"/>
                </a:cubicBezTo>
                <a:lnTo>
                  <a:pt x="14992" y="26984"/>
                </a:lnTo>
                <a:cubicBezTo>
                  <a:pt x="15048" y="26991"/>
                  <a:pt x="15196" y="27031"/>
                  <a:pt x="15344" y="27105"/>
                </a:cubicBezTo>
                <a:cubicBezTo>
                  <a:pt x="15588" y="27268"/>
                  <a:pt x="15873" y="27472"/>
                  <a:pt x="16117" y="27675"/>
                </a:cubicBezTo>
                <a:cubicBezTo>
                  <a:pt x="16239" y="27756"/>
                  <a:pt x="16320" y="27879"/>
                  <a:pt x="16402" y="27919"/>
                </a:cubicBezTo>
                <a:cubicBezTo>
                  <a:pt x="16442" y="28001"/>
                  <a:pt x="16483" y="28041"/>
                  <a:pt x="16483" y="28041"/>
                </a:cubicBezTo>
                <a:lnTo>
                  <a:pt x="16646" y="28123"/>
                </a:lnTo>
                <a:cubicBezTo>
                  <a:pt x="16646" y="28123"/>
                  <a:pt x="18070" y="28530"/>
                  <a:pt x="19169" y="28530"/>
                </a:cubicBezTo>
                <a:cubicBezTo>
                  <a:pt x="19454" y="28530"/>
                  <a:pt x="19739" y="28530"/>
                  <a:pt x="19983" y="28448"/>
                </a:cubicBezTo>
                <a:cubicBezTo>
                  <a:pt x="20227" y="28367"/>
                  <a:pt x="20471" y="28204"/>
                  <a:pt x="20593" y="27919"/>
                </a:cubicBezTo>
                <a:cubicBezTo>
                  <a:pt x="20675" y="27756"/>
                  <a:pt x="20716" y="27553"/>
                  <a:pt x="20716" y="27390"/>
                </a:cubicBezTo>
                <a:cubicBezTo>
                  <a:pt x="20716" y="27187"/>
                  <a:pt x="20634" y="26983"/>
                  <a:pt x="20593" y="26861"/>
                </a:cubicBezTo>
                <a:cubicBezTo>
                  <a:pt x="20553" y="26739"/>
                  <a:pt x="20512" y="26658"/>
                  <a:pt x="20512" y="26658"/>
                </a:cubicBezTo>
                <a:lnTo>
                  <a:pt x="20553" y="26658"/>
                </a:lnTo>
                <a:cubicBezTo>
                  <a:pt x="20593" y="26617"/>
                  <a:pt x="20716" y="26495"/>
                  <a:pt x="21041" y="26413"/>
                </a:cubicBezTo>
                <a:cubicBezTo>
                  <a:pt x="21814" y="26129"/>
                  <a:pt x="23035" y="25437"/>
                  <a:pt x="24134" y="24582"/>
                </a:cubicBezTo>
                <a:cubicBezTo>
                  <a:pt x="24663" y="24134"/>
                  <a:pt x="25152" y="23646"/>
                  <a:pt x="25518" y="23117"/>
                </a:cubicBezTo>
                <a:cubicBezTo>
                  <a:pt x="25884" y="22547"/>
                  <a:pt x="26128" y="21977"/>
                  <a:pt x="26128" y="21367"/>
                </a:cubicBezTo>
                <a:cubicBezTo>
                  <a:pt x="26128" y="20838"/>
                  <a:pt x="25925" y="20350"/>
                  <a:pt x="25681" y="19820"/>
                </a:cubicBezTo>
                <a:cubicBezTo>
                  <a:pt x="25314" y="19047"/>
                  <a:pt x="24785" y="18233"/>
                  <a:pt x="24338" y="17501"/>
                </a:cubicBezTo>
                <a:cubicBezTo>
                  <a:pt x="24134" y="17134"/>
                  <a:pt x="23931" y="16809"/>
                  <a:pt x="23809" y="16524"/>
                </a:cubicBezTo>
                <a:cubicBezTo>
                  <a:pt x="23686" y="16239"/>
                  <a:pt x="23605" y="15995"/>
                  <a:pt x="23605" y="15832"/>
                </a:cubicBezTo>
                <a:cubicBezTo>
                  <a:pt x="23605" y="15751"/>
                  <a:pt x="23646" y="15669"/>
                  <a:pt x="23646" y="15629"/>
                </a:cubicBezTo>
                <a:cubicBezTo>
                  <a:pt x="23686" y="15629"/>
                  <a:pt x="23768" y="15547"/>
                  <a:pt x="23890" y="15507"/>
                </a:cubicBezTo>
                <a:cubicBezTo>
                  <a:pt x="24338" y="15384"/>
                  <a:pt x="25070" y="15303"/>
                  <a:pt x="25925" y="15262"/>
                </a:cubicBezTo>
                <a:cubicBezTo>
                  <a:pt x="26739" y="15222"/>
                  <a:pt x="27675" y="15181"/>
                  <a:pt x="28570" y="15181"/>
                </a:cubicBezTo>
                <a:cubicBezTo>
                  <a:pt x="29289" y="15181"/>
                  <a:pt x="29979" y="15210"/>
                  <a:pt x="30544" y="15219"/>
                </a:cubicBezTo>
                <a:lnTo>
                  <a:pt x="30544" y="15219"/>
                </a:lnTo>
                <a:cubicBezTo>
                  <a:pt x="30457" y="15272"/>
                  <a:pt x="30368" y="15327"/>
                  <a:pt x="30279" y="15384"/>
                </a:cubicBezTo>
                <a:cubicBezTo>
                  <a:pt x="29954" y="15629"/>
                  <a:pt x="29588" y="15873"/>
                  <a:pt x="29303" y="16158"/>
                </a:cubicBezTo>
                <a:cubicBezTo>
                  <a:pt x="29181" y="16321"/>
                  <a:pt x="29058" y="16443"/>
                  <a:pt x="28936" y="16605"/>
                </a:cubicBezTo>
                <a:cubicBezTo>
                  <a:pt x="28855" y="16768"/>
                  <a:pt x="28814" y="16972"/>
                  <a:pt x="28814" y="17175"/>
                </a:cubicBezTo>
                <a:cubicBezTo>
                  <a:pt x="28774" y="17379"/>
                  <a:pt x="28855" y="17582"/>
                  <a:pt x="29018" y="17745"/>
                </a:cubicBezTo>
                <a:cubicBezTo>
                  <a:pt x="29140" y="17908"/>
                  <a:pt x="29343" y="18030"/>
                  <a:pt x="29588" y="18111"/>
                </a:cubicBezTo>
                <a:cubicBezTo>
                  <a:pt x="30117" y="18355"/>
                  <a:pt x="30768" y="18477"/>
                  <a:pt x="31500" y="18477"/>
                </a:cubicBezTo>
                <a:cubicBezTo>
                  <a:pt x="32803" y="18477"/>
                  <a:pt x="34308" y="18152"/>
                  <a:pt x="35692" y="17541"/>
                </a:cubicBezTo>
                <a:cubicBezTo>
                  <a:pt x="37076" y="16931"/>
                  <a:pt x="38378" y="16036"/>
                  <a:pt x="39192" y="14855"/>
                </a:cubicBezTo>
                <a:cubicBezTo>
                  <a:pt x="39680" y="14123"/>
                  <a:pt x="39884" y="13309"/>
                  <a:pt x="39884" y="12454"/>
                </a:cubicBezTo>
                <a:cubicBezTo>
                  <a:pt x="39884" y="11030"/>
                  <a:pt x="39273" y="9524"/>
                  <a:pt x="38337" y="8100"/>
                </a:cubicBezTo>
                <a:cubicBezTo>
                  <a:pt x="37361" y="6675"/>
                  <a:pt x="36018" y="5373"/>
                  <a:pt x="34512" y="4396"/>
                </a:cubicBezTo>
                <a:cubicBezTo>
                  <a:pt x="30808" y="1995"/>
                  <a:pt x="23809" y="1"/>
                  <a:pt x="16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49"/>
          <p:cNvSpPr/>
          <p:nvPr/>
        </p:nvSpPr>
        <p:spPr>
          <a:xfrm flipH="1">
            <a:off x="10032137" y="4493559"/>
            <a:ext cx="45604" cy="40546"/>
          </a:xfrm>
          <a:custGeom>
            <a:rect b="b" l="l" r="r" t="t"/>
            <a:pathLst>
              <a:path extrusionOk="0" h="2100" w="2362">
                <a:moveTo>
                  <a:pt x="1970" y="1"/>
                </a:moveTo>
                <a:cubicBezTo>
                  <a:pt x="1883" y="1"/>
                  <a:pt x="1792" y="31"/>
                  <a:pt x="1710" y="92"/>
                </a:cubicBezTo>
                <a:cubicBezTo>
                  <a:pt x="1303" y="581"/>
                  <a:pt x="815" y="1028"/>
                  <a:pt x="164" y="1476"/>
                </a:cubicBezTo>
                <a:cubicBezTo>
                  <a:pt x="42" y="1598"/>
                  <a:pt x="1" y="1801"/>
                  <a:pt x="82" y="1964"/>
                </a:cubicBezTo>
                <a:cubicBezTo>
                  <a:pt x="154" y="2060"/>
                  <a:pt x="253" y="2099"/>
                  <a:pt x="356" y="2099"/>
                </a:cubicBezTo>
                <a:cubicBezTo>
                  <a:pt x="429" y="2099"/>
                  <a:pt x="503" y="2079"/>
                  <a:pt x="571" y="2046"/>
                </a:cubicBezTo>
                <a:cubicBezTo>
                  <a:pt x="1222" y="1557"/>
                  <a:pt x="1792" y="1069"/>
                  <a:pt x="2239" y="581"/>
                </a:cubicBezTo>
                <a:cubicBezTo>
                  <a:pt x="2361" y="418"/>
                  <a:pt x="2361" y="214"/>
                  <a:pt x="2199" y="92"/>
                </a:cubicBezTo>
                <a:cubicBezTo>
                  <a:pt x="2138" y="31"/>
                  <a:pt x="2056" y="1"/>
                  <a:pt x="19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49"/>
          <p:cNvSpPr/>
          <p:nvPr/>
        </p:nvSpPr>
        <p:spPr>
          <a:xfrm flipH="1">
            <a:off x="9449902" y="4166083"/>
            <a:ext cx="561829" cy="268934"/>
          </a:xfrm>
          <a:custGeom>
            <a:rect b="b" l="l" r="r" t="t"/>
            <a:pathLst>
              <a:path extrusionOk="0" h="13929" w="29099">
                <a:moveTo>
                  <a:pt x="28714" y="0"/>
                </a:moveTo>
                <a:cubicBezTo>
                  <a:pt x="28604" y="0"/>
                  <a:pt x="28500" y="45"/>
                  <a:pt x="28448" y="124"/>
                </a:cubicBezTo>
                <a:cubicBezTo>
                  <a:pt x="28407" y="124"/>
                  <a:pt x="27593" y="1345"/>
                  <a:pt x="24256" y="2200"/>
                </a:cubicBezTo>
                <a:cubicBezTo>
                  <a:pt x="23890" y="2281"/>
                  <a:pt x="23483" y="2322"/>
                  <a:pt x="23035" y="2322"/>
                </a:cubicBezTo>
                <a:cubicBezTo>
                  <a:pt x="20756" y="2322"/>
                  <a:pt x="17337" y="1386"/>
                  <a:pt x="13349" y="1345"/>
                </a:cubicBezTo>
                <a:cubicBezTo>
                  <a:pt x="10785" y="1345"/>
                  <a:pt x="8018" y="1752"/>
                  <a:pt x="5128" y="3095"/>
                </a:cubicBezTo>
                <a:cubicBezTo>
                  <a:pt x="3745" y="3746"/>
                  <a:pt x="2727" y="4479"/>
                  <a:pt x="2035" y="5293"/>
                </a:cubicBezTo>
                <a:cubicBezTo>
                  <a:pt x="977" y="6554"/>
                  <a:pt x="652" y="7938"/>
                  <a:pt x="489" y="9322"/>
                </a:cubicBezTo>
                <a:cubicBezTo>
                  <a:pt x="326" y="10705"/>
                  <a:pt x="326" y="12130"/>
                  <a:pt x="41" y="13514"/>
                </a:cubicBezTo>
                <a:cubicBezTo>
                  <a:pt x="0" y="13676"/>
                  <a:pt x="123" y="13880"/>
                  <a:pt x="326" y="13920"/>
                </a:cubicBezTo>
                <a:cubicBezTo>
                  <a:pt x="347" y="13926"/>
                  <a:pt x="369" y="13928"/>
                  <a:pt x="391" y="13928"/>
                </a:cubicBezTo>
                <a:cubicBezTo>
                  <a:pt x="539" y="13928"/>
                  <a:pt x="698" y="13813"/>
                  <a:pt x="733" y="13636"/>
                </a:cubicBezTo>
                <a:cubicBezTo>
                  <a:pt x="1099" y="11682"/>
                  <a:pt x="937" y="9769"/>
                  <a:pt x="1384" y="8101"/>
                </a:cubicBezTo>
                <a:cubicBezTo>
                  <a:pt x="1588" y="7246"/>
                  <a:pt x="1954" y="6473"/>
                  <a:pt x="2564" y="5740"/>
                </a:cubicBezTo>
                <a:cubicBezTo>
                  <a:pt x="3175" y="5008"/>
                  <a:pt x="4070" y="4316"/>
                  <a:pt x="5413" y="3705"/>
                </a:cubicBezTo>
                <a:cubicBezTo>
                  <a:pt x="8181" y="2444"/>
                  <a:pt x="10867" y="2037"/>
                  <a:pt x="13349" y="2037"/>
                </a:cubicBezTo>
                <a:cubicBezTo>
                  <a:pt x="17215" y="2037"/>
                  <a:pt x="20593" y="2973"/>
                  <a:pt x="23035" y="3014"/>
                </a:cubicBezTo>
                <a:cubicBezTo>
                  <a:pt x="23523" y="3014"/>
                  <a:pt x="23971" y="2973"/>
                  <a:pt x="24419" y="2851"/>
                </a:cubicBezTo>
                <a:cubicBezTo>
                  <a:pt x="28000" y="1956"/>
                  <a:pt x="28936" y="572"/>
                  <a:pt x="28977" y="531"/>
                </a:cubicBezTo>
                <a:cubicBezTo>
                  <a:pt x="29099" y="368"/>
                  <a:pt x="29058" y="165"/>
                  <a:pt x="28895" y="43"/>
                </a:cubicBezTo>
                <a:cubicBezTo>
                  <a:pt x="28838" y="14"/>
                  <a:pt x="28775" y="0"/>
                  <a:pt x="287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49"/>
          <p:cNvSpPr/>
          <p:nvPr/>
        </p:nvSpPr>
        <p:spPr>
          <a:xfrm flipH="1">
            <a:off x="9746117" y="4292482"/>
            <a:ext cx="276619" cy="309152"/>
          </a:xfrm>
          <a:custGeom>
            <a:rect b="b" l="l" r="r" t="t"/>
            <a:pathLst>
              <a:path extrusionOk="0" h="16012" w="14327">
                <a:moveTo>
                  <a:pt x="13971" y="1"/>
                </a:moveTo>
                <a:cubicBezTo>
                  <a:pt x="13953" y="1"/>
                  <a:pt x="13936" y="3"/>
                  <a:pt x="13919" y="7"/>
                </a:cubicBezTo>
                <a:cubicBezTo>
                  <a:pt x="13838" y="7"/>
                  <a:pt x="10867" y="496"/>
                  <a:pt x="8628" y="4321"/>
                </a:cubicBezTo>
                <a:cubicBezTo>
                  <a:pt x="7489" y="6275"/>
                  <a:pt x="7001" y="8635"/>
                  <a:pt x="5983" y="10670"/>
                </a:cubicBezTo>
                <a:cubicBezTo>
                  <a:pt x="5495" y="11728"/>
                  <a:pt x="4844" y="12664"/>
                  <a:pt x="3948" y="13478"/>
                </a:cubicBezTo>
                <a:cubicBezTo>
                  <a:pt x="3053" y="14251"/>
                  <a:pt x="1873" y="14943"/>
                  <a:pt x="286" y="15350"/>
                </a:cubicBezTo>
                <a:cubicBezTo>
                  <a:pt x="123" y="15391"/>
                  <a:pt x="1" y="15594"/>
                  <a:pt x="41" y="15757"/>
                </a:cubicBezTo>
                <a:cubicBezTo>
                  <a:pt x="75" y="15927"/>
                  <a:pt x="222" y="16011"/>
                  <a:pt x="365" y="16011"/>
                </a:cubicBezTo>
                <a:cubicBezTo>
                  <a:pt x="393" y="16011"/>
                  <a:pt x="421" y="16008"/>
                  <a:pt x="448" y="16001"/>
                </a:cubicBezTo>
                <a:cubicBezTo>
                  <a:pt x="2158" y="15554"/>
                  <a:pt x="3419" y="14862"/>
                  <a:pt x="4396" y="13966"/>
                </a:cubicBezTo>
                <a:cubicBezTo>
                  <a:pt x="5861" y="12664"/>
                  <a:pt x="6675" y="10996"/>
                  <a:pt x="7285" y="9327"/>
                </a:cubicBezTo>
                <a:cubicBezTo>
                  <a:pt x="7937" y="7699"/>
                  <a:pt x="8425" y="6030"/>
                  <a:pt x="9198" y="4687"/>
                </a:cubicBezTo>
                <a:cubicBezTo>
                  <a:pt x="10256" y="2856"/>
                  <a:pt x="11477" y="1879"/>
                  <a:pt x="12413" y="1310"/>
                </a:cubicBezTo>
                <a:cubicBezTo>
                  <a:pt x="12902" y="1065"/>
                  <a:pt x="13309" y="903"/>
                  <a:pt x="13594" y="781"/>
                </a:cubicBezTo>
                <a:cubicBezTo>
                  <a:pt x="13716" y="740"/>
                  <a:pt x="13838" y="740"/>
                  <a:pt x="13919" y="699"/>
                </a:cubicBezTo>
                <a:lnTo>
                  <a:pt x="14001" y="699"/>
                </a:lnTo>
                <a:cubicBezTo>
                  <a:pt x="14204" y="658"/>
                  <a:pt x="14326" y="496"/>
                  <a:pt x="14285" y="292"/>
                </a:cubicBezTo>
                <a:cubicBezTo>
                  <a:pt x="14249" y="147"/>
                  <a:pt x="14115" y="1"/>
                  <a:pt x="139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49"/>
          <p:cNvSpPr/>
          <p:nvPr/>
        </p:nvSpPr>
        <p:spPr>
          <a:xfrm flipH="1">
            <a:off x="9524551" y="4461413"/>
            <a:ext cx="376400" cy="51223"/>
          </a:xfrm>
          <a:custGeom>
            <a:rect b="b" l="l" r="r" t="t"/>
            <a:pathLst>
              <a:path extrusionOk="0" h="2653" w="19495">
                <a:moveTo>
                  <a:pt x="345" y="1"/>
                </a:moveTo>
                <a:cubicBezTo>
                  <a:pt x="172" y="1"/>
                  <a:pt x="41" y="146"/>
                  <a:pt x="41" y="292"/>
                </a:cubicBezTo>
                <a:cubicBezTo>
                  <a:pt x="1" y="496"/>
                  <a:pt x="164" y="658"/>
                  <a:pt x="326" y="658"/>
                </a:cubicBezTo>
                <a:lnTo>
                  <a:pt x="19088" y="2653"/>
                </a:lnTo>
                <a:cubicBezTo>
                  <a:pt x="19291" y="2653"/>
                  <a:pt x="19454" y="2530"/>
                  <a:pt x="19454" y="2327"/>
                </a:cubicBezTo>
                <a:cubicBezTo>
                  <a:pt x="19495" y="2164"/>
                  <a:pt x="19373" y="2001"/>
                  <a:pt x="19169" y="1961"/>
                </a:cubicBezTo>
                <a:lnTo>
                  <a:pt x="408" y="7"/>
                </a:lnTo>
                <a:cubicBezTo>
                  <a:pt x="386" y="3"/>
                  <a:pt x="365" y="1"/>
                  <a:pt x="3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49"/>
          <p:cNvSpPr/>
          <p:nvPr/>
        </p:nvSpPr>
        <p:spPr>
          <a:xfrm flipH="1">
            <a:off x="9838063" y="4397664"/>
            <a:ext cx="124167" cy="242599"/>
          </a:xfrm>
          <a:custGeom>
            <a:rect b="b" l="l" r="r" t="t"/>
            <a:pathLst>
              <a:path extrusionOk="0" h="12565" w="6431">
                <a:moveTo>
                  <a:pt x="3253" y="0"/>
                </a:moveTo>
                <a:cubicBezTo>
                  <a:pt x="2204" y="0"/>
                  <a:pt x="1341" y="1697"/>
                  <a:pt x="774" y="4815"/>
                </a:cubicBezTo>
                <a:cubicBezTo>
                  <a:pt x="0" y="9292"/>
                  <a:pt x="0" y="11652"/>
                  <a:pt x="1710" y="12303"/>
                </a:cubicBezTo>
                <a:cubicBezTo>
                  <a:pt x="2216" y="12496"/>
                  <a:pt x="2723" y="12564"/>
                  <a:pt x="3185" y="12564"/>
                </a:cubicBezTo>
                <a:cubicBezTo>
                  <a:pt x="4282" y="12564"/>
                  <a:pt x="5128" y="12181"/>
                  <a:pt x="5128" y="12181"/>
                </a:cubicBezTo>
                <a:lnTo>
                  <a:pt x="6186" y="7827"/>
                </a:lnTo>
                <a:cubicBezTo>
                  <a:pt x="6186" y="7827"/>
                  <a:pt x="6431" y="3228"/>
                  <a:pt x="4721" y="989"/>
                </a:cubicBezTo>
                <a:cubicBezTo>
                  <a:pt x="4203" y="322"/>
                  <a:pt x="3710" y="0"/>
                  <a:pt x="325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49"/>
          <p:cNvSpPr/>
          <p:nvPr/>
        </p:nvSpPr>
        <p:spPr>
          <a:xfrm flipH="1">
            <a:off x="9836499" y="4390829"/>
            <a:ext cx="126522" cy="256172"/>
          </a:xfrm>
          <a:custGeom>
            <a:rect b="b" l="l" r="r" t="t"/>
            <a:pathLst>
              <a:path extrusionOk="0" h="13268" w="6553">
                <a:moveTo>
                  <a:pt x="3297" y="0"/>
                </a:moveTo>
                <a:cubicBezTo>
                  <a:pt x="2931" y="0"/>
                  <a:pt x="2605" y="163"/>
                  <a:pt x="2320" y="407"/>
                </a:cubicBezTo>
                <a:cubicBezTo>
                  <a:pt x="1913" y="774"/>
                  <a:pt x="1547" y="1384"/>
                  <a:pt x="1262" y="2157"/>
                </a:cubicBezTo>
                <a:cubicBezTo>
                  <a:pt x="937" y="2931"/>
                  <a:pt x="693" y="3948"/>
                  <a:pt x="489" y="5128"/>
                </a:cubicBezTo>
                <a:cubicBezTo>
                  <a:pt x="163" y="6919"/>
                  <a:pt x="1" y="8384"/>
                  <a:pt x="1" y="9564"/>
                </a:cubicBezTo>
                <a:cubicBezTo>
                  <a:pt x="1" y="10460"/>
                  <a:pt x="82" y="11151"/>
                  <a:pt x="326" y="11721"/>
                </a:cubicBezTo>
                <a:cubicBezTo>
                  <a:pt x="611" y="12332"/>
                  <a:pt x="1059" y="12739"/>
                  <a:pt x="1629" y="12983"/>
                </a:cubicBezTo>
                <a:cubicBezTo>
                  <a:pt x="2158" y="13186"/>
                  <a:pt x="2727" y="13268"/>
                  <a:pt x="3216" y="13268"/>
                </a:cubicBezTo>
                <a:cubicBezTo>
                  <a:pt x="4396" y="13268"/>
                  <a:pt x="5291" y="12820"/>
                  <a:pt x="5291" y="12820"/>
                </a:cubicBezTo>
                <a:cubicBezTo>
                  <a:pt x="5454" y="12739"/>
                  <a:pt x="5535" y="12535"/>
                  <a:pt x="5454" y="12372"/>
                </a:cubicBezTo>
                <a:cubicBezTo>
                  <a:pt x="5395" y="12253"/>
                  <a:pt x="5270" y="12178"/>
                  <a:pt x="5143" y="12178"/>
                </a:cubicBezTo>
                <a:cubicBezTo>
                  <a:pt x="5097" y="12178"/>
                  <a:pt x="5050" y="12188"/>
                  <a:pt x="5006" y="12210"/>
                </a:cubicBezTo>
                <a:cubicBezTo>
                  <a:pt x="4925" y="12250"/>
                  <a:pt x="4152" y="12576"/>
                  <a:pt x="3216" y="12576"/>
                </a:cubicBezTo>
                <a:cubicBezTo>
                  <a:pt x="2768" y="12576"/>
                  <a:pt x="2320" y="12494"/>
                  <a:pt x="1873" y="12332"/>
                </a:cubicBezTo>
                <a:cubicBezTo>
                  <a:pt x="1425" y="12169"/>
                  <a:pt x="1181" y="11884"/>
                  <a:pt x="977" y="11477"/>
                </a:cubicBezTo>
                <a:cubicBezTo>
                  <a:pt x="774" y="11029"/>
                  <a:pt x="652" y="10378"/>
                  <a:pt x="652" y="9564"/>
                </a:cubicBezTo>
                <a:cubicBezTo>
                  <a:pt x="652" y="8465"/>
                  <a:pt x="855" y="7041"/>
                  <a:pt x="1181" y="5210"/>
                </a:cubicBezTo>
                <a:cubicBezTo>
                  <a:pt x="1425" y="3704"/>
                  <a:pt x="1791" y="2524"/>
                  <a:pt x="2158" y="1750"/>
                </a:cubicBezTo>
                <a:cubicBezTo>
                  <a:pt x="2361" y="1384"/>
                  <a:pt x="2565" y="1099"/>
                  <a:pt x="2768" y="936"/>
                </a:cubicBezTo>
                <a:cubicBezTo>
                  <a:pt x="2972" y="774"/>
                  <a:pt x="3134" y="692"/>
                  <a:pt x="3297" y="692"/>
                </a:cubicBezTo>
                <a:cubicBezTo>
                  <a:pt x="3419" y="692"/>
                  <a:pt x="3623" y="733"/>
                  <a:pt x="3826" y="896"/>
                </a:cubicBezTo>
                <a:cubicBezTo>
                  <a:pt x="4030" y="1018"/>
                  <a:pt x="4233" y="1262"/>
                  <a:pt x="4477" y="1588"/>
                </a:cubicBezTo>
                <a:cubicBezTo>
                  <a:pt x="5088" y="2361"/>
                  <a:pt x="5454" y="3500"/>
                  <a:pt x="5658" y="4640"/>
                </a:cubicBezTo>
                <a:cubicBezTo>
                  <a:pt x="5861" y="5739"/>
                  <a:pt x="5902" y="6838"/>
                  <a:pt x="5902" y="7529"/>
                </a:cubicBezTo>
                <a:cubicBezTo>
                  <a:pt x="5902" y="7733"/>
                  <a:pt x="5861" y="7896"/>
                  <a:pt x="5861" y="7977"/>
                </a:cubicBezTo>
                <a:cubicBezTo>
                  <a:pt x="5861" y="8099"/>
                  <a:pt x="5861" y="8181"/>
                  <a:pt x="5861" y="8181"/>
                </a:cubicBezTo>
                <a:cubicBezTo>
                  <a:pt x="5861" y="8343"/>
                  <a:pt x="5983" y="8506"/>
                  <a:pt x="6187" y="8506"/>
                </a:cubicBezTo>
                <a:cubicBezTo>
                  <a:pt x="6208" y="8510"/>
                  <a:pt x="6229" y="8512"/>
                  <a:pt x="6250" y="8512"/>
                </a:cubicBezTo>
                <a:cubicBezTo>
                  <a:pt x="6423" y="8512"/>
                  <a:pt x="6553" y="8367"/>
                  <a:pt x="6553" y="8221"/>
                </a:cubicBezTo>
                <a:cubicBezTo>
                  <a:pt x="6553" y="8221"/>
                  <a:pt x="6553" y="7936"/>
                  <a:pt x="6553" y="7529"/>
                </a:cubicBezTo>
                <a:cubicBezTo>
                  <a:pt x="6553" y="6838"/>
                  <a:pt x="6512" y="5698"/>
                  <a:pt x="6309" y="4518"/>
                </a:cubicBezTo>
                <a:cubicBezTo>
                  <a:pt x="6105" y="3338"/>
                  <a:pt x="5739" y="2076"/>
                  <a:pt x="5047" y="1140"/>
                </a:cubicBezTo>
                <a:cubicBezTo>
                  <a:pt x="4762" y="814"/>
                  <a:pt x="4477" y="530"/>
                  <a:pt x="4192" y="326"/>
                </a:cubicBezTo>
                <a:cubicBezTo>
                  <a:pt x="3908" y="123"/>
                  <a:pt x="3623" y="0"/>
                  <a:pt x="32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49"/>
          <p:cNvSpPr/>
          <p:nvPr/>
        </p:nvSpPr>
        <p:spPr>
          <a:xfrm flipH="1">
            <a:off x="8918669" y="6491062"/>
            <a:ext cx="1931426" cy="359892"/>
          </a:xfrm>
          <a:custGeom>
            <a:rect b="b" l="l" r="r" t="t"/>
            <a:pathLst>
              <a:path extrusionOk="0" h="18640" w="100035">
                <a:moveTo>
                  <a:pt x="46314" y="0"/>
                </a:moveTo>
                <a:cubicBezTo>
                  <a:pt x="45378" y="0"/>
                  <a:pt x="41064" y="1425"/>
                  <a:pt x="31460" y="3541"/>
                </a:cubicBezTo>
                <a:cubicBezTo>
                  <a:pt x="29832" y="3892"/>
                  <a:pt x="27988" y="4039"/>
                  <a:pt x="26046" y="4039"/>
                </a:cubicBezTo>
                <a:cubicBezTo>
                  <a:pt x="16528" y="4039"/>
                  <a:pt x="4681" y="529"/>
                  <a:pt x="4681" y="529"/>
                </a:cubicBezTo>
                <a:cubicBezTo>
                  <a:pt x="4681" y="529"/>
                  <a:pt x="1" y="3988"/>
                  <a:pt x="1" y="10459"/>
                </a:cubicBezTo>
                <a:cubicBezTo>
                  <a:pt x="1" y="14529"/>
                  <a:pt x="367" y="17948"/>
                  <a:pt x="855" y="18639"/>
                </a:cubicBezTo>
                <a:lnTo>
                  <a:pt x="100034" y="18639"/>
                </a:lnTo>
                <a:cubicBezTo>
                  <a:pt x="98447" y="17093"/>
                  <a:pt x="94255" y="13390"/>
                  <a:pt x="89046" y="12169"/>
                </a:cubicBezTo>
                <a:cubicBezTo>
                  <a:pt x="82290" y="10541"/>
                  <a:pt x="52866" y="7204"/>
                  <a:pt x="52866" y="7204"/>
                </a:cubicBezTo>
                <a:lnTo>
                  <a:pt x="51442" y="1302"/>
                </a:lnTo>
                <a:cubicBezTo>
                  <a:pt x="51442" y="1302"/>
                  <a:pt x="47291" y="0"/>
                  <a:pt x="463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49"/>
          <p:cNvSpPr/>
          <p:nvPr/>
        </p:nvSpPr>
        <p:spPr>
          <a:xfrm flipH="1">
            <a:off x="8911602" y="6484768"/>
            <a:ext cx="1944767" cy="373253"/>
          </a:xfrm>
          <a:custGeom>
            <a:rect b="b" l="l" r="r" t="t"/>
            <a:pathLst>
              <a:path extrusionOk="0" h="19332" w="100726">
                <a:moveTo>
                  <a:pt x="46639" y="652"/>
                </a:moveTo>
                <a:cubicBezTo>
                  <a:pt x="46842" y="652"/>
                  <a:pt x="47249" y="733"/>
                  <a:pt x="47778" y="855"/>
                </a:cubicBezTo>
                <a:cubicBezTo>
                  <a:pt x="48552" y="1018"/>
                  <a:pt x="49528" y="1303"/>
                  <a:pt x="50302" y="1547"/>
                </a:cubicBezTo>
                <a:cubicBezTo>
                  <a:pt x="50809" y="1681"/>
                  <a:pt x="51246" y="1797"/>
                  <a:pt x="51487" y="1861"/>
                </a:cubicBezTo>
                <a:lnTo>
                  <a:pt x="51487" y="1861"/>
                </a:lnTo>
                <a:lnTo>
                  <a:pt x="52866" y="7611"/>
                </a:lnTo>
                <a:cubicBezTo>
                  <a:pt x="52906" y="7733"/>
                  <a:pt x="53028" y="7855"/>
                  <a:pt x="53151" y="7855"/>
                </a:cubicBezTo>
                <a:cubicBezTo>
                  <a:pt x="53151" y="7855"/>
                  <a:pt x="53639" y="7896"/>
                  <a:pt x="54453" y="8018"/>
                </a:cubicBezTo>
                <a:cubicBezTo>
                  <a:pt x="57302" y="8343"/>
                  <a:pt x="64546" y="9198"/>
                  <a:pt x="71830" y="10134"/>
                </a:cubicBezTo>
                <a:cubicBezTo>
                  <a:pt x="79075" y="11070"/>
                  <a:pt x="86359" y="12128"/>
                  <a:pt x="89290" y="12820"/>
                </a:cubicBezTo>
                <a:cubicBezTo>
                  <a:pt x="93862" y="13909"/>
                  <a:pt x="97658" y="16907"/>
                  <a:pt x="99523" y="18640"/>
                </a:cubicBezTo>
                <a:lnTo>
                  <a:pt x="1383" y="18640"/>
                </a:lnTo>
                <a:cubicBezTo>
                  <a:pt x="1314" y="18474"/>
                  <a:pt x="1237" y="18221"/>
                  <a:pt x="1180" y="17907"/>
                </a:cubicBezTo>
                <a:cubicBezTo>
                  <a:pt x="895" y="16483"/>
                  <a:pt x="651" y="13838"/>
                  <a:pt x="651" y="10785"/>
                </a:cubicBezTo>
                <a:cubicBezTo>
                  <a:pt x="651" y="7652"/>
                  <a:pt x="1791" y="5210"/>
                  <a:pt x="2930" y="3582"/>
                </a:cubicBezTo>
                <a:cubicBezTo>
                  <a:pt x="3500" y="2768"/>
                  <a:pt x="4070" y="2158"/>
                  <a:pt x="4517" y="1710"/>
                </a:cubicBezTo>
                <a:cubicBezTo>
                  <a:pt x="4721" y="1506"/>
                  <a:pt x="4884" y="1344"/>
                  <a:pt x="5006" y="1262"/>
                </a:cubicBezTo>
                <a:lnTo>
                  <a:pt x="5052" y="1227"/>
                </a:lnTo>
                <a:lnTo>
                  <a:pt x="5052" y="1227"/>
                </a:lnTo>
                <a:cubicBezTo>
                  <a:pt x="6529" y="1642"/>
                  <a:pt x="17422" y="4681"/>
                  <a:pt x="26372" y="4681"/>
                </a:cubicBezTo>
                <a:cubicBezTo>
                  <a:pt x="28325" y="4681"/>
                  <a:pt x="30197" y="4518"/>
                  <a:pt x="31866" y="4192"/>
                </a:cubicBezTo>
                <a:cubicBezTo>
                  <a:pt x="36668" y="3134"/>
                  <a:pt x="40127" y="2239"/>
                  <a:pt x="42529" y="1628"/>
                </a:cubicBezTo>
                <a:cubicBezTo>
                  <a:pt x="43749" y="1344"/>
                  <a:pt x="44686" y="1099"/>
                  <a:pt x="45337" y="896"/>
                </a:cubicBezTo>
                <a:cubicBezTo>
                  <a:pt x="46029" y="733"/>
                  <a:pt x="46476" y="652"/>
                  <a:pt x="46639" y="652"/>
                </a:cubicBezTo>
                <a:close/>
                <a:moveTo>
                  <a:pt x="46639" y="1"/>
                </a:moveTo>
                <a:cubicBezTo>
                  <a:pt x="46354" y="1"/>
                  <a:pt x="45906" y="82"/>
                  <a:pt x="45174" y="245"/>
                </a:cubicBezTo>
                <a:cubicBezTo>
                  <a:pt x="43098" y="774"/>
                  <a:pt x="38907" y="1954"/>
                  <a:pt x="31703" y="3501"/>
                </a:cubicBezTo>
                <a:cubicBezTo>
                  <a:pt x="30116" y="3867"/>
                  <a:pt x="28285" y="3989"/>
                  <a:pt x="26372" y="3989"/>
                </a:cubicBezTo>
                <a:cubicBezTo>
                  <a:pt x="21651" y="3989"/>
                  <a:pt x="16320" y="3134"/>
                  <a:pt x="12169" y="2280"/>
                </a:cubicBezTo>
                <a:cubicBezTo>
                  <a:pt x="10093" y="1832"/>
                  <a:pt x="8343" y="1384"/>
                  <a:pt x="7081" y="1059"/>
                </a:cubicBezTo>
                <a:cubicBezTo>
                  <a:pt x="6471" y="896"/>
                  <a:pt x="5942" y="774"/>
                  <a:pt x="5616" y="652"/>
                </a:cubicBezTo>
                <a:cubicBezTo>
                  <a:pt x="5291" y="570"/>
                  <a:pt x="5087" y="530"/>
                  <a:pt x="5087" y="530"/>
                </a:cubicBezTo>
                <a:cubicBezTo>
                  <a:pt x="5054" y="513"/>
                  <a:pt x="5013" y="503"/>
                  <a:pt x="4971" y="503"/>
                </a:cubicBezTo>
                <a:cubicBezTo>
                  <a:pt x="4912" y="503"/>
                  <a:pt x="4850" y="523"/>
                  <a:pt x="4802" y="570"/>
                </a:cubicBezTo>
                <a:cubicBezTo>
                  <a:pt x="4762" y="570"/>
                  <a:pt x="3581" y="1466"/>
                  <a:pt x="2401" y="3216"/>
                </a:cubicBezTo>
                <a:cubicBezTo>
                  <a:pt x="1180" y="4925"/>
                  <a:pt x="0" y="7489"/>
                  <a:pt x="0" y="10785"/>
                </a:cubicBezTo>
                <a:cubicBezTo>
                  <a:pt x="0" y="12861"/>
                  <a:pt x="82" y="14692"/>
                  <a:pt x="244" y="16157"/>
                </a:cubicBezTo>
                <a:cubicBezTo>
                  <a:pt x="326" y="16890"/>
                  <a:pt x="407" y="17541"/>
                  <a:pt x="529" y="18029"/>
                </a:cubicBezTo>
                <a:cubicBezTo>
                  <a:pt x="611" y="18518"/>
                  <a:pt x="733" y="18884"/>
                  <a:pt x="895" y="19169"/>
                </a:cubicBezTo>
                <a:cubicBezTo>
                  <a:pt x="936" y="19250"/>
                  <a:pt x="1058" y="19332"/>
                  <a:pt x="1180" y="19332"/>
                </a:cubicBezTo>
                <a:lnTo>
                  <a:pt x="100359" y="19332"/>
                </a:lnTo>
                <a:cubicBezTo>
                  <a:pt x="100481" y="19332"/>
                  <a:pt x="100603" y="19210"/>
                  <a:pt x="100644" y="19088"/>
                </a:cubicBezTo>
                <a:cubicBezTo>
                  <a:pt x="100725" y="18965"/>
                  <a:pt x="100685" y="18843"/>
                  <a:pt x="100563" y="18721"/>
                </a:cubicBezTo>
                <a:cubicBezTo>
                  <a:pt x="98975" y="17134"/>
                  <a:pt x="94784" y="13431"/>
                  <a:pt x="89412" y="12169"/>
                </a:cubicBezTo>
                <a:cubicBezTo>
                  <a:pt x="86034" y="11355"/>
                  <a:pt x="76999" y="10093"/>
                  <a:pt x="68819" y="9076"/>
                </a:cubicBezTo>
                <a:cubicBezTo>
                  <a:pt x="61526" y="8137"/>
                  <a:pt x="54907" y="7391"/>
                  <a:pt x="53504" y="7234"/>
                </a:cubicBezTo>
                <a:lnTo>
                  <a:pt x="53504" y="7234"/>
                </a:lnTo>
                <a:lnTo>
                  <a:pt x="52092" y="1547"/>
                </a:lnTo>
                <a:cubicBezTo>
                  <a:pt x="52052" y="1425"/>
                  <a:pt x="51970" y="1303"/>
                  <a:pt x="51848" y="1303"/>
                </a:cubicBezTo>
                <a:cubicBezTo>
                  <a:pt x="51848" y="1303"/>
                  <a:pt x="50831" y="977"/>
                  <a:pt x="49651" y="652"/>
                </a:cubicBezTo>
                <a:cubicBezTo>
                  <a:pt x="49081" y="489"/>
                  <a:pt x="48470" y="326"/>
                  <a:pt x="47941" y="204"/>
                </a:cubicBezTo>
                <a:cubicBezTo>
                  <a:pt x="47412" y="82"/>
                  <a:pt x="46965" y="1"/>
                  <a:pt x="466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49"/>
          <p:cNvSpPr/>
          <p:nvPr/>
        </p:nvSpPr>
        <p:spPr>
          <a:xfrm flipH="1">
            <a:off x="9754723" y="4860690"/>
            <a:ext cx="1085931" cy="1808418"/>
          </a:xfrm>
          <a:custGeom>
            <a:rect b="b" l="l" r="r" t="t"/>
            <a:pathLst>
              <a:path extrusionOk="0" h="93664" w="56244">
                <a:moveTo>
                  <a:pt x="27796" y="0"/>
                </a:moveTo>
                <a:cubicBezTo>
                  <a:pt x="27796" y="0"/>
                  <a:pt x="27593" y="122"/>
                  <a:pt x="27308" y="326"/>
                </a:cubicBezTo>
                <a:cubicBezTo>
                  <a:pt x="25436" y="1588"/>
                  <a:pt x="18639" y="6308"/>
                  <a:pt x="13471" y="10378"/>
                </a:cubicBezTo>
                <a:cubicBezTo>
                  <a:pt x="7448" y="15099"/>
                  <a:pt x="7041" y="23890"/>
                  <a:pt x="6796" y="30686"/>
                </a:cubicBezTo>
                <a:cubicBezTo>
                  <a:pt x="6512" y="37523"/>
                  <a:pt x="2116" y="80011"/>
                  <a:pt x="1058" y="85261"/>
                </a:cubicBezTo>
                <a:cubicBezTo>
                  <a:pt x="0" y="90511"/>
                  <a:pt x="9401" y="91854"/>
                  <a:pt x="18477" y="93156"/>
                </a:cubicBezTo>
                <a:cubicBezTo>
                  <a:pt x="20817" y="93504"/>
                  <a:pt x="23335" y="93664"/>
                  <a:pt x="25880" y="93664"/>
                </a:cubicBezTo>
                <a:cubicBezTo>
                  <a:pt x="33159" y="93664"/>
                  <a:pt x="40657" y="92359"/>
                  <a:pt x="44848" y="90430"/>
                </a:cubicBezTo>
                <a:cubicBezTo>
                  <a:pt x="50505" y="87784"/>
                  <a:pt x="51807" y="87906"/>
                  <a:pt x="51807" y="85058"/>
                </a:cubicBezTo>
                <a:cubicBezTo>
                  <a:pt x="51807" y="82168"/>
                  <a:pt x="51930" y="75575"/>
                  <a:pt x="51930" y="75046"/>
                </a:cubicBezTo>
                <a:cubicBezTo>
                  <a:pt x="51930" y="74558"/>
                  <a:pt x="55999" y="42366"/>
                  <a:pt x="55755" y="32924"/>
                </a:cubicBezTo>
                <a:cubicBezTo>
                  <a:pt x="55470" y="23483"/>
                  <a:pt x="56243" y="18355"/>
                  <a:pt x="54046" y="13634"/>
                </a:cubicBezTo>
                <a:cubicBezTo>
                  <a:pt x="51807" y="8913"/>
                  <a:pt x="46151" y="5250"/>
                  <a:pt x="38662" y="2768"/>
                </a:cubicBezTo>
                <a:cubicBezTo>
                  <a:pt x="31174" y="245"/>
                  <a:pt x="27796" y="0"/>
                  <a:pt x="27796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49"/>
          <p:cNvSpPr/>
          <p:nvPr/>
        </p:nvSpPr>
        <p:spPr>
          <a:xfrm flipH="1">
            <a:off x="9838016" y="4891329"/>
            <a:ext cx="976709" cy="1771135"/>
          </a:xfrm>
          <a:custGeom>
            <a:rect b="b" l="l" r="r" t="t"/>
            <a:pathLst>
              <a:path extrusionOk="0" h="91733" w="50587">
                <a:moveTo>
                  <a:pt x="24744" y="1"/>
                </a:moveTo>
                <a:cubicBezTo>
                  <a:pt x="21976" y="1913"/>
                  <a:pt x="16604" y="5698"/>
                  <a:pt x="12331" y="9035"/>
                </a:cubicBezTo>
                <a:cubicBezTo>
                  <a:pt x="9401" y="11355"/>
                  <a:pt x="7814" y="14652"/>
                  <a:pt x="6959" y="18233"/>
                </a:cubicBezTo>
                <a:cubicBezTo>
                  <a:pt x="6064" y="21855"/>
                  <a:pt x="5901" y="25721"/>
                  <a:pt x="5779" y="29140"/>
                </a:cubicBezTo>
                <a:cubicBezTo>
                  <a:pt x="5698" y="31704"/>
                  <a:pt x="5006" y="39273"/>
                  <a:pt x="4110" y="48023"/>
                </a:cubicBezTo>
                <a:cubicBezTo>
                  <a:pt x="3256" y="56773"/>
                  <a:pt x="2198" y="66703"/>
                  <a:pt x="1343" y="73947"/>
                </a:cubicBezTo>
                <a:cubicBezTo>
                  <a:pt x="814" y="78790"/>
                  <a:pt x="326" y="82412"/>
                  <a:pt x="41" y="83755"/>
                </a:cubicBezTo>
                <a:cubicBezTo>
                  <a:pt x="0" y="84000"/>
                  <a:pt x="0" y="84244"/>
                  <a:pt x="0" y="84447"/>
                </a:cubicBezTo>
                <a:cubicBezTo>
                  <a:pt x="0" y="85505"/>
                  <a:pt x="448" y="86319"/>
                  <a:pt x="1384" y="87093"/>
                </a:cubicBezTo>
                <a:cubicBezTo>
                  <a:pt x="2279" y="87825"/>
                  <a:pt x="3622" y="88436"/>
                  <a:pt x="5250" y="88965"/>
                </a:cubicBezTo>
                <a:cubicBezTo>
                  <a:pt x="8506" y="89982"/>
                  <a:pt x="12860" y="90633"/>
                  <a:pt x="17174" y="91244"/>
                </a:cubicBezTo>
                <a:cubicBezTo>
                  <a:pt x="19494" y="91569"/>
                  <a:pt x="21976" y="91732"/>
                  <a:pt x="24459" y="91732"/>
                </a:cubicBezTo>
                <a:lnTo>
                  <a:pt x="24744" y="91732"/>
                </a:lnTo>
                <a:lnTo>
                  <a:pt x="50587" y="70529"/>
                </a:lnTo>
                <a:cubicBezTo>
                  <a:pt x="50587" y="70529"/>
                  <a:pt x="50587" y="70529"/>
                  <a:pt x="50587" y="70488"/>
                </a:cubicBezTo>
                <a:cubicBezTo>
                  <a:pt x="47738" y="64913"/>
                  <a:pt x="44848" y="59174"/>
                  <a:pt x="42569" y="54616"/>
                </a:cubicBezTo>
                <a:cubicBezTo>
                  <a:pt x="42569" y="54779"/>
                  <a:pt x="42447" y="54901"/>
                  <a:pt x="42284" y="54901"/>
                </a:cubicBezTo>
                <a:cubicBezTo>
                  <a:pt x="40941" y="55186"/>
                  <a:pt x="39558" y="55267"/>
                  <a:pt x="38255" y="55267"/>
                </a:cubicBezTo>
                <a:cubicBezTo>
                  <a:pt x="33494" y="55267"/>
                  <a:pt x="29465" y="53924"/>
                  <a:pt x="29465" y="53884"/>
                </a:cubicBezTo>
                <a:cubicBezTo>
                  <a:pt x="29302" y="53843"/>
                  <a:pt x="29180" y="53640"/>
                  <a:pt x="29261" y="53477"/>
                </a:cubicBezTo>
                <a:cubicBezTo>
                  <a:pt x="29302" y="53314"/>
                  <a:pt x="29424" y="53233"/>
                  <a:pt x="29587" y="53233"/>
                </a:cubicBezTo>
                <a:cubicBezTo>
                  <a:pt x="29587" y="53233"/>
                  <a:pt x="29628" y="53233"/>
                  <a:pt x="29668" y="53273"/>
                </a:cubicBezTo>
                <a:cubicBezTo>
                  <a:pt x="29668" y="53273"/>
                  <a:pt x="29750" y="53273"/>
                  <a:pt x="29872" y="53314"/>
                </a:cubicBezTo>
                <a:cubicBezTo>
                  <a:pt x="29953" y="53355"/>
                  <a:pt x="30157" y="53395"/>
                  <a:pt x="30360" y="53477"/>
                </a:cubicBezTo>
                <a:cubicBezTo>
                  <a:pt x="30808" y="53599"/>
                  <a:pt x="31418" y="53762"/>
                  <a:pt x="32232" y="53924"/>
                </a:cubicBezTo>
                <a:cubicBezTo>
                  <a:pt x="33779" y="54291"/>
                  <a:pt x="35936" y="54616"/>
                  <a:pt x="38255" y="54616"/>
                </a:cubicBezTo>
                <a:cubicBezTo>
                  <a:pt x="39517" y="54616"/>
                  <a:pt x="40860" y="54494"/>
                  <a:pt x="42162" y="54250"/>
                </a:cubicBezTo>
                <a:lnTo>
                  <a:pt x="42244" y="54250"/>
                </a:lnTo>
                <a:cubicBezTo>
                  <a:pt x="42284" y="54250"/>
                  <a:pt x="42366" y="54250"/>
                  <a:pt x="42406" y="54291"/>
                </a:cubicBezTo>
                <a:cubicBezTo>
                  <a:pt x="42162" y="53843"/>
                  <a:pt x="41959" y="53355"/>
                  <a:pt x="41715" y="52907"/>
                </a:cubicBezTo>
                <a:lnTo>
                  <a:pt x="41633" y="52907"/>
                </a:lnTo>
                <a:cubicBezTo>
                  <a:pt x="41552" y="52907"/>
                  <a:pt x="41470" y="52907"/>
                  <a:pt x="41430" y="52866"/>
                </a:cubicBezTo>
                <a:cubicBezTo>
                  <a:pt x="35366" y="48186"/>
                  <a:pt x="34104" y="45337"/>
                  <a:pt x="34064" y="45297"/>
                </a:cubicBezTo>
                <a:cubicBezTo>
                  <a:pt x="34023" y="45093"/>
                  <a:pt x="34104" y="44890"/>
                  <a:pt x="34267" y="44849"/>
                </a:cubicBezTo>
                <a:cubicBezTo>
                  <a:pt x="34308" y="44808"/>
                  <a:pt x="34348" y="44808"/>
                  <a:pt x="34389" y="44808"/>
                </a:cubicBezTo>
                <a:cubicBezTo>
                  <a:pt x="34511" y="44808"/>
                  <a:pt x="34633" y="44890"/>
                  <a:pt x="34715" y="45012"/>
                </a:cubicBezTo>
                <a:lnTo>
                  <a:pt x="34715" y="45052"/>
                </a:lnTo>
                <a:lnTo>
                  <a:pt x="34755" y="45134"/>
                </a:lnTo>
                <a:cubicBezTo>
                  <a:pt x="34796" y="45215"/>
                  <a:pt x="34877" y="45337"/>
                  <a:pt x="34959" y="45459"/>
                </a:cubicBezTo>
                <a:cubicBezTo>
                  <a:pt x="35162" y="45785"/>
                  <a:pt x="35488" y="46273"/>
                  <a:pt x="36017" y="46924"/>
                </a:cubicBezTo>
                <a:cubicBezTo>
                  <a:pt x="36953" y="48064"/>
                  <a:pt x="38540" y="49733"/>
                  <a:pt x="41145" y="51767"/>
                </a:cubicBezTo>
                <a:cubicBezTo>
                  <a:pt x="39313" y="48064"/>
                  <a:pt x="38093" y="45581"/>
                  <a:pt x="37970" y="45256"/>
                </a:cubicBezTo>
                <a:cubicBezTo>
                  <a:pt x="37686" y="44320"/>
                  <a:pt x="36872" y="41145"/>
                  <a:pt x="36872" y="37930"/>
                </a:cubicBezTo>
                <a:cubicBezTo>
                  <a:pt x="36872" y="36709"/>
                  <a:pt x="36994" y="35489"/>
                  <a:pt x="37319" y="34349"/>
                </a:cubicBezTo>
                <a:cubicBezTo>
                  <a:pt x="38499" y="30442"/>
                  <a:pt x="42203" y="25436"/>
                  <a:pt x="42203" y="25436"/>
                </a:cubicBezTo>
                <a:lnTo>
                  <a:pt x="47494" y="15832"/>
                </a:lnTo>
                <a:cubicBezTo>
                  <a:pt x="44685" y="11233"/>
                  <a:pt x="39029" y="4844"/>
                  <a:pt x="39029" y="4844"/>
                </a:cubicBezTo>
                <a:cubicBezTo>
                  <a:pt x="39029" y="4844"/>
                  <a:pt x="39558" y="4681"/>
                  <a:pt x="39720" y="4314"/>
                </a:cubicBezTo>
                <a:cubicBezTo>
                  <a:pt x="34877" y="2483"/>
                  <a:pt x="26901" y="489"/>
                  <a:pt x="24744" y="1"/>
                </a:cubicBezTo>
                <a:close/>
              </a:path>
            </a:pathLst>
          </a:custGeom>
          <a:solidFill>
            <a:srgbClr val="C00000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49"/>
          <p:cNvSpPr/>
          <p:nvPr/>
        </p:nvSpPr>
        <p:spPr>
          <a:xfrm flipH="1">
            <a:off x="10336999" y="5380053"/>
            <a:ext cx="146158" cy="381690"/>
          </a:xfrm>
          <a:custGeom>
            <a:rect b="b" l="l" r="r" t="t"/>
            <a:pathLst>
              <a:path extrusionOk="0" h="19769" w="7570">
                <a:moveTo>
                  <a:pt x="326" y="0"/>
                </a:moveTo>
                <a:cubicBezTo>
                  <a:pt x="122" y="41"/>
                  <a:pt x="0" y="204"/>
                  <a:pt x="0" y="367"/>
                </a:cubicBezTo>
                <a:cubicBezTo>
                  <a:pt x="0" y="407"/>
                  <a:pt x="1221" y="12087"/>
                  <a:pt x="6919" y="19616"/>
                </a:cubicBezTo>
                <a:cubicBezTo>
                  <a:pt x="6968" y="19715"/>
                  <a:pt x="7077" y="19769"/>
                  <a:pt x="7182" y="19769"/>
                </a:cubicBezTo>
                <a:cubicBezTo>
                  <a:pt x="7251" y="19769"/>
                  <a:pt x="7318" y="19746"/>
                  <a:pt x="7366" y="19698"/>
                </a:cubicBezTo>
                <a:cubicBezTo>
                  <a:pt x="7529" y="19576"/>
                  <a:pt x="7570" y="19372"/>
                  <a:pt x="7448" y="19209"/>
                </a:cubicBezTo>
                <a:cubicBezTo>
                  <a:pt x="4680" y="15587"/>
                  <a:pt x="2971" y="10826"/>
                  <a:pt x="1994" y="7000"/>
                </a:cubicBezTo>
                <a:cubicBezTo>
                  <a:pt x="1465" y="5087"/>
                  <a:pt x="1140" y="3419"/>
                  <a:pt x="936" y="2239"/>
                </a:cubicBezTo>
                <a:cubicBezTo>
                  <a:pt x="855" y="1628"/>
                  <a:pt x="773" y="1140"/>
                  <a:pt x="733" y="814"/>
                </a:cubicBezTo>
                <a:cubicBezTo>
                  <a:pt x="692" y="489"/>
                  <a:pt x="692" y="326"/>
                  <a:pt x="692" y="326"/>
                </a:cubicBezTo>
                <a:cubicBezTo>
                  <a:pt x="651" y="122"/>
                  <a:pt x="489" y="0"/>
                  <a:pt x="32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49"/>
          <p:cNvSpPr/>
          <p:nvPr/>
        </p:nvSpPr>
        <p:spPr>
          <a:xfrm flipH="1">
            <a:off x="10003847" y="5756567"/>
            <a:ext cx="154035" cy="156468"/>
          </a:xfrm>
          <a:custGeom>
            <a:rect b="b" l="l" r="r" t="t"/>
            <a:pathLst>
              <a:path extrusionOk="0" h="8104" w="7978">
                <a:moveTo>
                  <a:pt x="381" y="1"/>
                </a:moveTo>
                <a:cubicBezTo>
                  <a:pt x="335" y="1"/>
                  <a:pt x="289" y="11"/>
                  <a:pt x="245" y="33"/>
                </a:cubicBezTo>
                <a:cubicBezTo>
                  <a:pt x="82" y="74"/>
                  <a:pt x="1" y="277"/>
                  <a:pt x="42" y="481"/>
                </a:cubicBezTo>
                <a:cubicBezTo>
                  <a:pt x="82" y="521"/>
                  <a:pt x="1344" y="3370"/>
                  <a:pt x="7408" y="8050"/>
                </a:cubicBezTo>
                <a:cubicBezTo>
                  <a:pt x="7458" y="8084"/>
                  <a:pt x="7530" y="8104"/>
                  <a:pt x="7602" y="8104"/>
                </a:cubicBezTo>
                <a:cubicBezTo>
                  <a:pt x="7704" y="8104"/>
                  <a:pt x="7808" y="8064"/>
                  <a:pt x="7855" y="7969"/>
                </a:cubicBezTo>
                <a:cubicBezTo>
                  <a:pt x="7977" y="7806"/>
                  <a:pt x="7937" y="7603"/>
                  <a:pt x="7815" y="7481"/>
                </a:cubicBezTo>
                <a:cubicBezTo>
                  <a:pt x="4803" y="5201"/>
                  <a:pt x="3012" y="3370"/>
                  <a:pt x="1995" y="2108"/>
                </a:cubicBezTo>
                <a:cubicBezTo>
                  <a:pt x="1466" y="1457"/>
                  <a:pt x="1140" y="969"/>
                  <a:pt x="937" y="643"/>
                </a:cubicBezTo>
                <a:cubicBezTo>
                  <a:pt x="855" y="521"/>
                  <a:pt x="774" y="399"/>
                  <a:pt x="733" y="318"/>
                </a:cubicBezTo>
                <a:lnTo>
                  <a:pt x="693" y="236"/>
                </a:lnTo>
                <a:lnTo>
                  <a:pt x="693" y="196"/>
                </a:lnTo>
                <a:cubicBezTo>
                  <a:pt x="633" y="77"/>
                  <a:pt x="508" y="1"/>
                  <a:pt x="3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49"/>
          <p:cNvSpPr/>
          <p:nvPr/>
        </p:nvSpPr>
        <p:spPr>
          <a:xfrm flipH="1">
            <a:off x="9992064" y="5919340"/>
            <a:ext cx="259319" cy="39020"/>
          </a:xfrm>
          <a:custGeom>
            <a:rect b="b" l="l" r="r" t="t"/>
            <a:pathLst>
              <a:path extrusionOk="0" h="2021" w="13431">
                <a:moveTo>
                  <a:pt x="378" y="0"/>
                </a:moveTo>
                <a:cubicBezTo>
                  <a:pt x="245" y="0"/>
                  <a:pt x="114" y="103"/>
                  <a:pt x="82" y="230"/>
                </a:cubicBezTo>
                <a:cubicBezTo>
                  <a:pt x="1" y="393"/>
                  <a:pt x="123" y="596"/>
                  <a:pt x="286" y="637"/>
                </a:cubicBezTo>
                <a:cubicBezTo>
                  <a:pt x="286" y="677"/>
                  <a:pt x="4315" y="2020"/>
                  <a:pt x="9076" y="2020"/>
                </a:cubicBezTo>
                <a:cubicBezTo>
                  <a:pt x="10379" y="2020"/>
                  <a:pt x="11762" y="1939"/>
                  <a:pt x="13105" y="1654"/>
                </a:cubicBezTo>
                <a:cubicBezTo>
                  <a:pt x="13309" y="1654"/>
                  <a:pt x="13431" y="1451"/>
                  <a:pt x="13390" y="1288"/>
                </a:cubicBezTo>
                <a:cubicBezTo>
                  <a:pt x="13355" y="1111"/>
                  <a:pt x="13227" y="995"/>
                  <a:pt x="13060" y="995"/>
                </a:cubicBezTo>
                <a:cubicBezTo>
                  <a:pt x="13035" y="995"/>
                  <a:pt x="13010" y="998"/>
                  <a:pt x="12983" y="1003"/>
                </a:cubicBezTo>
                <a:cubicBezTo>
                  <a:pt x="11681" y="1247"/>
                  <a:pt x="10338" y="1369"/>
                  <a:pt x="9076" y="1369"/>
                </a:cubicBezTo>
                <a:cubicBezTo>
                  <a:pt x="6757" y="1369"/>
                  <a:pt x="4600" y="1044"/>
                  <a:pt x="3053" y="677"/>
                </a:cubicBezTo>
                <a:cubicBezTo>
                  <a:pt x="2239" y="515"/>
                  <a:pt x="1629" y="352"/>
                  <a:pt x="1181" y="230"/>
                </a:cubicBezTo>
                <a:cubicBezTo>
                  <a:pt x="978" y="148"/>
                  <a:pt x="774" y="108"/>
                  <a:pt x="693" y="67"/>
                </a:cubicBezTo>
                <a:cubicBezTo>
                  <a:pt x="571" y="26"/>
                  <a:pt x="489" y="26"/>
                  <a:pt x="489" y="26"/>
                </a:cubicBezTo>
                <a:cubicBezTo>
                  <a:pt x="454" y="8"/>
                  <a:pt x="416" y="0"/>
                  <a:pt x="37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49"/>
          <p:cNvSpPr/>
          <p:nvPr/>
        </p:nvSpPr>
        <p:spPr>
          <a:xfrm flipH="1">
            <a:off x="9918190" y="6400109"/>
            <a:ext cx="371689" cy="273105"/>
          </a:xfrm>
          <a:custGeom>
            <a:rect b="b" l="l" r="r" t="t"/>
            <a:pathLst>
              <a:path extrusionOk="0" h="14145" w="19251">
                <a:moveTo>
                  <a:pt x="18884" y="1"/>
                </a:moveTo>
                <a:cubicBezTo>
                  <a:pt x="18777" y="1"/>
                  <a:pt x="18673" y="54"/>
                  <a:pt x="18599" y="153"/>
                </a:cubicBezTo>
                <a:cubicBezTo>
                  <a:pt x="16035" y="3409"/>
                  <a:pt x="11437" y="6746"/>
                  <a:pt x="7489" y="9269"/>
                </a:cubicBezTo>
                <a:cubicBezTo>
                  <a:pt x="5495" y="10531"/>
                  <a:pt x="3663" y="11589"/>
                  <a:pt x="2361" y="12322"/>
                </a:cubicBezTo>
                <a:cubicBezTo>
                  <a:pt x="1710" y="12728"/>
                  <a:pt x="1181" y="13013"/>
                  <a:pt x="815" y="13217"/>
                </a:cubicBezTo>
                <a:cubicBezTo>
                  <a:pt x="408" y="13380"/>
                  <a:pt x="204" y="13502"/>
                  <a:pt x="204" y="13502"/>
                </a:cubicBezTo>
                <a:cubicBezTo>
                  <a:pt x="41" y="13583"/>
                  <a:pt x="1" y="13787"/>
                  <a:pt x="82" y="13949"/>
                </a:cubicBezTo>
                <a:cubicBezTo>
                  <a:pt x="142" y="14069"/>
                  <a:pt x="267" y="14144"/>
                  <a:pt x="393" y="14144"/>
                </a:cubicBezTo>
                <a:cubicBezTo>
                  <a:pt x="440" y="14144"/>
                  <a:pt x="486" y="14134"/>
                  <a:pt x="530" y="14112"/>
                </a:cubicBezTo>
                <a:cubicBezTo>
                  <a:pt x="530" y="14112"/>
                  <a:pt x="3867" y="12403"/>
                  <a:pt x="7855" y="9839"/>
                </a:cubicBezTo>
                <a:cubicBezTo>
                  <a:pt x="11844" y="7316"/>
                  <a:pt x="16442" y="3938"/>
                  <a:pt x="19128" y="560"/>
                </a:cubicBezTo>
                <a:cubicBezTo>
                  <a:pt x="19250" y="397"/>
                  <a:pt x="19210" y="194"/>
                  <a:pt x="19088" y="72"/>
                </a:cubicBezTo>
                <a:cubicBezTo>
                  <a:pt x="19023" y="23"/>
                  <a:pt x="18953" y="1"/>
                  <a:pt x="18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49"/>
          <p:cNvSpPr/>
          <p:nvPr/>
        </p:nvSpPr>
        <p:spPr>
          <a:xfrm flipH="1">
            <a:off x="9757870" y="4854068"/>
            <a:ext cx="1070215" cy="1821740"/>
          </a:xfrm>
          <a:custGeom>
            <a:rect b="b" l="l" r="r" t="t"/>
            <a:pathLst>
              <a:path extrusionOk="0" h="94354" w="55430">
                <a:moveTo>
                  <a:pt x="27219" y="694"/>
                </a:moveTo>
                <a:cubicBezTo>
                  <a:pt x="27233" y="699"/>
                  <a:pt x="27249" y="704"/>
                  <a:pt x="27267" y="710"/>
                </a:cubicBezTo>
                <a:cubicBezTo>
                  <a:pt x="28000" y="791"/>
                  <a:pt x="31378" y="1239"/>
                  <a:pt x="37930" y="3396"/>
                </a:cubicBezTo>
                <a:cubicBezTo>
                  <a:pt x="45337" y="5878"/>
                  <a:pt x="50912" y="9541"/>
                  <a:pt x="53069" y="14140"/>
                </a:cubicBezTo>
                <a:cubicBezTo>
                  <a:pt x="54575" y="17355"/>
                  <a:pt x="54697" y="20773"/>
                  <a:pt x="54697" y="25779"/>
                </a:cubicBezTo>
                <a:cubicBezTo>
                  <a:pt x="54697" y="26430"/>
                  <a:pt x="54697" y="27081"/>
                  <a:pt x="54697" y="27773"/>
                </a:cubicBezTo>
                <a:cubicBezTo>
                  <a:pt x="54697" y="29442"/>
                  <a:pt x="54697" y="31273"/>
                  <a:pt x="54738" y="33267"/>
                </a:cubicBezTo>
                <a:cubicBezTo>
                  <a:pt x="54738" y="33593"/>
                  <a:pt x="54738" y="33878"/>
                  <a:pt x="54738" y="34244"/>
                </a:cubicBezTo>
                <a:cubicBezTo>
                  <a:pt x="54778" y="39413"/>
                  <a:pt x="53802" y="49587"/>
                  <a:pt x="52866" y="58500"/>
                </a:cubicBezTo>
                <a:cubicBezTo>
                  <a:pt x="52377" y="62976"/>
                  <a:pt x="51889" y="67128"/>
                  <a:pt x="51523" y="70180"/>
                </a:cubicBezTo>
                <a:cubicBezTo>
                  <a:pt x="51360" y="71726"/>
                  <a:pt x="51197" y="72988"/>
                  <a:pt x="51116" y="73883"/>
                </a:cubicBezTo>
                <a:cubicBezTo>
                  <a:pt x="51034" y="74331"/>
                  <a:pt x="50994" y="74697"/>
                  <a:pt x="50994" y="74941"/>
                </a:cubicBezTo>
                <a:cubicBezTo>
                  <a:pt x="50953" y="75063"/>
                  <a:pt x="50953" y="75145"/>
                  <a:pt x="50953" y="75226"/>
                </a:cubicBezTo>
                <a:cubicBezTo>
                  <a:pt x="50953" y="75308"/>
                  <a:pt x="50953" y="75348"/>
                  <a:pt x="50953" y="75389"/>
                </a:cubicBezTo>
                <a:cubicBezTo>
                  <a:pt x="50953" y="75918"/>
                  <a:pt x="50790" y="82470"/>
                  <a:pt x="50790" y="85401"/>
                </a:cubicBezTo>
                <a:cubicBezTo>
                  <a:pt x="50790" y="86092"/>
                  <a:pt x="50709" y="86540"/>
                  <a:pt x="50546" y="86906"/>
                </a:cubicBezTo>
                <a:cubicBezTo>
                  <a:pt x="50424" y="87191"/>
                  <a:pt x="50220" y="87435"/>
                  <a:pt x="49936" y="87639"/>
                </a:cubicBezTo>
                <a:cubicBezTo>
                  <a:pt x="49040" y="88371"/>
                  <a:pt x="47250" y="88982"/>
                  <a:pt x="44034" y="90447"/>
                </a:cubicBezTo>
                <a:cubicBezTo>
                  <a:pt x="39924" y="92360"/>
                  <a:pt x="32436" y="93662"/>
                  <a:pt x="25151" y="93662"/>
                </a:cubicBezTo>
                <a:cubicBezTo>
                  <a:pt x="22668" y="93662"/>
                  <a:pt x="20186" y="93499"/>
                  <a:pt x="17866" y="93174"/>
                </a:cubicBezTo>
                <a:cubicBezTo>
                  <a:pt x="13552" y="92563"/>
                  <a:pt x="9198" y="91912"/>
                  <a:pt x="5942" y="90895"/>
                </a:cubicBezTo>
                <a:cubicBezTo>
                  <a:pt x="4314" y="90366"/>
                  <a:pt x="2971" y="89755"/>
                  <a:pt x="2076" y="89023"/>
                </a:cubicBezTo>
                <a:cubicBezTo>
                  <a:pt x="1140" y="88249"/>
                  <a:pt x="692" y="87435"/>
                  <a:pt x="692" y="86377"/>
                </a:cubicBezTo>
                <a:cubicBezTo>
                  <a:pt x="692" y="86174"/>
                  <a:pt x="692" y="85930"/>
                  <a:pt x="733" y="85685"/>
                </a:cubicBezTo>
                <a:cubicBezTo>
                  <a:pt x="1018" y="84342"/>
                  <a:pt x="1506" y="80720"/>
                  <a:pt x="2035" y="75877"/>
                </a:cubicBezTo>
                <a:cubicBezTo>
                  <a:pt x="2890" y="68633"/>
                  <a:pt x="3948" y="58703"/>
                  <a:pt x="4802" y="49953"/>
                </a:cubicBezTo>
                <a:cubicBezTo>
                  <a:pt x="5698" y="41203"/>
                  <a:pt x="6390" y="33634"/>
                  <a:pt x="6471" y="31070"/>
                </a:cubicBezTo>
                <a:cubicBezTo>
                  <a:pt x="6593" y="27651"/>
                  <a:pt x="6756" y="23785"/>
                  <a:pt x="7651" y="20163"/>
                </a:cubicBezTo>
                <a:cubicBezTo>
                  <a:pt x="8506" y="16582"/>
                  <a:pt x="10093" y="13285"/>
                  <a:pt x="13023" y="10965"/>
                </a:cubicBezTo>
                <a:cubicBezTo>
                  <a:pt x="18192" y="6936"/>
                  <a:pt x="24988" y="2215"/>
                  <a:pt x="26860" y="954"/>
                </a:cubicBezTo>
                <a:cubicBezTo>
                  <a:pt x="27021" y="839"/>
                  <a:pt x="27143" y="750"/>
                  <a:pt x="27219" y="694"/>
                </a:cubicBezTo>
                <a:close/>
                <a:moveTo>
                  <a:pt x="27075" y="1"/>
                </a:moveTo>
                <a:cubicBezTo>
                  <a:pt x="27020" y="1"/>
                  <a:pt x="26970" y="30"/>
                  <a:pt x="26942" y="59"/>
                </a:cubicBezTo>
                <a:cubicBezTo>
                  <a:pt x="26942" y="59"/>
                  <a:pt x="26779" y="181"/>
                  <a:pt x="26453" y="384"/>
                </a:cubicBezTo>
                <a:cubicBezTo>
                  <a:pt x="24622" y="1646"/>
                  <a:pt x="17785" y="6367"/>
                  <a:pt x="12616" y="10436"/>
                </a:cubicBezTo>
                <a:cubicBezTo>
                  <a:pt x="9523" y="12878"/>
                  <a:pt x="7895" y="16337"/>
                  <a:pt x="7000" y="20000"/>
                </a:cubicBezTo>
                <a:cubicBezTo>
                  <a:pt x="6105" y="23704"/>
                  <a:pt x="5942" y="27611"/>
                  <a:pt x="5779" y="31029"/>
                </a:cubicBezTo>
                <a:cubicBezTo>
                  <a:pt x="5657" y="34407"/>
                  <a:pt x="4477" y="46779"/>
                  <a:pt x="3215" y="58866"/>
                </a:cubicBezTo>
                <a:cubicBezTo>
                  <a:pt x="2605" y="64930"/>
                  <a:pt x="1954" y="70953"/>
                  <a:pt x="1384" y="75796"/>
                </a:cubicBezTo>
                <a:cubicBezTo>
                  <a:pt x="814" y="80598"/>
                  <a:pt x="326" y="84261"/>
                  <a:pt x="82" y="85563"/>
                </a:cubicBezTo>
                <a:cubicBezTo>
                  <a:pt x="41" y="85848"/>
                  <a:pt x="0" y="86133"/>
                  <a:pt x="0" y="86377"/>
                </a:cubicBezTo>
                <a:cubicBezTo>
                  <a:pt x="0" y="87680"/>
                  <a:pt x="611" y="88697"/>
                  <a:pt x="1628" y="89552"/>
                </a:cubicBezTo>
                <a:cubicBezTo>
                  <a:pt x="3175" y="90773"/>
                  <a:pt x="5576" y="91587"/>
                  <a:pt x="8425" y="92278"/>
                </a:cubicBezTo>
                <a:cubicBezTo>
                  <a:pt x="11273" y="92930"/>
                  <a:pt x="14529" y="93377"/>
                  <a:pt x="17744" y="93866"/>
                </a:cubicBezTo>
                <a:cubicBezTo>
                  <a:pt x="20105" y="94191"/>
                  <a:pt x="22628" y="94354"/>
                  <a:pt x="25151" y="94354"/>
                </a:cubicBezTo>
                <a:cubicBezTo>
                  <a:pt x="32517" y="94354"/>
                  <a:pt x="40046" y="93052"/>
                  <a:pt x="44319" y="91058"/>
                </a:cubicBezTo>
                <a:cubicBezTo>
                  <a:pt x="47127" y="89755"/>
                  <a:pt x="48877" y="89145"/>
                  <a:pt x="49976" y="88453"/>
                </a:cubicBezTo>
                <a:cubicBezTo>
                  <a:pt x="50505" y="88127"/>
                  <a:pt x="50912" y="87720"/>
                  <a:pt x="51156" y="87232"/>
                </a:cubicBezTo>
                <a:cubicBezTo>
                  <a:pt x="51401" y="86703"/>
                  <a:pt x="51482" y="86133"/>
                  <a:pt x="51482" y="85401"/>
                </a:cubicBezTo>
                <a:cubicBezTo>
                  <a:pt x="51482" y="82568"/>
                  <a:pt x="51599" y="76216"/>
                  <a:pt x="51604" y="75430"/>
                </a:cubicBezTo>
                <a:lnTo>
                  <a:pt x="51604" y="75430"/>
                </a:lnTo>
                <a:lnTo>
                  <a:pt x="51604" y="75430"/>
                </a:lnTo>
                <a:cubicBezTo>
                  <a:pt x="51604" y="75389"/>
                  <a:pt x="51645" y="75226"/>
                  <a:pt x="51645" y="74982"/>
                </a:cubicBezTo>
                <a:cubicBezTo>
                  <a:pt x="51889" y="72988"/>
                  <a:pt x="52825" y="65255"/>
                  <a:pt x="53720" y="56790"/>
                </a:cubicBezTo>
                <a:cubicBezTo>
                  <a:pt x="54616" y="48325"/>
                  <a:pt x="55430" y="39169"/>
                  <a:pt x="55430" y="34244"/>
                </a:cubicBezTo>
                <a:cubicBezTo>
                  <a:pt x="55430" y="33878"/>
                  <a:pt x="55430" y="33552"/>
                  <a:pt x="55430" y="33267"/>
                </a:cubicBezTo>
                <a:cubicBezTo>
                  <a:pt x="55348" y="31273"/>
                  <a:pt x="55348" y="29442"/>
                  <a:pt x="55348" y="27773"/>
                </a:cubicBezTo>
                <a:cubicBezTo>
                  <a:pt x="55348" y="27081"/>
                  <a:pt x="55348" y="26430"/>
                  <a:pt x="55348" y="25779"/>
                </a:cubicBezTo>
                <a:cubicBezTo>
                  <a:pt x="55348" y="20773"/>
                  <a:pt x="55267" y="17233"/>
                  <a:pt x="53680" y="13855"/>
                </a:cubicBezTo>
                <a:cubicBezTo>
                  <a:pt x="51360" y="8971"/>
                  <a:pt x="45662" y="5268"/>
                  <a:pt x="38133" y="2785"/>
                </a:cubicBezTo>
                <a:cubicBezTo>
                  <a:pt x="30645" y="262"/>
                  <a:pt x="27186" y="18"/>
                  <a:pt x="27145" y="18"/>
                </a:cubicBezTo>
                <a:cubicBezTo>
                  <a:pt x="27121" y="6"/>
                  <a:pt x="27097" y="1"/>
                  <a:pt x="270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49"/>
          <p:cNvSpPr/>
          <p:nvPr/>
        </p:nvSpPr>
        <p:spPr>
          <a:xfrm flipH="1">
            <a:off x="9787746" y="4772768"/>
            <a:ext cx="559493" cy="363753"/>
          </a:xfrm>
          <a:custGeom>
            <a:rect b="b" l="l" r="r" t="t"/>
            <a:pathLst>
              <a:path extrusionOk="0" h="18840" w="28978">
                <a:moveTo>
                  <a:pt x="4563" y="0"/>
                </a:moveTo>
                <a:cubicBezTo>
                  <a:pt x="3887" y="0"/>
                  <a:pt x="3541" y="78"/>
                  <a:pt x="3541" y="78"/>
                </a:cubicBezTo>
                <a:lnTo>
                  <a:pt x="1" y="5979"/>
                </a:lnTo>
                <a:cubicBezTo>
                  <a:pt x="1" y="5979"/>
                  <a:pt x="10623" y="8502"/>
                  <a:pt x="16117" y="10700"/>
                </a:cubicBezTo>
                <a:cubicBezTo>
                  <a:pt x="21652" y="12938"/>
                  <a:pt x="28977" y="18839"/>
                  <a:pt x="28977" y="18839"/>
                </a:cubicBezTo>
                <a:cubicBezTo>
                  <a:pt x="28977" y="18839"/>
                  <a:pt x="27797" y="12165"/>
                  <a:pt x="26780" y="10455"/>
                </a:cubicBezTo>
                <a:cubicBezTo>
                  <a:pt x="25721" y="8746"/>
                  <a:pt x="14815" y="2967"/>
                  <a:pt x="10379" y="1258"/>
                </a:cubicBezTo>
                <a:cubicBezTo>
                  <a:pt x="7614" y="202"/>
                  <a:pt x="5656" y="0"/>
                  <a:pt x="4563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49"/>
          <p:cNvSpPr/>
          <p:nvPr/>
        </p:nvSpPr>
        <p:spPr>
          <a:xfrm flipH="1">
            <a:off x="9936260" y="4772691"/>
            <a:ext cx="410979" cy="243603"/>
          </a:xfrm>
          <a:custGeom>
            <a:rect b="b" l="l" r="r" t="t"/>
            <a:pathLst>
              <a:path extrusionOk="0" h="12617" w="21286">
                <a:moveTo>
                  <a:pt x="4559" y="0"/>
                </a:moveTo>
                <a:cubicBezTo>
                  <a:pt x="3867" y="0"/>
                  <a:pt x="3541" y="82"/>
                  <a:pt x="3541" y="82"/>
                </a:cubicBezTo>
                <a:lnTo>
                  <a:pt x="1" y="5983"/>
                </a:lnTo>
                <a:cubicBezTo>
                  <a:pt x="1" y="5983"/>
                  <a:pt x="204" y="6023"/>
                  <a:pt x="530" y="6146"/>
                </a:cubicBezTo>
                <a:cubicBezTo>
                  <a:pt x="2768" y="6675"/>
                  <a:pt x="11355" y="8791"/>
                  <a:pt x="16117" y="10704"/>
                </a:cubicBezTo>
                <a:cubicBezTo>
                  <a:pt x="16158" y="10704"/>
                  <a:pt x="16158" y="10744"/>
                  <a:pt x="16158" y="10744"/>
                </a:cubicBezTo>
                <a:cubicBezTo>
                  <a:pt x="17256" y="11192"/>
                  <a:pt x="18477" y="11802"/>
                  <a:pt x="19658" y="12454"/>
                </a:cubicBezTo>
                <a:cubicBezTo>
                  <a:pt x="19739" y="12494"/>
                  <a:pt x="19820" y="12576"/>
                  <a:pt x="19902" y="12616"/>
                </a:cubicBezTo>
                <a:cubicBezTo>
                  <a:pt x="20471" y="12372"/>
                  <a:pt x="20838" y="12006"/>
                  <a:pt x="20919" y="11518"/>
                </a:cubicBezTo>
                <a:cubicBezTo>
                  <a:pt x="21285" y="8384"/>
                  <a:pt x="15995" y="3948"/>
                  <a:pt x="15710" y="3704"/>
                </a:cubicBezTo>
                <a:cubicBezTo>
                  <a:pt x="14570" y="3134"/>
                  <a:pt x="13512" y="2605"/>
                  <a:pt x="12536" y="2198"/>
                </a:cubicBezTo>
                <a:cubicBezTo>
                  <a:pt x="11722" y="1832"/>
                  <a:pt x="10989" y="1506"/>
                  <a:pt x="10379" y="1262"/>
                </a:cubicBezTo>
                <a:cubicBezTo>
                  <a:pt x="7611" y="204"/>
                  <a:pt x="5658" y="0"/>
                  <a:pt x="455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49"/>
          <p:cNvSpPr/>
          <p:nvPr/>
        </p:nvSpPr>
        <p:spPr>
          <a:xfrm flipH="1">
            <a:off x="9780680" y="4766397"/>
            <a:ext cx="573626" cy="376921"/>
          </a:xfrm>
          <a:custGeom>
            <a:rect b="b" l="l" r="r" t="t"/>
            <a:pathLst>
              <a:path extrusionOk="0" h="19522" w="29710">
                <a:moveTo>
                  <a:pt x="4925" y="693"/>
                </a:moveTo>
                <a:cubicBezTo>
                  <a:pt x="5983" y="693"/>
                  <a:pt x="7896" y="855"/>
                  <a:pt x="10622" y="1913"/>
                </a:cubicBezTo>
                <a:cubicBezTo>
                  <a:pt x="12820" y="2768"/>
                  <a:pt x="16646" y="4640"/>
                  <a:pt x="20064" y="6472"/>
                </a:cubicBezTo>
                <a:cubicBezTo>
                  <a:pt x="21733" y="7408"/>
                  <a:pt x="23361" y="8344"/>
                  <a:pt x="24582" y="9158"/>
                </a:cubicBezTo>
                <a:cubicBezTo>
                  <a:pt x="25192" y="9565"/>
                  <a:pt x="25721" y="9931"/>
                  <a:pt x="26087" y="10216"/>
                </a:cubicBezTo>
                <a:cubicBezTo>
                  <a:pt x="26494" y="10541"/>
                  <a:pt x="26739" y="10826"/>
                  <a:pt x="26861" y="10948"/>
                </a:cubicBezTo>
                <a:cubicBezTo>
                  <a:pt x="27064" y="11315"/>
                  <a:pt x="27349" y="12047"/>
                  <a:pt x="27593" y="12902"/>
                </a:cubicBezTo>
                <a:cubicBezTo>
                  <a:pt x="28000" y="14204"/>
                  <a:pt x="28326" y="15791"/>
                  <a:pt x="28611" y="17053"/>
                </a:cubicBezTo>
                <a:cubicBezTo>
                  <a:pt x="28708" y="17541"/>
                  <a:pt x="28806" y="18003"/>
                  <a:pt x="28862" y="18356"/>
                </a:cubicBezTo>
                <a:lnTo>
                  <a:pt x="28862" y="18356"/>
                </a:lnTo>
                <a:cubicBezTo>
                  <a:pt x="28092" y="17761"/>
                  <a:pt x="26769" y="16763"/>
                  <a:pt x="25192" y="15669"/>
                </a:cubicBezTo>
                <a:cubicBezTo>
                  <a:pt x="22669" y="13919"/>
                  <a:pt x="19413" y="11884"/>
                  <a:pt x="16646" y="10745"/>
                </a:cubicBezTo>
                <a:cubicBezTo>
                  <a:pt x="11757" y="8747"/>
                  <a:pt x="2989" y="6592"/>
                  <a:pt x="903" y="6091"/>
                </a:cubicBezTo>
                <a:lnTo>
                  <a:pt x="903" y="6091"/>
                </a:lnTo>
                <a:lnTo>
                  <a:pt x="4101" y="725"/>
                </a:lnTo>
                <a:lnTo>
                  <a:pt x="4101" y="725"/>
                </a:lnTo>
                <a:cubicBezTo>
                  <a:pt x="4246" y="713"/>
                  <a:pt x="4525" y="693"/>
                  <a:pt x="4925" y="693"/>
                </a:cubicBezTo>
                <a:close/>
                <a:moveTo>
                  <a:pt x="4925" y="1"/>
                </a:moveTo>
                <a:cubicBezTo>
                  <a:pt x="4233" y="1"/>
                  <a:pt x="3867" y="82"/>
                  <a:pt x="3826" y="82"/>
                </a:cubicBezTo>
                <a:cubicBezTo>
                  <a:pt x="3745" y="123"/>
                  <a:pt x="3663" y="164"/>
                  <a:pt x="3623" y="245"/>
                </a:cubicBezTo>
                <a:lnTo>
                  <a:pt x="82" y="6146"/>
                </a:lnTo>
                <a:cubicBezTo>
                  <a:pt x="1" y="6227"/>
                  <a:pt x="1" y="6349"/>
                  <a:pt x="41" y="6472"/>
                </a:cubicBezTo>
                <a:cubicBezTo>
                  <a:pt x="82" y="6553"/>
                  <a:pt x="163" y="6634"/>
                  <a:pt x="285" y="6634"/>
                </a:cubicBezTo>
                <a:cubicBezTo>
                  <a:pt x="285" y="6634"/>
                  <a:pt x="937" y="6797"/>
                  <a:pt x="2035" y="7082"/>
                </a:cubicBezTo>
                <a:cubicBezTo>
                  <a:pt x="5250" y="7896"/>
                  <a:pt x="12291" y="9687"/>
                  <a:pt x="16361" y="11355"/>
                </a:cubicBezTo>
                <a:cubicBezTo>
                  <a:pt x="19087" y="12454"/>
                  <a:pt x="22303" y="14489"/>
                  <a:pt x="24826" y="16239"/>
                </a:cubicBezTo>
                <a:cubicBezTo>
                  <a:pt x="26047" y="17094"/>
                  <a:pt x="27146" y="17907"/>
                  <a:pt x="27919" y="18477"/>
                </a:cubicBezTo>
                <a:cubicBezTo>
                  <a:pt x="28326" y="18803"/>
                  <a:pt x="28611" y="19047"/>
                  <a:pt x="28814" y="19210"/>
                </a:cubicBezTo>
                <a:cubicBezTo>
                  <a:pt x="29018" y="19373"/>
                  <a:pt x="29140" y="19454"/>
                  <a:pt x="29140" y="19454"/>
                </a:cubicBezTo>
                <a:cubicBezTo>
                  <a:pt x="29211" y="19502"/>
                  <a:pt x="29297" y="19521"/>
                  <a:pt x="29380" y="19521"/>
                </a:cubicBezTo>
                <a:cubicBezTo>
                  <a:pt x="29439" y="19521"/>
                  <a:pt x="29496" y="19512"/>
                  <a:pt x="29547" y="19495"/>
                </a:cubicBezTo>
                <a:cubicBezTo>
                  <a:pt x="29669" y="19413"/>
                  <a:pt x="29709" y="19251"/>
                  <a:pt x="29709" y="19128"/>
                </a:cubicBezTo>
                <a:cubicBezTo>
                  <a:pt x="29709" y="19128"/>
                  <a:pt x="29384" y="17460"/>
                  <a:pt x="28977" y="15547"/>
                </a:cubicBezTo>
                <a:cubicBezTo>
                  <a:pt x="28773" y="14611"/>
                  <a:pt x="28529" y="13594"/>
                  <a:pt x="28244" y="12739"/>
                </a:cubicBezTo>
                <a:cubicBezTo>
                  <a:pt x="28000" y="11844"/>
                  <a:pt x="27715" y="11070"/>
                  <a:pt x="27430" y="10623"/>
                </a:cubicBezTo>
                <a:cubicBezTo>
                  <a:pt x="27227" y="10338"/>
                  <a:pt x="26942" y="10053"/>
                  <a:pt x="26535" y="9687"/>
                </a:cubicBezTo>
                <a:cubicBezTo>
                  <a:pt x="25070" y="8547"/>
                  <a:pt x="22140" y="6838"/>
                  <a:pt x="19087" y="5210"/>
                </a:cubicBezTo>
                <a:cubicBezTo>
                  <a:pt x="15995" y="3582"/>
                  <a:pt x="12820" y="2036"/>
                  <a:pt x="10867" y="1262"/>
                </a:cubicBezTo>
                <a:cubicBezTo>
                  <a:pt x="8059" y="204"/>
                  <a:pt x="6064" y="1"/>
                  <a:pt x="4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49"/>
          <p:cNvSpPr/>
          <p:nvPr/>
        </p:nvSpPr>
        <p:spPr>
          <a:xfrm flipH="1">
            <a:off x="8573817" y="5982433"/>
            <a:ext cx="519410" cy="363309"/>
          </a:xfrm>
          <a:custGeom>
            <a:rect b="b" l="l" r="r" t="t"/>
            <a:pathLst>
              <a:path extrusionOk="0" h="18817" w="26902">
                <a:moveTo>
                  <a:pt x="18263" y="0"/>
                </a:moveTo>
                <a:cubicBezTo>
                  <a:pt x="18210" y="0"/>
                  <a:pt x="18159" y="5"/>
                  <a:pt x="18111" y="14"/>
                </a:cubicBezTo>
                <a:cubicBezTo>
                  <a:pt x="16808" y="299"/>
                  <a:pt x="12616" y="2781"/>
                  <a:pt x="12616" y="2781"/>
                </a:cubicBezTo>
                <a:cubicBezTo>
                  <a:pt x="12616" y="2781"/>
                  <a:pt x="11680" y="2781"/>
                  <a:pt x="10500" y="2537"/>
                </a:cubicBezTo>
                <a:cubicBezTo>
                  <a:pt x="10355" y="2502"/>
                  <a:pt x="10212" y="2484"/>
                  <a:pt x="10069" y="2484"/>
                </a:cubicBezTo>
                <a:cubicBezTo>
                  <a:pt x="9052" y="2484"/>
                  <a:pt x="8072" y="3421"/>
                  <a:pt x="6715" y="5956"/>
                </a:cubicBezTo>
                <a:cubicBezTo>
                  <a:pt x="5128" y="8845"/>
                  <a:pt x="1710" y="11694"/>
                  <a:pt x="1710" y="11694"/>
                </a:cubicBezTo>
                <a:lnTo>
                  <a:pt x="0" y="13403"/>
                </a:lnTo>
                <a:lnTo>
                  <a:pt x="774" y="14055"/>
                </a:lnTo>
                <a:lnTo>
                  <a:pt x="4721" y="18816"/>
                </a:lnTo>
                <a:lnTo>
                  <a:pt x="5372" y="18124"/>
                </a:lnTo>
                <a:cubicBezTo>
                  <a:pt x="5372" y="18124"/>
                  <a:pt x="8913" y="18124"/>
                  <a:pt x="11273" y="17351"/>
                </a:cubicBezTo>
                <a:cubicBezTo>
                  <a:pt x="13634" y="16578"/>
                  <a:pt x="15099" y="14746"/>
                  <a:pt x="15628" y="14746"/>
                </a:cubicBezTo>
                <a:cubicBezTo>
                  <a:pt x="16157" y="14746"/>
                  <a:pt x="19047" y="16171"/>
                  <a:pt x="20349" y="17107"/>
                </a:cubicBezTo>
                <a:cubicBezTo>
                  <a:pt x="21167" y="17669"/>
                  <a:pt x="21792" y="17991"/>
                  <a:pt x="22396" y="17991"/>
                </a:cubicBezTo>
                <a:cubicBezTo>
                  <a:pt x="22754" y="17991"/>
                  <a:pt x="23104" y="17878"/>
                  <a:pt x="23483" y="17636"/>
                </a:cubicBezTo>
                <a:cubicBezTo>
                  <a:pt x="24541" y="16944"/>
                  <a:pt x="22058" y="16171"/>
                  <a:pt x="21407" y="15642"/>
                </a:cubicBezTo>
                <a:cubicBezTo>
                  <a:pt x="20756" y="15113"/>
                  <a:pt x="18640" y="12874"/>
                  <a:pt x="18640" y="12874"/>
                </a:cubicBezTo>
                <a:lnTo>
                  <a:pt x="22180" y="12223"/>
                </a:lnTo>
                <a:cubicBezTo>
                  <a:pt x="22180" y="12223"/>
                  <a:pt x="24012" y="13403"/>
                  <a:pt x="24826" y="13566"/>
                </a:cubicBezTo>
                <a:cubicBezTo>
                  <a:pt x="25015" y="13596"/>
                  <a:pt x="25158" y="13611"/>
                  <a:pt x="25276" y="13611"/>
                </a:cubicBezTo>
                <a:cubicBezTo>
                  <a:pt x="25638" y="13611"/>
                  <a:pt x="25758" y="13466"/>
                  <a:pt x="26250" y="13159"/>
                </a:cubicBezTo>
                <a:cubicBezTo>
                  <a:pt x="26901" y="12752"/>
                  <a:pt x="23483" y="9741"/>
                  <a:pt x="22587" y="9334"/>
                </a:cubicBezTo>
                <a:cubicBezTo>
                  <a:pt x="21651" y="8967"/>
                  <a:pt x="18233" y="8967"/>
                  <a:pt x="18233" y="8967"/>
                </a:cubicBezTo>
                <a:cubicBezTo>
                  <a:pt x="18233" y="8967"/>
                  <a:pt x="21122" y="7136"/>
                  <a:pt x="21773" y="6851"/>
                </a:cubicBezTo>
                <a:cubicBezTo>
                  <a:pt x="21856" y="6822"/>
                  <a:pt x="21946" y="6809"/>
                  <a:pt x="22041" y="6809"/>
                </a:cubicBezTo>
                <a:cubicBezTo>
                  <a:pt x="22738" y="6809"/>
                  <a:pt x="23704" y="7502"/>
                  <a:pt x="24134" y="7502"/>
                </a:cubicBezTo>
                <a:cubicBezTo>
                  <a:pt x="24405" y="7502"/>
                  <a:pt x="24751" y="7609"/>
                  <a:pt x="25096" y="7609"/>
                </a:cubicBezTo>
                <a:cubicBezTo>
                  <a:pt x="25423" y="7609"/>
                  <a:pt x="25748" y="7513"/>
                  <a:pt x="26006" y="7136"/>
                </a:cubicBezTo>
                <a:cubicBezTo>
                  <a:pt x="26535" y="6322"/>
                  <a:pt x="22058" y="2904"/>
                  <a:pt x="22058" y="2904"/>
                </a:cubicBezTo>
                <a:cubicBezTo>
                  <a:pt x="22058" y="2904"/>
                  <a:pt x="19608" y="0"/>
                  <a:pt x="1826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49"/>
          <p:cNvSpPr/>
          <p:nvPr/>
        </p:nvSpPr>
        <p:spPr>
          <a:xfrm flipH="1">
            <a:off x="8578547" y="5976410"/>
            <a:ext cx="520974" cy="375608"/>
          </a:xfrm>
          <a:custGeom>
            <a:rect b="b" l="l" r="r" t="t"/>
            <a:pathLst>
              <a:path extrusionOk="0" h="19454" w="26983">
                <a:moveTo>
                  <a:pt x="26332" y="13227"/>
                </a:moveTo>
                <a:lnTo>
                  <a:pt x="26337" y="13230"/>
                </a:lnTo>
                <a:lnTo>
                  <a:pt x="26337" y="13230"/>
                </a:lnTo>
                <a:cubicBezTo>
                  <a:pt x="26337" y="13230"/>
                  <a:pt x="26337" y="13230"/>
                  <a:pt x="26337" y="13230"/>
                </a:cubicBezTo>
                <a:lnTo>
                  <a:pt x="26337" y="13230"/>
                </a:lnTo>
                <a:lnTo>
                  <a:pt x="26332" y="13227"/>
                </a:lnTo>
                <a:close/>
                <a:moveTo>
                  <a:pt x="18599" y="652"/>
                </a:moveTo>
                <a:cubicBezTo>
                  <a:pt x="18803" y="652"/>
                  <a:pt x="19210" y="814"/>
                  <a:pt x="19576" y="1059"/>
                </a:cubicBezTo>
                <a:cubicBezTo>
                  <a:pt x="20187" y="1466"/>
                  <a:pt x="20797" y="2035"/>
                  <a:pt x="21285" y="2564"/>
                </a:cubicBezTo>
                <a:cubicBezTo>
                  <a:pt x="21530" y="2809"/>
                  <a:pt x="21733" y="3012"/>
                  <a:pt x="21896" y="3175"/>
                </a:cubicBezTo>
                <a:cubicBezTo>
                  <a:pt x="21977" y="3256"/>
                  <a:pt x="22018" y="3338"/>
                  <a:pt x="22059" y="3378"/>
                </a:cubicBezTo>
                <a:lnTo>
                  <a:pt x="22099" y="3460"/>
                </a:lnTo>
                <a:lnTo>
                  <a:pt x="22181" y="3500"/>
                </a:lnTo>
                <a:cubicBezTo>
                  <a:pt x="22181" y="3500"/>
                  <a:pt x="22425" y="3704"/>
                  <a:pt x="22791" y="3989"/>
                </a:cubicBezTo>
                <a:cubicBezTo>
                  <a:pt x="23361" y="4436"/>
                  <a:pt x="24175" y="5128"/>
                  <a:pt x="24867" y="5779"/>
                </a:cubicBezTo>
                <a:cubicBezTo>
                  <a:pt x="25192" y="6146"/>
                  <a:pt x="25518" y="6471"/>
                  <a:pt x="25721" y="6756"/>
                </a:cubicBezTo>
                <a:cubicBezTo>
                  <a:pt x="25843" y="6878"/>
                  <a:pt x="25925" y="7000"/>
                  <a:pt x="25966" y="7082"/>
                </a:cubicBezTo>
                <a:cubicBezTo>
                  <a:pt x="26006" y="7204"/>
                  <a:pt x="26006" y="7285"/>
                  <a:pt x="26006" y="7285"/>
                </a:cubicBezTo>
                <a:lnTo>
                  <a:pt x="26016" y="7285"/>
                </a:lnTo>
                <a:cubicBezTo>
                  <a:pt x="25910" y="7421"/>
                  <a:pt x="25833" y="7492"/>
                  <a:pt x="25721" y="7529"/>
                </a:cubicBezTo>
                <a:cubicBezTo>
                  <a:pt x="25640" y="7570"/>
                  <a:pt x="25518" y="7570"/>
                  <a:pt x="25396" y="7570"/>
                </a:cubicBezTo>
                <a:cubicBezTo>
                  <a:pt x="25152" y="7570"/>
                  <a:pt x="24826" y="7489"/>
                  <a:pt x="24460" y="7489"/>
                </a:cubicBezTo>
                <a:cubicBezTo>
                  <a:pt x="24460" y="7489"/>
                  <a:pt x="24338" y="7448"/>
                  <a:pt x="24175" y="7407"/>
                </a:cubicBezTo>
                <a:cubicBezTo>
                  <a:pt x="23971" y="7326"/>
                  <a:pt x="23646" y="7163"/>
                  <a:pt x="23361" y="7041"/>
                </a:cubicBezTo>
                <a:cubicBezTo>
                  <a:pt x="23035" y="6919"/>
                  <a:pt x="22710" y="6797"/>
                  <a:pt x="22384" y="6797"/>
                </a:cubicBezTo>
                <a:cubicBezTo>
                  <a:pt x="22262" y="6797"/>
                  <a:pt x="22140" y="6797"/>
                  <a:pt x="21977" y="6838"/>
                </a:cubicBezTo>
                <a:cubicBezTo>
                  <a:pt x="21774" y="6919"/>
                  <a:pt x="21489" y="7082"/>
                  <a:pt x="21123" y="7326"/>
                </a:cubicBezTo>
                <a:cubicBezTo>
                  <a:pt x="20024" y="7936"/>
                  <a:pt x="18396" y="8995"/>
                  <a:pt x="18396" y="8995"/>
                </a:cubicBezTo>
                <a:cubicBezTo>
                  <a:pt x="18274" y="9076"/>
                  <a:pt x="18192" y="9239"/>
                  <a:pt x="18233" y="9361"/>
                </a:cubicBezTo>
                <a:cubicBezTo>
                  <a:pt x="18274" y="9524"/>
                  <a:pt x="18437" y="9605"/>
                  <a:pt x="18559" y="9605"/>
                </a:cubicBezTo>
                <a:lnTo>
                  <a:pt x="19128" y="9605"/>
                </a:lnTo>
                <a:cubicBezTo>
                  <a:pt x="19617" y="9605"/>
                  <a:pt x="20390" y="9646"/>
                  <a:pt x="21123" y="9686"/>
                </a:cubicBezTo>
                <a:cubicBezTo>
                  <a:pt x="21448" y="9727"/>
                  <a:pt x="21814" y="9768"/>
                  <a:pt x="22099" y="9808"/>
                </a:cubicBezTo>
                <a:cubicBezTo>
                  <a:pt x="22425" y="9849"/>
                  <a:pt x="22669" y="9931"/>
                  <a:pt x="22791" y="9971"/>
                </a:cubicBezTo>
                <a:cubicBezTo>
                  <a:pt x="22913" y="10053"/>
                  <a:pt x="23280" y="10256"/>
                  <a:pt x="23646" y="10541"/>
                </a:cubicBezTo>
                <a:cubicBezTo>
                  <a:pt x="24216" y="10989"/>
                  <a:pt x="24907" y="11599"/>
                  <a:pt x="25436" y="12169"/>
                </a:cubicBezTo>
                <a:cubicBezTo>
                  <a:pt x="25721" y="12454"/>
                  <a:pt x="25966" y="12698"/>
                  <a:pt x="26128" y="12942"/>
                </a:cubicBezTo>
                <a:cubicBezTo>
                  <a:pt x="26210" y="13024"/>
                  <a:pt x="26250" y="13146"/>
                  <a:pt x="26291" y="13186"/>
                </a:cubicBezTo>
                <a:lnTo>
                  <a:pt x="26311" y="13245"/>
                </a:lnTo>
                <a:lnTo>
                  <a:pt x="26311" y="13245"/>
                </a:lnTo>
                <a:cubicBezTo>
                  <a:pt x="26097" y="13370"/>
                  <a:pt x="25990" y="13441"/>
                  <a:pt x="25884" y="13512"/>
                </a:cubicBezTo>
                <a:cubicBezTo>
                  <a:pt x="25762" y="13553"/>
                  <a:pt x="25721" y="13553"/>
                  <a:pt x="25599" y="13553"/>
                </a:cubicBezTo>
                <a:cubicBezTo>
                  <a:pt x="25518" y="13553"/>
                  <a:pt x="25396" y="13553"/>
                  <a:pt x="25192" y="13512"/>
                </a:cubicBezTo>
                <a:cubicBezTo>
                  <a:pt x="25070" y="13512"/>
                  <a:pt x="24785" y="13431"/>
                  <a:pt x="24541" y="13308"/>
                </a:cubicBezTo>
                <a:cubicBezTo>
                  <a:pt x="24134" y="13105"/>
                  <a:pt x="23646" y="12861"/>
                  <a:pt x="23320" y="12657"/>
                </a:cubicBezTo>
                <a:cubicBezTo>
                  <a:pt x="23117" y="12535"/>
                  <a:pt x="22954" y="12454"/>
                  <a:pt x="22873" y="12372"/>
                </a:cubicBezTo>
                <a:cubicBezTo>
                  <a:pt x="22750" y="12291"/>
                  <a:pt x="22710" y="12250"/>
                  <a:pt x="22710" y="12250"/>
                </a:cubicBezTo>
                <a:cubicBezTo>
                  <a:pt x="22628" y="12210"/>
                  <a:pt x="22547" y="12210"/>
                  <a:pt x="22466" y="12210"/>
                </a:cubicBezTo>
                <a:lnTo>
                  <a:pt x="18925" y="12861"/>
                </a:lnTo>
                <a:cubicBezTo>
                  <a:pt x="18803" y="12901"/>
                  <a:pt x="18681" y="12983"/>
                  <a:pt x="18640" y="13105"/>
                </a:cubicBezTo>
                <a:cubicBezTo>
                  <a:pt x="18599" y="13227"/>
                  <a:pt x="18640" y="13349"/>
                  <a:pt x="18721" y="13431"/>
                </a:cubicBezTo>
                <a:cubicBezTo>
                  <a:pt x="18721" y="13431"/>
                  <a:pt x="19251" y="14000"/>
                  <a:pt x="19861" y="14611"/>
                </a:cubicBezTo>
                <a:cubicBezTo>
                  <a:pt x="20471" y="15262"/>
                  <a:pt x="21163" y="15954"/>
                  <a:pt x="21530" y="16239"/>
                </a:cubicBezTo>
                <a:cubicBezTo>
                  <a:pt x="21692" y="16361"/>
                  <a:pt x="21896" y="16483"/>
                  <a:pt x="22181" y="16605"/>
                </a:cubicBezTo>
                <a:cubicBezTo>
                  <a:pt x="22547" y="16808"/>
                  <a:pt x="22995" y="17012"/>
                  <a:pt x="23280" y="17215"/>
                </a:cubicBezTo>
                <a:cubicBezTo>
                  <a:pt x="23442" y="17337"/>
                  <a:pt x="23605" y="17419"/>
                  <a:pt x="23646" y="17500"/>
                </a:cubicBezTo>
                <a:lnTo>
                  <a:pt x="23722" y="17576"/>
                </a:lnTo>
                <a:lnTo>
                  <a:pt x="23722" y="17576"/>
                </a:lnTo>
                <a:cubicBezTo>
                  <a:pt x="23714" y="17588"/>
                  <a:pt x="23694" y="17598"/>
                  <a:pt x="23646" y="17622"/>
                </a:cubicBezTo>
                <a:cubicBezTo>
                  <a:pt x="23280" y="17867"/>
                  <a:pt x="22995" y="17948"/>
                  <a:pt x="22710" y="17948"/>
                </a:cubicBezTo>
                <a:cubicBezTo>
                  <a:pt x="22466" y="17948"/>
                  <a:pt x="22221" y="17907"/>
                  <a:pt x="21896" y="17744"/>
                </a:cubicBezTo>
                <a:cubicBezTo>
                  <a:pt x="21611" y="17622"/>
                  <a:pt x="21285" y="17419"/>
                  <a:pt x="20878" y="17134"/>
                </a:cubicBezTo>
                <a:cubicBezTo>
                  <a:pt x="20187" y="16646"/>
                  <a:pt x="19128" y="16076"/>
                  <a:pt x="18152" y="15587"/>
                </a:cubicBezTo>
                <a:cubicBezTo>
                  <a:pt x="17704" y="15343"/>
                  <a:pt x="17216" y="15140"/>
                  <a:pt x="16849" y="14977"/>
                </a:cubicBezTo>
                <a:cubicBezTo>
                  <a:pt x="16646" y="14896"/>
                  <a:pt x="16483" y="14814"/>
                  <a:pt x="16361" y="14774"/>
                </a:cubicBezTo>
                <a:cubicBezTo>
                  <a:pt x="16198" y="14733"/>
                  <a:pt x="16076" y="14692"/>
                  <a:pt x="15954" y="14692"/>
                </a:cubicBezTo>
                <a:cubicBezTo>
                  <a:pt x="15791" y="14692"/>
                  <a:pt x="15669" y="14774"/>
                  <a:pt x="15547" y="14814"/>
                </a:cubicBezTo>
                <a:cubicBezTo>
                  <a:pt x="15344" y="14936"/>
                  <a:pt x="15140" y="15099"/>
                  <a:pt x="14855" y="15303"/>
                </a:cubicBezTo>
                <a:cubicBezTo>
                  <a:pt x="14123" y="15913"/>
                  <a:pt x="12983" y="16849"/>
                  <a:pt x="11518" y="17337"/>
                </a:cubicBezTo>
                <a:cubicBezTo>
                  <a:pt x="10379" y="17744"/>
                  <a:pt x="8913" y="17907"/>
                  <a:pt x="7733" y="18029"/>
                </a:cubicBezTo>
                <a:cubicBezTo>
                  <a:pt x="7163" y="18070"/>
                  <a:pt x="6675" y="18111"/>
                  <a:pt x="6309" y="18111"/>
                </a:cubicBezTo>
                <a:lnTo>
                  <a:pt x="5698" y="18111"/>
                </a:lnTo>
                <a:cubicBezTo>
                  <a:pt x="5617" y="18111"/>
                  <a:pt x="5536" y="18151"/>
                  <a:pt x="5454" y="18233"/>
                </a:cubicBezTo>
                <a:lnTo>
                  <a:pt x="5088" y="18599"/>
                </a:lnTo>
                <a:lnTo>
                  <a:pt x="1384" y="14163"/>
                </a:lnTo>
                <a:lnTo>
                  <a:pt x="1344" y="14122"/>
                </a:lnTo>
                <a:lnTo>
                  <a:pt x="815" y="13715"/>
                </a:lnTo>
                <a:lnTo>
                  <a:pt x="2239" y="12291"/>
                </a:lnTo>
                <a:lnTo>
                  <a:pt x="2239" y="12291"/>
                </a:lnTo>
                <a:lnTo>
                  <a:pt x="2239" y="12291"/>
                </a:lnTo>
                <a:cubicBezTo>
                  <a:pt x="2280" y="12250"/>
                  <a:pt x="5698" y="9402"/>
                  <a:pt x="7326" y="6431"/>
                </a:cubicBezTo>
                <a:cubicBezTo>
                  <a:pt x="8018" y="5169"/>
                  <a:pt x="8588" y="4314"/>
                  <a:pt x="9117" y="3785"/>
                </a:cubicBezTo>
                <a:cubicBezTo>
                  <a:pt x="9605" y="3297"/>
                  <a:pt x="10012" y="3134"/>
                  <a:pt x="10419" y="3134"/>
                </a:cubicBezTo>
                <a:cubicBezTo>
                  <a:pt x="10541" y="3134"/>
                  <a:pt x="10623" y="3134"/>
                  <a:pt x="10745" y="3175"/>
                </a:cubicBezTo>
                <a:cubicBezTo>
                  <a:pt x="11966" y="3419"/>
                  <a:pt x="12902" y="3419"/>
                  <a:pt x="12942" y="3419"/>
                </a:cubicBezTo>
                <a:lnTo>
                  <a:pt x="13105" y="3378"/>
                </a:lnTo>
                <a:cubicBezTo>
                  <a:pt x="13105" y="3378"/>
                  <a:pt x="13349" y="3256"/>
                  <a:pt x="13756" y="3012"/>
                </a:cubicBezTo>
                <a:cubicBezTo>
                  <a:pt x="14408" y="2646"/>
                  <a:pt x="15344" y="2117"/>
                  <a:pt x="16280" y="1628"/>
                </a:cubicBezTo>
                <a:cubicBezTo>
                  <a:pt x="17175" y="1140"/>
                  <a:pt x="18111" y="733"/>
                  <a:pt x="18518" y="692"/>
                </a:cubicBezTo>
                <a:lnTo>
                  <a:pt x="18599" y="652"/>
                </a:lnTo>
                <a:close/>
                <a:moveTo>
                  <a:pt x="18355" y="0"/>
                </a:moveTo>
                <a:cubicBezTo>
                  <a:pt x="17989" y="82"/>
                  <a:pt x="17460" y="285"/>
                  <a:pt x="16890" y="570"/>
                </a:cubicBezTo>
                <a:cubicBezTo>
                  <a:pt x="15315" y="1303"/>
                  <a:pt x="13246" y="2530"/>
                  <a:pt x="12818" y="2768"/>
                </a:cubicBezTo>
                <a:lnTo>
                  <a:pt x="12780" y="2768"/>
                </a:lnTo>
                <a:cubicBezTo>
                  <a:pt x="12495" y="2727"/>
                  <a:pt x="11762" y="2686"/>
                  <a:pt x="10908" y="2524"/>
                </a:cubicBezTo>
                <a:cubicBezTo>
                  <a:pt x="10745" y="2483"/>
                  <a:pt x="10582" y="2442"/>
                  <a:pt x="10419" y="2442"/>
                </a:cubicBezTo>
                <a:cubicBezTo>
                  <a:pt x="9809" y="2442"/>
                  <a:pt x="9198" y="2727"/>
                  <a:pt x="8629" y="3338"/>
                </a:cubicBezTo>
                <a:cubicBezTo>
                  <a:pt x="8018" y="3907"/>
                  <a:pt x="7448" y="4803"/>
                  <a:pt x="6716" y="6105"/>
                </a:cubicBezTo>
                <a:cubicBezTo>
                  <a:pt x="5983" y="7489"/>
                  <a:pt x="4722" y="8913"/>
                  <a:pt x="3704" y="9971"/>
                </a:cubicBezTo>
                <a:cubicBezTo>
                  <a:pt x="3175" y="10500"/>
                  <a:pt x="2687" y="10948"/>
                  <a:pt x="2361" y="11274"/>
                </a:cubicBezTo>
                <a:cubicBezTo>
                  <a:pt x="2198" y="11436"/>
                  <a:pt x="2076" y="11558"/>
                  <a:pt x="1954" y="11640"/>
                </a:cubicBezTo>
                <a:cubicBezTo>
                  <a:pt x="1873" y="11721"/>
                  <a:pt x="1832" y="11762"/>
                  <a:pt x="1832" y="11762"/>
                </a:cubicBezTo>
                <a:lnTo>
                  <a:pt x="1791" y="11803"/>
                </a:lnTo>
                <a:lnTo>
                  <a:pt x="82" y="13471"/>
                </a:lnTo>
                <a:cubicBezTo>
                  <a:pt x="41" y="13553"/>
                  <a:pt x="1" y="13634"/>
                  <a:pt x="1" y="13756"/>
                </a:cubicBezTo>
                <a:cubicBezTo>
                  <a:pt x="1" y="13838"/>
                  <a:pt x="41" y="13919"/>
                  <a:pt x="123" y="14000"/>
                </a:cubicBezTo>
                <a:lnTo>
                  <a:pt x="896" y="14611"/>
                </a:lnTo>
                <a:lnTo>
                  <a:pt x="4803" y="19332"/>
                </a:lnTo>
                <a:cubicBezTo>
                  <a:pt x="4844" y="19413"/>
                  <a:pt x="4925" y="19454"/>
                  <a:pt x="5047" y="19454"/>
                </a:cubicBezTo>
                <a:cubicBezTo>
                  <a:pt x="5129" y="19454"/>
                  <a:pt x="5210" y="19413"/>
                  <a:pt x="5291" y="19332"/>
                </a:cubicBezTo>
                <a:lnTo>
                  <a:pt x="5822" y="18801"/>
                </a:lnTo>
                <a:lnTo>
                  <a:pt x="5822" y="18801"/>
                </a:lnTo>
                <a:cubicBezTo>
                  <a:pt x="6107" y="18797"/>
                  <a:pt x="6862" y="18776"/>
                  <a:pt x="7815" y="18680"/>
                </a:cubicBezTo>
                <a:cubicBezTo>
                  <a:pt x="8995" y="18599"/>
                  <a:pt x="10501" y="18396"/>
                  <a:pt x="11722" y="17989"/>
                </a:cubicBezTo>
                <a:cubicBezTo>
                  <a:pt x="12942" y="17582"/>
                  <a:pt x="13960" y="16890"/>
                  <a:pt x="14692" y="16320"/>
                </a:cubicBezTo>
                <a:cubicBezTo>
                  <a:pt x="15059" y="16035"/>
                  <a:pt x="15344" y="15791"/>
                  <a:pt x="15588" y="15628"/>
                </a:cubicBezTo>
                <a:cubicBezTo>
                  <a:pt x="15710" y="15506"/>
                  <a:pt x="15791" y="15465"/>
                  <a:pt x="15873" y="15425"/>
                </a:cubicBezTo>
                <a:lnTo>
                  <a:pt x="15954" y="15384"/>
                </a:lnTo>
                <a:cubicBezTo>
                  <a:pt x="16035" y="15384"/>
                  <a:pt x="16361" y="15506"/>
                  <a:pt x="16687" y="15628"/>
                </a:cubicBezTo>
                <a:cubicBezTo>
                  <a:pt x="17785" y="16076"/>
                  <a:pt x="19576" y="17053"/>
                  <a:pt x="20471" y="17663"/>
                </a:cubicBezTo>
                <a:cubicBezTo>
                  <a:pt x="20878" y="17989"/>
                  <a:pt x="21285" y="18192"/>
                  <a:pt x="21611" y="18355"/>
                </a:cubicBezTo>
                <a:cubicBezTo>
                  <a:pt x="21977" y="18518"/>
                  <a:pt x="22343" y="18640"/>
                  <a:pt x="22710" y="18640"/>
                </a:cubicBezTo>
                <a:cubicBezTo>
                  <a:pt x="23157" y="18640"/>
                  <a:pt x="23564" y="18477"/>
                  <a:pt x="24012" y="18233"/>
                </a:cubicBezTo>
                <a:cubicBezTo>
                  <a:pt x="24134" y="18151"/>
                  <a:pt x="24216" y="18070"/>
                  <a:pt x="24297" y="17948"/>
                </a:cubicBezTo>
                <a:cubicBezTo>
                  <a:pt x="24378" y="17867"/>
                  <a:pt x="24419" y="17704"/>
                  <a:pt x="24419" y="17582"/>
                </a:cubicBezTo>
                <a:cubicBezTo>
                  <a:pt x="24419" y="17419"/>
                  <a:pt x="24338" y="17297"/>
                  <a:pt x="24297" y="17175"/>
                </a:cubicBezTo>
                <a:cubicBezTo>
                  <a:pt x="24134" y="16971"/>
                  <a:pt x="23971" y="16849"/>
                  <a:pt x="23727" y="16686"/>
                </a:cubicBezTo>
                <a:cubicBezTo>
                  <a:pt x="23442" y="16483"/>
                  <a:pt x="23035" y="16320"/>
                  <a:pt x="22710" y="16157"/>
                </a:cubicBezTo>
                <a:cubicBezTo>
                  <a:pt x="22384" y="15954"/>
                  <a:pt x="22059" y="15791"/>
                  <a:pt x="21937" y="15710"/>
                </a:cubicBezTo>
                <a:cubicBezTo>
                  <a:pt x="21652" y="15465"/>
                  <a:pt x="20960" y="14774"/>
                  <a:pt x="20349" y="14163"/>
                </a:cubicBezTo>
                <a:cubicBezTo>
                  <a:pt x="20094" y="13891"/>
                  <a:pt x="19853" y="13640"/>
                  <a:pt x="19659" y="13440"/>
                </a:cubicBezTo>
                <a:lnTo>
                  <a:pt x="19659" y="13440"/>
                </a:lnTo>
                <a:lnTo>
                  <a:pt x="22486" y="12920"/>
                </a:lnTo>
                <a:lnTo>
                  <a:pt x="22486" y="12920"/>
                </a:lnTo>
                <a:cubicBezTo>
                  <a:pt x="22662" y="13041"/>
                  <a:pt x="22985" y="13256"/>
                  <a:pt x="23361" y="13471"/>
                </a:cubicBezTo>
                <a:cubicBezTo>
                  <a:pt x="23646" y="13593"/>
                  <a:pt x="23971" y="13756"/>
                  <a:pt x="24256" y="13919"/>
                </a:cubicBezTo>
                <a:cubicBezTo>
                  <a:pt x="24541" y="14041"/>
                  <a:pt x="24826" y="14163"/>
                  <a:pt x="25070" y="14204"/>
                </a:cubicBezTo>
                <a:cubicBezTo>
                  <a:pt x="25274" y="14244"/>
                  <a:pt x="25436" y="14244"/>
                  <a:pt x="25599" y="14244"/>
                </a:cubicBezTo>
                <a:cubicBezTo>
                  <a:pt x="25843" y="14244"/>
                  <a:pt x="26047" y="14204"/>
                  <a:pt x="26210" y="14082"/>
                </a:cubicBezTo>
                <a:cubicBezTo>
                  <a:pt x="26372" y="14000"/>
                  <a:pt x="26535" y="13919"/>
                  <a:pt x="26739" y="13756"/>
                </a:cubicBezTo>
                <a:cubicBezTo>
                  <a:pt x="26820" y="13715"/>
                  <a:pt x="26902" y="13634"/>
                  <a:pt x="26942" y="13553"/>
                </a:cubicBezTo>
                <a:cubicBezTo>
                  <a:pt x="26983" y="13471"/>
                  <a:pt x="26983" y="13390"/>
                  <a:pt x="26983" y="13308"/>
                </a:cubicBezTo>
                <a:cubicBezTo>
                  <a:pt x="26983" y="13105"/>
                  <a:pt x="26942" y="12942"/>
                  <a:pt x="26820" y="12779"/>
                </a:cubicBezTo>
                <a:cubicBezTo>
                  <a:pt x="26657" y="12494"/>
                  <a:pt x="26413" y="12169"/>
                  <a:pt x="26088" y="11843"/>
                </a:cubicBezTo>
                <a:cubicBezTo>
                  <a:pt x="25599" y="11314"/>
                  <a:pt x="24989" y="10785"/>
                  <a:pt x="24460" y="10338"/>
                </a:cubicBezTo>
                <a:cubicBezTo>
                  <a:pt x="24175" y="10093"/>
                  <a:pt x="23890" y="9890"/>
                  <a:pt x="23646" y="9727"/>
                </a:cubicBezTo>
                <a:cubicBezTo>
                  <a:pt x="23402" y="9564"/>
                  <a:pt x="23198" y="9442"/>
                  <a:pt x="23035" y="9361"/>
                </a:cubicBezTo>
                <a:cubicBezTo>
                  <a:pt x="22750" y="9239"/>
                  <a:pt x="22343" y="9157"/>
                  <a:pt x="21896" y="9117"/>
                </a:cubicBezTo>
                <a:cubicBezTo>
                  <a:pt x="21202" y="9015"/>
                  <a:pt x="20376" y="8964"/>
                  <a:pt x="19719" y="8938"/>
                </a:cubicBezTo>
                <a:lnTo>
                  <a:pt x="19719" y="8938"/>
                </a:lnTo>
                <a:cubicBezTo>
                  <a:pt x="19893" y="8826"/>
                  <a:pt x="20079" y="8707"/>
                  <a:pt x="20268" y="8588"/>
                </a:cubicBezTo>
                <a:cubicBezTo>
                  <a:pt x="20675" y="8343"/>
                  <a:pt x="21082" y="8099"/>
                  <a:pt x="21448" y="7896"/>
                </a:cubicBezTo>
                <a:cubicBezTo>
                  <a:pt x="21814" y="7692"/>
                  <a:pt x="22099" y="7529"/>
                  <a:pt x="22262" y="7489"/>
                </a:cubicBezTo>
                <a:cubicBezTo>
                  <a:pt x="22262" y="7489"/>
                  <a:pt x="22303" y="7448"/>
                  <a:pt x="22384" y="7448"/>
                </a:cubicBezTo>
                <a:cubicBezTo>
                  <a:pt x="22588" y="7448"/>
                  <a:pt x="22995" y="7611"/>
                  <a:pt x="23361" y="7774"/>
                </a:cubicBezTo>
                <a:cubicBezTo>
                  <a:pt x="23564" y="7855"/>
                  <a:pt x="23727" y="7977"/>
                  <a:pt x="23931" y="8018"/>
                </a:cubicBezTo>
                <a:cubicBezTo>
                  <a:pt x="24093" y="8099"/>
                  <a:pt x="24297" y="8140"/>
                  <a:pt x="24460" y="8181"/>
                </a:cubicBezTo>
                <a:cubicBezTo>
                  <a:pt x="24489" y="8175"/>
                  <a:pt x="24520" y="8172"/>
                  <a:pt x="24554" y="8172"/>
                </a:cubicBezTo>
                <a:cubicBezTo>
                  <a:pt x="24758" y="8172"/>
                  <a:pt x="25047" y="8262"/>
                  <a:pt x="25396" y="8262"/>
                </a:cubicBezTo>
                <a:cubicBezTo>
                  <a:pt x="25599" y="8262"/>
                  <a:pt x="25803" y="8221"/>
                  <a:pt x="26047" y="8140"/>
                </a:cubicBezTo>
                <a:cubicBezTo>
                  <a:pt x="26250" y="8018"/>
                  <a:pt x="26454" y="7855"/>
                  <a:pt x="26617" y="7611"/>
                </a:cubicBezTo>
                <a:cubicBezTo>
                  <a:pt x="26657" y="7529"/>
                  <a:pt x="26698" y="7407"/>
                  <a:pt x="26698" y="7285"/>
                </a:cubicBezTo>
                <a:cubicBezTo>
                  <a:pt x="26698" y="7041"/>
                  <a:pt x="26617" y="6838"/>
                  <a:pt x="26495" y="6634"/>
                </a:cubicBezTo>
                <a:cubicBezTo>
                  <a:pt x="26250" y="6268"/>
                  <a:pt x="25925" y="5902"/>
                  <a:pt x="25518" y="5495"/>
                </a:cubicBezTo>
                <a:cubicBezTo>
                  <a:pt x="24370" y="4347"/>
                  <a:pt x="22792" y="3128"/>
                  <a:pt x="22606" y="2985"/>
                </a:cubicBezTo>
                <a:lnTo>
                  <a:pt x="22606" y="2985"/>
                </a:lnTo>
                <a:cubicBezTo>
                  <a:pt x="22489" y="2847"/>
                  <a:pt x="21931" y="2197"/>
                  <a:pt x="21245" y="1547"/>
                </a:cubicBezTo>
                <a:cubicBezTo>
                  <a:pt x="20838" y="1140"/>
                  <a:pt x="20390" y="774"/>
                  <a:pt x="19942" y="489"/>
                </a:cubicBezTo>
                <a:cubicBezTo>
                  <a:pt x="19495" y="204"/>
                  <a:pt x="19047" y="0"/>
                  <a:pt x="185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49"/>
          <p:cNvSpPr/>
          <p:nvPr/>
        </p:nvSpPr>
        <p:spPr>
          <a:xfrm flipH="1">
            <a:off x="8660271" y="6025120"/>
            <a:ext cx="164249" cy="78601"/>
          </a:xfrm>
          <a:custGeom>
            <a:rect b="b" l="l" r="r" t="t"/>
            <a:pathLst>
              <a:path extrusionOk="0" h="4071" w="8507">
                <a:moveTo>
                  <a:pt x="6756" y="1"/>
                </a:moveTo>
                <a:cubicBezTo>
                  <a:pt x="6512" y="1"/>
                  <a:pt x="6268" y="41"/>
                  <a:pt x="6024" y="123"/>
                </a:cubicBezTo>
                <a:cubicBezTo>
                  <a:pt x="5617" y="367"/>
                  <a:pt x="4152" y="1181"/>
                  <a:pt x="2809" y="1954"/>
                </a:cubicBezTo>
                <a:cubicBezTo>
                  <a:pt x="1466" y="2727"/>
                  <a:pt x="204" y="3419"/>
                  <a:pt x="204" y="3419"/>
                </a:cubicBezTo>
                <a:cubicBezTo>
                  <a:pt x="41" y="3541"/>
                  <a:pt x="1" y="3745"/>
                  <a:pt x="82" y="3908"/>
                </a:cubicBezTo>
                <a:cubicBezTo>
                  <a:pt x="164" y="4016"/>
                  <a:pt x="281" y="4070"/>
                  <a:pt x="399" y="4070"/>
                </a:cubicBezTo>
                <a:cubicBezTo>
                  <a:pt x="457" y="4070"/>
                  <a:pt x="516" y="4057"/>
                  <a:pt x="571" y="4030"/>
                </a:cubicBezTo>
                <a:cubicBezTo>
                  <a:pt x="571" y="4030"/>
                  <a:pt x="855" y="3826"/>
                  <a:pt x="1344" y="3582"/>
                </a:cubicBezTo>
                <a:cubicBezTo>
                  <a:pt x="2076" y="3134"/>
                  <a:pt x="3175" y="2524"/>
                  <a:pt x="4152" y="1954"/>
                </a:cubicBezTo>
                <a:cubicBezTo>
                  <a:pt x="5169" y="1384"/>
                  <a:pt x="6024" y="896"/>
                  <a:pt x="6309" y="733"/>
                </a:cubicBezTo>
                <a:cubicBezTo>
                  <a:pt x="6431" y="693"/>
                  <a:pt x="6594" y="652"/>
                  <a:pt x="6756" y="652"/>
                </a:cubicBezTo>
                <a:cubicBezTo>
                  <a:pt x="7041" y="652"/>
                  <a:pt x="7326" y="733"/>
                  <a:pt x="7570" y="815"/>
                </a:cubicBezTo>
                <a:cubicBezTo>
                  <a:pt x="7693" y="855"/>
                  <a:pt x="7815" y="937"/>
                  <a:pt x="7855" y="937"/>
                </a:cubicBezTo>
                <a:lnTo>
                  <a:pt x="7937" y="977"/>
                </a:lnTo>
                <a:lnTo>
                  <a:pt x="7977" y="1018"/>
                </a:lnTo>
                <a:cubicBezTo>
                  <a:pt x="8021" y="1040"/>
                  <a:pt x="8068" y="1050"/>
                  <a:pt x="8114" y="1050"/>
                </a:cubicBezTo>
                <a:cubicBezTo>
                  <a:pt x="8240" y="1050"/>
                  <a:pt x="8365" y="974"/>
                  <a:pt x="8425" y="855"/>
                </a:cubicBezTo>
                <a:cubicBezTo>
                  <a:pt x="8506" y="693"/>
                  <a:pt x="8466" y="489"/>
                  <a:pt x="8303" y="408"/>
                </a:cubicBezTo>
                <a:cubicBezTo>
                  <a:pt x="8262" y="408"/>
                  <a:pt x="7570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49"/>
          <p:cNvSpPr/>
          <p:nvPr/>
        </p:nvSpPr>
        <p:spPr>
          <a:xfrm flipH="1">
            <a:off x="8842568" y="6029831"/>
            <a:ext cx="60510" cy="43249"/>
          </a:xfrm>
          <a:custGeom>
            <a:rect b="b" l="l" r="r" t="t"/>
            <a:pathLst>
              <a:path extrusionOk="0" h="2240" w="3134">
                <a:moveTo>
                  <a:pt x="2736" y="1"/>
                </a:moveTo>
                <a:cubicBezTo>
                  <a:pt x="2677" y="1"/>
                  <a:pt x="2618" y="14"/>
                  <a:pt x="2564" y="42"/>
                </a:cubicBezTo>
                <a:lnTo>
                  <a:pt x="204" y="1629"/>
                </a:lnTo>
                <a:cubicBezTo>
                  <a:pt x="41" y="1710"/>
                  <a:pt x="0" y="1954"/>
                  <a:pt x="122" y="2076"/>
                </a:cubicBezTo>
                <a:cubicBezTo>
                  <a:pt x="176" y="2185"/>
                  <a:pt x="285" y="2239"/>
                  <a:pt x="399" y="2239"/>
                </a:cubicBezTo>
                <a:cubicBezTo>
                  <a:pt x="457" y="2239"/>
                  <a:pt x="516" y="2226"/>
                  <a:pt x="570" y="2199"/>
                </a:cubicBezTo>
                <a:lnTo>
                  <a:pt x="2930" y="611"/>
                </a:lnTo>
                <a:cubicBezTo>
                  <a:pt x="3093" y="530"/>
                  <a:pt x="3134" y="286"/>
                  <a:pt x="3052" y="164"/>
                </a:cubicBezTo>
                <a:cubicBezTo>
                  <a:pt x="2971" y="55"/>
                  <a:pt x="2853" y="1"/>
                  <a:pt x="27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49"/>
          <p:cNvSpPr/>
          <p:nvPr/>
        </p:nvSpPr>
        <p:spPr>
          <a:xfrm flipH="1">
            <a:off x="9199658" y="5972799"/>
            <a:ext cx="456140" cy="276290"/>
          </a:xfrm>
          <a:custGeom>
            <a:rect b="b" l="l" r="r" t="t"/>
            <a:pathLst>
              <a:path extrusionOk="0" h="14310" w="23625">
                <a:moveTo>
                  <a:pt x="14225" y="1"/>
                </a:moveTo>
                <a:cubicBezTo>
                  <a:pt x="14163" y="1"/>
                  <a:pt x="14101" y="8"/>
                  <a:pt x="14041" y="25"/>
                </a:cubicBezTo>
                <a:cubicBezTo>
                  <a:pt x="12983" y="269"/>
                  <a:pt x="12209" y="1042"/>
                  <a:pt x="12209" y="1042"/>
                </a:cubicBezTo>
                <a:cubicBezTo>
                  <a:pt x="12209" y="1042"/>
                  <a:pt x="11762" y="795"/>
                  <a:pt x="11144" y="795"/>
                </a:cubicBezTo>
                <a:cubicBezTo>
                  <a:pt x="10757" y="795"/>
                  <a:pt x="10303" y="892"/>
                  <a:pt x="9849" y="1205"/>
                </a:cubicBezTo>
                <a:cubicBezTo>
                  <a:pt x="8669" y="1978"/>
                  <a:pt x="7489" y="2222"/>
                  <a:pt x="6186" y="3280"/>
                </a:cubicBezTo>
                <a:cubicBezTo>
                  <a:pt x="4884" y="4339"/>
                  <a:pt x="1058" y="6821"/>
                  <a:pt x="529" y="7757"/>
                </a:cubicBezTo>
                <a:cubicBezTo>
                  <a:pt x="0" y="8652"/>
                  <a:pt x="7244" y="14309"/>
                  <a:pt x="7244" y="14309"/>
                </a:cubicBezTo>
                <a:cubicBezTo>
                  <a:pt x="7244" y="14309"/>
                  <a:pt x="15872" y="14187"/>
                  <a:pt x="17215" y="13373"/>
                </a:cubicBezTo>
                <a:cubicBezTo>
                  <a:pt x="18517" y="12600"/>
                  <a:pt x="21651" y="10362"/>
                  <a:pt x="21814" y="9466"/>
                </a:cubicBezTo>
                <a:cubicBezTo>
                  <a:pt x="21903" y="8786"/>
                  <a:pt x="21497" y="8320"/>
                  <a:pt x="20768" y="8320"/>
                </a:cubicBezTo>
                <a:cubicBezTo>
                  <a:pt x="20494" y="8320"/>
                  <a:pt x="20175" y="8386"/>
                  <a:pt x="19820" y="8530"/>
                </a:cubicBezTo>
                <a:cubicBezTo>
                  <a:pt x="18517" y="9059"/>
                  <a:pt x="15099" y="10362"/>
                  <a:pt x="14570" y="10362"/>
                </a:cubicBezTo>
                <a:cubicBezTo>
                  <a:pt x="14041" y="10362"/>
                  <a:pt x="11802" y="9589"/>
                  <a:pt x="11802" y="9589"/>
                </a:cubicBezTo>
                <a:cubicBezTo>
                  <a:pt x="11802" y="9589"/>
                  <a:pt x="15628" y="6170"/>
                  <a:pt x="17215" y="5275"/>
                </a:cubicBezTo>
                <a:cubicBezTo>
                  <a:pt x="17887" y="4868"/>
                  <a:pt x="18589" y="4715"/>
                  <a:pt x="19245" y="4715"/>
                </a:cubicBezTo>
                <a:cubicBezTo>
                  <a:pt x="20100" y="4715"/>
                  <a:pt x="20877" y="4975"/>
                  <a:pt x="21407" y="5275"/>
                </a:cubicBezTo>
                <a:cubicBezTo>
                  <a:pt x="21515" y="5334"/>
                  <a:pt x="21632" y="5361"/>
                  <a:pt x="21752" y="5361"/>
                </a:cubicBezTo>
                <a:cubicBezTo>
                  <a:pt x="22618" y="5361"/>
                  <a:pt x="23624" y="3945"/>
                  <a:pt x="22587" y="3158"/>
                </a:cubicBezTo>
                <a:cubicBezTo>
                  <a:pt x="21503" y="2298"/>
                  <a:pt x="19971" y="1679"/>
                  <a:pt x="18719" y="1679"/>
                </a:cubicBezTo>
                <a:cubicBezTo>
                  <a:pt x="18609" y="1679"/>
                  <a:pt x="18501" y="1683"/>
                  <a:pt x="18395" y="1693"/>
                </a:cubicBezTo>
                <a:cubicBezTo>
                  <a:pt x="17052" y="1856"/>
                  <a:pt x="16564" y="2100"/>
                  <a:pt x="16564" y="2100"/>
                </a:cubicBezTo>
                <a:cubicBezTo>
                  <a:pt x="16564" y="2100"/>
                  <a:pt x="15261" y="1"/>
                  <a:pt x="142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49"/>
          <p:cNvSpPr/>
          <p:nvPr/>
        </p:nvSpPr>
        <p:spPr>
          <a:xfrm flipH="1">
            <a:off x="9204756" y="5966197"/>
            <a:ext cx="447895" cy="289168"/>
          </a:xfrm>
          <a:custGeom>
            <a:rect b="b" l="l" r="r" t="t"/>
            <a:pathLst>
              <a:path extrusionOk="0" h="14977" w="23198">
                <a:moveTo>
                  <a:pt x="14041" y="652"/>
                </a:moveTo>
                <a:cubicBezTo>
                  <a:pt x="14203" y="652"/>
                  <a:pt x="14407" y="733"/>
                  <a:pt x="14651" y="936"/>
                </a:cubicBezTo>
                <a:cubicBezTo>
                  <a:pt x="15017" y="1181"/>
                  <a:pt x="15384" y="1628"/>
                  <a:pt x="15628" y="1995"/>
                </a:cubicBezTo>
                <a:cubicBezTo>
                  <a:pt x="15791" y="2157"/>
                  <a:pt x="15913" y="2320"/>
                  <a:pt x="15953" y="2442"/>
                </a:cubicBezTo>
                <a:lnTo>
                  <a:pt x="16075" y="2564"/>
                </a:lnTo>
                <a:lnTo>
                  <a:pt x="16075" y="2605"/>
                </a:lnTo>
                <a:cubicBezTo>
                  <a:pt x="16165" y="2724"/>
                  <a:pt x="16276" y="2800"/>
                  <a:pt x="16393" y="2800"/>
                </a:cubicBezTo>
                <a:cubicBezTo>
                  <a:pt x="16436" y="2800"/>
                  <a:pt x="16479" y="2790"/>
                  <a:pt x="16523" y="2768"/>
                </a:cubicBezTo>
                <a:cubicBezTo>
                  <a:pt x="16564" y="2727"/>
                  <a:pt x="17052" y="2524"/>
                  <a:pt x="18232" y="2402"/>
                </a:cubicBezTo>
                <a:cubicBezTo>
                  <a:pt x="18354" y="2361"/>
                  <a:pt x="18477" y="2361"/>
                  <a:pt x="18558" y="2361"/>
                </a:cubicBezTo>
                <a:cubicBezTo>
                  <a:pt x="19697" y="2361"/>
                  <a:pt x="21203" y="2971"/>
                  <a:pt x="22221" y="3785"/>
                </a:cubicBezTo>
                <a:cubicBezTo>
                  <a:pt x="22465" y="3948"/>
                  <a:pt x="22506" y="4152"/>
                  <a:pt x="22506" y="4355"/>
                </a:cubicBezTo>
                <a:cubicBezTo>
                  <a:pt x="22546" y="4558"/>
                  <a:pt x="22424" y="4843"/>
                  <a:pt x="22221" y="5047"/>
                </a:cubicBezTo>
                <a:cubicBezTo>
                  <a:pt x="22017" y="5250"/>
                  <a:pt x="21773" y="5372"/>
                  <a:pt x="21610" y="5372"/>
                </a:cubicBezTo>
                <a:cubicBezTo>
                  <a:pt x="21529" y="5372"/>
                  <a:pt x="21488" y="5332"/>
                  <a:pt x="21407" y="5291"/>
                </a:cubicBezTo>
                <a:cubicBezTo>
                  <a:pt x="20837" y="4965"/>
                  <a:pt x="20023" y="4721"/>
                  <a:pt x="19087" y="4721"/>
                </a:cubicBezTo>
                <a:cubicBezTo>
                  <a:pt x="18395" y="4721"/>
                  <a:pt x="17622" y="4884"/>
                  <a:pt x="16849" y="5291"/>
                </a:cubicBezTo>
                <a:cubicBezTo>
                  <a:pt x="16035" y="5779"/>
                  <a:pt x="14692" y="6878"/>
                  <a:pt x="13552" y="7855"/>
                </a:cubicBezTo>
                <a:cubicBezTo>
                  <a:pt x="12372" y="8832"/>
                  <a:pt x="11436" y="9686"/>
                  <a:pt x="11436" y="9686"/>
                </a:cubicBezTo>
                <a:cubicBezTo>
                  <a:pt x="11355" y="9768"/>
                  <a:pt x="11314" y="9890"/>
                  <a:pt x="11314" y="10012"/>
                </a:cubicBezTo>
                <a:cubicBezTo>
                  <a:pt x="11355" y="10093"/>
                  <a:pt x="11436" y="10215"/>
                  <a:pt x="11558" y="10256"/>
                </a:cubicBezTo>
                <a:cubicBezTo>
                  <a:pt x="11558" y="10256"/>
                  <a:pt x="12087" y="10460"/>
                  <a:pt x="12738" y="10663"/>
                </a:cubicBezTo>
                <a:cubicBezTo>
                  <a:pt x="13064" y="10744"/>
                  <a:pt x="13389" y="10826"/>
                  <a:pt x="13674" y="10907"/>
                </a:cubicBezTo>
                <a:cubicBezTo>
                  <a:pt x="13959" y="10989"/>
                  <a:pt x="14203" y="11070"/>
                  <a:pt x="14407" y="11070"/>
                </a:cubicBezTo>
                <a:cubicBezTo>
                  <a:pt x="14529" y="11070"/>
                  <a:pt x="14651" y="11029"/>
                  <a:pt x="14814" y="10989"/>
                </a:cubicBezTo>
                <a:cubicBezTo>
                  <a:pt x="15343" y="10867"/>
                  <a:pt x="16320" y="10500"/>
                  <a:pt x="17256" y="10175"/>
                </a:cubicBezTo>
                <a:cubicBezTo>
                  <a:pt x="18232" y="9808"/>
                  <a:pt x="19209" y="9442"/>
                  <a:pt x="19779" y="9198"/>
                </a:cubicBezTo>
                <a:cubicBezTo>
                  <a:pt x="20104" y="9076"/>
                  <a:pt x="20389" y="8994"/>
                  <a:pt x="20593" y="8994"/>
                </a:cubicBezTo>
                <a:cubicBezTo>
                  <a:pt x="20878" y="8994"/>
                  <a:pt x="21040" y="9076"/>
                  <a:pt x="21163" y="9157"/>
                </a:cubicBezTo>
                <a:cubicBezTo>
                  <a:pt x="21244" y="9279"/>
                  <a:pt x="21285" y="9401"/>
                  <a:pt x="21325" y="9605"/>
                </a:cubicBezTo>
                <a:lnTo>
                  <a:pt x="21285" y="9768"/>
                </a:lnTo>
                <a:cubicBezTo>
                  <a:pt x="21285" y="9768"/>
                  <a:pt x="21244" y="9890"/>
                  <a:pt x="21163" y="10012"/>
                </a:cubicBezTo>
                <a:cubicBezTo>
                  <a:pt x="20878" y="10460"/>
                  <a:pt x="20064" y="11192"/>
                  <a:pt x="19209" y="11843"/>
                </a:cubicBezTo>
                <a:cubicBezTo>
                  <a:pt x="18354" y="12494"/>
                  <a:pt x="17418" y="13105"/>
                  <a:pt x="16849" y="13430"/>
                </a:cubicBezTo>
                <a:cubicBezTo>
                  <a:pt x="16767" y="13512"/>
                  <a:pt x="16523" y="13593"/>
                  <a:pt x="16157" y="13675"/>
                </a:cubicBezTo>
                <a:cubicBezTo>
                  <a:pt x="14936" y="13919"/>
                  <a:pt x="12657" y="14082"/>
                  <a:pt x="10663" y="14204"/>
                </a:cubicBezTo>
                <a:cubicBezTo>
                  <a:pt x="9686" y="14244"/>
                  <a:pt x="8791" y="14285"/>
                  <a:pt x="8139" y="14285"/>
                </a:cubicBezTo>
                <a:cubicBezTo>
                  <a:pt x="7739" y="14310"/>
                  <a:pt x="7416" y="14320"/>
                  <a:pt x="7226" y="14323"/>
                </a:cubicBezTo>
                <a:lnTo>
                  <a:pt x="7226" y="14323"/>
                </a:lnTo>
                <a:cubicBezTo>
                  <a:pt x="7086" y="14220"/>
                  <a:pt x="6707" y="13937"/>
                  <a:pt x="6227" y="13553"/>
                </a:cubicBezTo>
                <a:cubicBezTo>
                  <a:pt x="5291" y="12779"/>
                  <a:pt x="3866" y="11599"/>
                  <a:pt x="2686" y="10541"/>
                </a:cubicBezTo>
                <a:cubicBezTo>
                  <a:pt x="2116" y="9971"/>
                  <a:pt x="1587" y="9442"/>
                  <a:pt x="1221" y="9035"/>
                </a:cubicBezTo>
                <a:cubicBezTo>
                  <a:pt x="1017" y="8791"/>
                  <a:pt x="895" y="8628"/>
                  <a:pt x="814" y="8465"/>
                </a:cubicBezTo>
                <a:cubicBezTo>
                  <a:pt x="733" y="8384"/>
                  <a:pt x="733" y="8343"/>
                  <a:pt x="692" y="8262"/>
                </a:cubicBezTo>
                <a:lnTo>
                  <a:pt x="692" y="8221"/>
                </a:lnTo>
                <a:lnTo>
                  <a:pt x="674" y="8221"/>
                </a:lnTo>
                <a:cubicBezTo>
                  <a:pt x="784" y="8048"/>
                  <a:pt x="1093" y="7745"/>
                  <a:pt x="1506" y="7407"/>
                </a:cubicBezTo>
                <a:cubicBezTo>
                  <a:pt x="2157" y="6838"/>
                  <a:pt x="3093" y="6186"/>
                  <a:pt x="3988" y="5535"/>
                </a:cubicBezTo>
                <a:cubicBezTo>
                  <a:pt x="4884" y="4884"/>
                  <a:pt x="5698" y="4314"/>
                  <a:pt x="6227" y="3907"/>
                </a:cubicBezTo>
                <a:cubicBezTo>
                  <a:pt x="7488" y="2890"/>
                  <a:pt x="8628" y="2646"/>
                  <a:pt x="9889" y="1791"/>
                </a:cubicBezTo>
                <a:cubicBezTo>
                  <a:pt x="10256" y="1547"/>
                  <a:pt x="10622" y="1465"/>
                  <a:pt x="10948" y="1465"/>
                </a:cubicBezTo>
                <a:cubicBezTo>
                  <a:pt x="11232" y="1465"/>
                  <a:pt x="11477" y="1547"/>
                  <a:pt x="11639" y="1588"/>
                </a:cubicBezTo>
                <a:cubicBezTo>
                  <a:pt x="11721" y="1628"/>
                  <a:pt x="11802" y="1628"/>
                  <a:pt x="11843" y="1669"/>
                </a:cubicBezTo>
                <a:lnTo>
                  <a:pt x="11884" y="1669"/>
                </a:lnTo>
                <a:lnTo>
                  <a:pt x="11884" y="1710"/>
                </a:lnTo>
                <a:cubicBezTo>
                  <a:pt x="11928" y="1725"/>
                  <a:pt x="11978" y="1734"/>
                  <a:pt x="12030" y="1734"/>
                </a:cubicBezTo>
                <a:cubicBezTo>
                  <a:pt x="12119" y="1734"/>
                  <a:pt x="12213" y="1706"/>
                  <a:pt x="12291" y="1628"/>
                </a:cubicBezTo>
                <a:cubicBezTo>
                  <a:pt x="12372" y="1547"/>
                  <a:pt x="13105" y="896"/>
                  <a:pt x="13959" y="692"/>
                </a:cubicBezTo>
                <a:lnTo>
                  <a:pt x="14041" y="652"/>
                </a:lnTo>
                <a:close/>
                <a:moveTo>
                  <a:pt x="13796" y="0"/>
                </a:moveTo>
                <a:cubicBezTo>
                  <a:pt x="12945" y="244"/>
                  <a:pt x="12275" y="760"/>
                  <a:pt x="11974" y="1005"/>
                </a:cubicBezTo>
                <a:lnTo>
                  <a:pt x="11974" y="1005"/>
                </a:lnTo>
                <a:cubicBezTo>
                  <a:pt x="11756" y="922"/>
                  <a:pt x="11398" y="814"/>
                  <a:pt x="10948" y="814"/>
                </a:cubicBezTo>
                <a:cubicBezTo>
                  <a:pt x="10500" y="814"/>
                  <a:pt x="10012" y="896"/>
                  <a:pt x="9482" y="1262"/>
                </a:cubicBezTo>
                <a:cubicBezTo>
                  <a:pt x="8384" y="1995"/>
                  <a:pt x="7163" y="2279"/>
                  <a:pt x="5820" y="3378"/>
                </a:cubicBezTo>
                <a:cubicBezTo>
                  <a:pt x="5169" y="3867"/>
                  <a:pt x="3866" y="4762"/>
                  <a:pt x="2686" y="5617"/>
                </a:cubicBezTo>
                <a:cubicBezTo>
                  <a:pt x="2116" y="6064"/>
                  <a:pt x="1547" y="6512"/>
                  <a:pt x="1058" y="6878"/>
                </a:cubicBezTo>
                <a:cubicBezTo>
                  <a:pt x="610" y="7285"/>
                  <a:pt x="244" y="7611"/>
                  <a:pt x="81" y="7936"/>
                </a:cubicBezTo>
                <a:cubicBezTo>
                  <a:pt x="41" y="8018"/>
                  <a:pt x="0" y="8099"/>
                  <a:pt x="0" y="8221"/>
                </a:cubicBezTo>
                <a:cubicBezTo>
                  <a:pt x="0" y="8343"/>
                  <a:pt x="41" y="8506"/>
                  <a:pt x="122" y="8628"/>
                </a:cubicBezTo>
                <a:cubicBezTo>
                  <a:pt x="326" y="9076"/>
                  <a:pt x="855" y="9686"/>
                  <a:pt x="1547" y="10337"/>
                </a:cubicBezTo>
                <a:cubicBezTo>
                  <a:pt x="3541" y="12332"/>
                  <a:pt x="6837" y="14896"/>
                  <a:pt x="6837" y="14936"/>
                </a:cubicBezTo>
                <a:cubicBezTo>
                  <a:pt x="6919" y="14977"/>
                  <a:pt x="7000" y="14977"/>
                  <a:pt x="7081" y="14977"/>
                </a:cubicBezTo>
                <a:cubicBezTo>
                  <a:pt x="7081" y="14977"/>
                  <a:pt x="9238" y="14977"/>
                  <a:pt x="11558" y="14814"/>
                </a:cubicBezTo>
                <a:cubicBezTo>
                  <a:pt x="12738" y="14773"/>
                  <a:pt x="13959" y="14651"/>
                  <a:pt x="14977" y="14529"/>
                </a:cubicBezTo>
                <a:cubicBezTo>
                  <a:pt x="15465" y="14489"/>
                  <a:pt x="15913" y="14407"/>
                  <a:pt x="16320" y="14326"/>
                </a:cubicBezTo>
                <a:cubicBezTo>
                  <a:pt x="16686" y="14244"/>
                  <a:pt x="16971" y="14163"/>
                  <a:pt x="17215" y="14041"/>
                </a:cubicBezTo>
                <a:cubicBezTo>
                  <a:pt x="17866" y="13634"/>
                  <a:pt x="19006" y="12861"/>
                  <a:pt x="19982" y="12087"/>
                </a:cubicBezTo>
                <a:cubicBezTo>
                  <a:pt x="20471" y="11680"/>
                  <a:pt x="20918" y="11274"/>
                  <a:pt x="21285" y="10907"/>
                </a:cubicBezTo>
                <a:cubicBezTo>
                  <a:pt x="21447" y="10744"/>
                  <a:pt x="21610" y="10541"/>
                  <a:pt x="21732" y="10378"/>
                </a:cubicBezTo>
                <a:cubicBezTo>
                  <a:pt x="21854" y="10215"/>
                  <a:pt x="21936" y="10053"/>
                  <a:pt x="21976" y="9849"/>
                </a:cubicBezTo>
                <a:cubicBezTo>
                  <a:pt x="21976" y="9768"/>
                  <a:pt x="21976" y="9686"/>
                  <a:pt x="21976" y="9605"/>
                </a:cubicBezTo>
                <a:cubicBezTo>
                  <a:pt x="21976" y="9239"/>
                  <a:pt x="21854" y="8913"/>
                  <a:pt x="21610" y="8669"/>
                </a:cubicBezTo>
                <a:cubicBezTo>
                  <a:pt x="21366" y="8425"/>
                  <a:pt x="21000" y="8343"/>
                  <a:pt x="20593" y="8343"/>
                </a:cubicBezTo>
                <a:cubicBezTo>
                  <a:pt x="20267" y="8343"/>
                  <a:pt x="19942" y="8425"/>
                  <a:pt x="19535" y="8547"/>
                </a:cubicBezTo>
                <a:cubicBezTo>
                  <a:pt x="18883" y="8832"/>
                  <a:pt x="17703" y="9279"/>
                  <a:pt x="16645" y="9686"/>
                </a:cubicBezTo>
                <a:cubicBezTo>
                  <a:pt x="16075" y="9890"/>
                  <a:pt x="15587" y="10053"/>
                  <a:pt x="15180" y="10175"/>
                </a:cubicBezTo>
                <a:cubicBezTo>
                  <a:pt x="14977" y="10256"/>
                  <a:pt x="14773" y="10297"/>
                  <a:pt x="14651" y="10337"/>
                </a:cubicBezTo>
                <a:cubicBezTo>
                  <a:pt x="14529" y="10378"/>
                  <a:pt x="14407" y="10378"/>
                  <a:pt x="14407" y="10378"/>
                </a:cubicBezTo>
                <a:cubicBezTo>
                  <a:pt x="14366" y="10378"/>
                  <a:pt x="14122" y="10337"/>
                  <a:pt x="13837" y="10256"/>
                </a:cubicBezTo>
                <a:cubicBezTo>
                  <a:pt x="13430" y="10175"/>
                  <a:pt x="12901" y="10012"/>
                  <a:pt x="12494" y="9849"/>
                </a:cubicBezTo>
                <a:cubicBezTo>
                  <a:pt x="12435" y="9831"/>
                  <a:pt x="12378" y="9814"/>
                  <a:pt x="12323" y="9796"/>
                </a:cubicBezTo>
                <a:lnTo>
                  <a:pt x="12323" y="9796"/>
                </a:lnTo>
                <a:cubicBezTo>
                  <a:pt x="12376" y="9750"/>
                  <a:pt x="12434" y="9699"/>
                  <a:pt x="12494" y="9646"/>
                </a:cubicBezTo>
                <a:cubicBezTo>
                  <a:pt x="13064" y="9117"/>
                  <a:pt x="13959" y="8384"/>
                  <a:pt x="14854" y="7651"/>
                </a:cubicBezTo>
                <a:cubicBezTo>
                  <a:pt x="15750" y="6919"/>
                  <a:pt x="16645" y="6227"/>
                  <a:pt x="17215" y="5901"/>
                </a:cubicBezTo>
                <a:cubicBezTo>
                  <a:pt x="17825" y="5535"/>
                  <a:pt x="18477" y="5372"/>
                  <a:pt x="19087" y="5372"/>
                </a:cubicBezTo>
                <a:cubicBezTo>
                  <a:pt x="19860" y="5372"/>
                  <a:pt x="20593" y="5617"/>
                  <a:pt x="21081" y="5901"/>
                </a:cubicBezTo>
                <a:cubicBezTo>
                  <a:pt x="21244" y="5983"/>
                  <a:pt x="21447" y="6024"/>
                  <a:pt x="21610" y="6024"/>
                </a:cubicBezTo>
                <a:cubicBezTo>
                  <a:pt x="22058" y="6024"/>
                  <a:pt x="22424" y="5820"/>
                  <a:pt x="22709" y="5495"/>
                </a:cubicBezTo>
                <a:cubicBezTo>
                  <a:pt x="22994" y="5210"/>
                  <a:pt x="23197" y="4803"/>
                  <a:pt x="23197" y="4355"/>
                </a:cubicBezTo>
                <a:cubicBezTo>
                  <a:pt x="23197" y="3948"/>
                  <a:pt x="23035" y="3541"/>
                  <a:pt x="22628" y="3215"/>
                </a:cubicBezTo>
                <a:cubicBezTo>
                  <a:pt x="21488" y="2361"/>
                  <a:pt x="19942" y="1710"/>
                  <a:pt x="18558" y="1710"/>
                </a:cubicBezTo>
                <a:lnTo>
                  <a:pt x="18192" y="1710"/>
                </a:lnTo>
                <a:cubicBezTo>
                  <a:pt x="17337" y="1787"/>
                  <a:pt x="16796" y="1931"/>
                  <a:pt x="16504" y="2036"/>
                </a:cubicBezTo>
                <a:lnTo>
                  <a:pt x="16504" y="2036"/>
                </a:lnTo>
                <a:cubicBezTo>
                  <a:pt x="16359" y="1821"/>
                  <a:pt x="16137" y="1493"/>
                  <a:pt x="15872" y="1181"/>
                </a:cubicBezTo>
                <a:cubicBezTo>
                  <a:pt x="15628" y="896"/>
                  <a:pt x="15343" y="611"/>
                  <a:pt x="15058" y="367"/>
                </a:cubicBezTo>
                <a:cubicBezTo>
                  <a:pt x="14773" y="163"/>
                  <a:pt x="14448" y="0"/>
                  <a:pt x="1404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49"/>
          <p:cNvSpPr/>
          <p:nvPr/>
        </p:nvSpPr>
        <p:spPr>
          <a:xfrm flipH="1">
            <a:off x="9328917" y="6007049"/>
            <a:ext cx="85667" cy="53462"/>
          </a:xfrm>
          <a:custGeom>
            <a:rect b="b" l="l" r="r" t="t"/>
            <a:pathLst>
              <a:path extrusionOk="0" h="2769" w="4437">
                <a:moveTo>
                  <a:pt x="4038" y="1"/>
                </a:moveTo>
                <a:cubicBezTo>
                  <a:pt x="3980" y="1"/>
                  <a:pt x="3921" y="14"/>
                  <a:pt x="3866" y="41"/>
                </a:cubicBezTo>
                <a:lnTo>
                  <a:pt x="204" y="2158"/>
                </a:lnTo>
                <a:cubicBezTo>
                  <a:pt x="41" y="2239"/>
                  <a:pt x="0" y="2442"/>
                  <a:pt x="82" y="2605"/>
                </a:cubicBezTo>
                <a:cubicBezTo>
                  <a:pt x="136" y="2714"/>
                  <a:pt x="244" y="2768"/>
                  <a:pt x="359" y="2768"/>
                </a:cubicBezTo>
                <a:cubicBezTo>
                  <a:pt x="416" y="2768"/>
                  <a:pt x="475" y="2754"/>
                  <a:pt x="529" y="2727"/>
                </a:cubicBezTo>
                <a:lnTo>
                  <a:pt x="4233" y="611"/>
                </a:lnTo>
                <a:cubicBezTo>
                  <a:pt x="4396" y="530"/>
                  <a:pt x="4436" y="326"/>
                  <a:pt x="4355" y="163"/>
                </a:cubicBezTo>
                <a:cubicBezTo>
                  <a:pt x="4273" y="55"/>
                  <a:pt x="4156" y="1"/>
                  <a:pt x="40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49"/>
          <p:cNvSpPr/>
          <p:nvPr/>
        </p:nvSpPr>
        <p:spPr>
          <a:xfrm flipH="1">
            <a:off x="9412205" y="5986816"/>
            <a:ext cx="66032" cy="48346"/>
          </a:xfrm>
          <a:custGeom>
            <a:rect b="b" l="l" r="r" t="t"/>
            <a:pathLst>
              <a:path extrusionOk="0" h="2504" w="3420">
                <a:moveTo>
                  <a:pt x="3013" y="1"/>
                </a:moveTo>
                <a:cubicBezTo>
                  <a:pt x="2944" y="1"/>
                  <a:pt x="2873" y="24"/>
                  <a:pt x="2809" y="72"/>
                </a:cubicBezTo>
                <a:lnTo>
                  <a:pt x="204" y="1903"/>
                </a:lnTo>
                <a:cubicBezTo>
                  <a:pt x="41" y="1985"/>
                  <a:pt x="1" y="2188"/>
                  <a:pt x="123" y="2351"/>
                </a:cubicBezTo>
                <a:cubicBezTo>
                  <a:pt x="172" y="2450"/>
                  <a:pt x="281" y="2503"/>
                  <a:pt x="387" y="2503"/>
                </a:cubicBezTo>
                <a:cubicBezTo>
                  <a:pt x="455" y="2503"/>
                  <a:pt x="522" y="2481"/>
                  <a:pt x="571" y="2432"/>
                </a:cubicBezTo>
                <a:lnTo>
                  <a:pt x="3216" y="601"/>
                </a:lnTo>
                <a:cubicBezTo>
                  <a:pt x="3379" y="520"/>
                  <a:pt x="3419" y="275"/>
                  <a:pt x="3297" y="153"/>
                </a:cubicBezTo>
                <a:cubicBezTo>
                  <a:pt x="3223" y="55"/>
                  <a:pt x="3120" y="1"/>
                  <a:pt x="301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49"/>
          <p:cNvSpPr/>
          <p:nvPr/>
        </p:nvSpPr>
        <p:spPr>
          <a:xfrm flipH="1">
            <a:off x="8943867" y="5156909"/>
            <a:ext cx="1173143" cy="1586613"/>
          </a:xfrm>
          <a:custGeom>
            <a:rect b="b" l="l" r="r" t="t"/>
            <a:pathLst>
              <a:path extrusionOk="0" h="82176" w="60761">
                <a:moveTo>
                  <a:pt x="12494" y="0"/>
                </a:moveTo>
                <a:lnTo>
                  <a:pt x="6064" y="11680"/>
                </a:lnTo>
                <a:cubicBezTo>
                  <a:pt x="6064" y="11680"/>
                  <a:pt x="2360" y="16686"/>
                  <a:pt x="1180" y="20593"/>
                </a:cubicBezTo>
                <a:cubicBezTo>
                  <a:pt x="0" y="24541"/>
                  <a:pt x="1465" y="30198"/>
                  <a:pt x="1831" y="31500"/>
                </a:cubicBezTo>
                <a:cubicBezTo>
                  <a:pt x="2238" y="32802"/>
                  <a:pt x="23238" y="74151"/>
                  <a:pt x="25476" y="78220"/>
                </a:cubicBezTo>
                <a:cubicBezTo>
                  <a:pt x="27137" y="81239"/>
                  <a:pt x="28931" y="82175"/>
                  <a:pt x="30495" y="82175"/>
                </a:cubicBezTo>
                <a:cubicBezTo>
                  <a:pt x="31039" y="82175"/>
                  <a:pt x="31556" y="82062"/>
                  <a:pt x="32029" y="81883"/>
                </a:cubicBezTo>
                <a:cubicBezTo>
                  <a:pt x="33860" y="81232"/>
                  <a:pt x="54982" y="66133"/>
                  <a:pt x="55796" y="65360"/>
                </a:cubicBezTo>
                <a:cubicBezTo>
                  <a:pt x="56569" y="64587"/>
                  <a:pt x="60110" y="61575"/>
                  <a:pt x="60110" y="61575"/>
                </a:cubicBezTo>
                <a:cubicBezTo>
                  <a:pt x="60110" y="61575"/>
                  <a:pt x="60761" y="57343"/>
                  <a:pt x="57871" y="55145"/>
                </a:cubicBezTo>
                <a:cubicBezTo>
                  <a:pt x="56465" y="54056"/>
                  <a:pt x="55406" y="53776"/>
                  <a:pt x="54689" y="53776"/>
                </a:cubicBezTo>
                <a:cubicBezTo>
                  <a:pt x="53933" y="53776"/>
                  <a:pt x="53557" y="54087"/>
                  <a:pt x="53557" y="54087"/>
                </a:cubicBezTo>
                <a:lnTo>
                  <a:pt x="35203" y="59052"/>
                </a:lnTo>
                <a:cubicBezTo>
                  <a:pt x="35203" y="59052"/>
                  <a:pt x="24825" y="23360"/>
                  <a:pt x="23645" y="16523"/>
                </a:cubicBezTo>
                <a:cubicBezTo>
                  <a:pt x="22465" y="9727"/>
                  <a:pt x="24296" y="10093"/>
                  <a:pt x="20633" y="6430"/>
                </a:cubicBezTo>
                <a:cubicBezTo>
                  <a:pt x="16930" y="2768"/>
                  <a:pt x="12494" y="0"/>
                  <a:pt x="12494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49"/>
          <p:cNvSpPr/>
          <p:nvPr/>
        </p:nvSpPr>
        <p:spPr>
          <a:xfrm flipH="1">
            <a:off x="8951725" y="5196970"/>
            <a:ext cx="1151152" cy="1546396"/>
          </a:xfrm>
          <a:custGeom>
            <a:rect b="b" l="l" r="r" t="t"/>
            <a:pathLst>
              <a:path extrusionOk="0" h="80093" w="59622">
                <a:moveTo>
                  <a:pt x="10623" y="1"/>
                </a:moveTo>
                <a:lnTo>
                  <a:pt x="5332" y="9605"/>
                </a:lnTo>
                <a:cubicBezTo>
                  <a:pt x="5332" y="9605"/>
                  <a:pt x="1628" y="14611"/>
                  <a:pt x="448" y="18518"/>
                </a:cubicBezTo>
                <a:cubicBezTo>
                  <a:pt x="123" y="19658"/>
                  <a:pt x="1" y="20878"/>
                  <a:pt x="1" y="22099"/>
                </a:cubicBezTo>
                <a:cubicBezTo>
                  <a:pt x="1" y="25314"/>
                  <a:pt x="815" y="28489"/>
                  <a:pt x="1099" y="29425"/>
                </a:cubicBezTo>
                <a:cubicBezTo>
                  <a:pt x="1222" y="29750"/>
                  <a:pt x="2442" y="32233"/>
                  <a:pt x="4274" y="35936"/>
                </a:cubicBezTo>
                <a:cubicBezTo>
                  <a:pt x="4477" y="36303"/>
                  <a:pt x="4640" y="36710"/>
                  <a:pt x="4844" y="37076"/>
                </a:cubicBezTo>
                <a:cubicBezTo>
                  <a:pt x="5088" y="37524"/>
                  <a:pt x="5291" y="38012"/>
                  <a:pt x="5535" y="38460"/>
                </a:cubicBezTo>
                <a:cubicBezTo>
                  <a:pt x="5576" y="38582"/>
                  <a:pt x="5658" y="38663"/>
                  <a:pt x="5698" y="38785"/>
                </a:cubicBezTo>
                <a:cubicBezTo>
                  <a:pt x="7977" y="43384"/>
                  <a:pt x="10907" y="49082"/>
                  <a:pt x="13716" y="54698"/>
                </a:cubicBezTo>
                <a:lnTo>
                  <a:pt x="13878" y="54576"/>
                </a:lnTo>
                <a:cubicBezTo>
                  <a:pt x="13878" y="54576"/>
                  <a:pt x="14163" y="55308"/>
                  <a:pt x="14652" y="56489"/>
                </a:cubicBezTo>
                <a:cubicBezTo>
                  <a:pt x="19291" y="65645"/>
                  <a:pt x="23605" y="74029"/>
                  <a:pt x="24663" y="76023"/>
                </a:cubicBezTo>
                <a:cubicBezTo>
                  <a:pt x="26006" y="77855"/>
                  <a:pt x="27308" y="79279"/>
                  <a:pt x="28448" y="79889"/>
                </a:cubicBezTo>
                <a:cubicBezTo>
                  <a:pt x="28936" y="80052"/>
                  <a:pt x="29343" y="80093"/>
                  <a:pt x="29791" y="80093"/>
                </a:cubicBezTo>
                <a:cubicBezTo>
                  <a:pt x="29994" y="80093"/>
                  <a:pt x="30198" y="80093"/>
                  <a:pt x="30361" y="80052"/>
                </a:cubicBezTo>
                <a:cubicBezTo>
                  <a:pt x="30401" y="80052"/>
                  <a:pt x="30442" y="80052"/>
                  <a:pt x="30442" y="80012"/>
                </a:cubicBezTo>
                <a:cubicBezTo>
                  <a:pt x="35814" y="76634"/>
                  <a:pt x="54372" y="63977"/>
                  <a:pt x="55064" y="63285"/>
                </a:cubicBezTo>
                <a:cubicBezTo>
                  <a:pt x="55308" y="63041"/>
                  <a:pt x="55878" y="62512"/>
                  <a:pt x="56529" y="61942"/>
                </a:cubicBezTo>
                <a:cubicBezTo>
                  <a:pt x="56773" y="61738"/>
                  <a:pt x="57058" y="61494"/>
                  <a:pt x="57302" y="61250"/>
                </a:cubicBezTo>
                <a:cubicBezTo>
                  <a:pt x="57750" y="60884"/>
                  <a:pt x="58157" y="60558"/>
                  <a:pt x="58482" y="60273"/>
                </a:cubicBezTo>
                <a:cubicBezTo>
                  <a:pt x="58849" y="59948"/>
                  <a:pt x="59133" y="59704"/>
                  <a:pt x="59296" y="59582"/>
                </a:cubicBezTo>
                <a:cubicBezTo>
                  <a:pt x="59337" y="59500"/>
                  <a:pt x="59378" y="59500"/>
                  <a:pt x="59378" y="59500"/>
                </a:cubicBezTo>
                <a:cubicBezTo>
                  <a:pt x="59378" y="59459"/>
                  <a:pt x="59622" y="58035"/>
                  <a:pt x="59215" y="56407"/>
                </a:cubicBezTo>
                <a:cubicBezTo>
                  <a:pt x="51849" y="59337"/>
                  <a:pt x="36709" y="65401"/>
                  <a:pt x="35814" y="66297"/>
                </a:cubicBezTo>
                <a:cubicBezTo>
                  <a:pt x="35570" y="66541"/>
                  <a:pt x="35407" y="66622"/>
                  <a:pt x="35285" y="66622"/>
                </a:cubicBezTo>
                <a:cubicBezTo>
                  <a:pt x="34837" y="66622"/>
                  <a:pt x="35244" y="64954"/>
                  <a:pt x="35244" y="63081"/>
                </a:cubicBezTo>
                <a:cubicBezTo>
                  <a:pt x="35244" y="62715"/>
                  <a:pt x="35163" y="62552"/>
                  <a:pt x="35000" y="62552"/>
                </a:cubicBezTo>
                <a:cubicBezTo>
                  <a:pt x="34227" y="62552"/>
                  <a:pt x="31622" y="67395"/>
                  <a:pt x="31134" y="68616"/>
                </a:cubicBezTo>
                <a:cubicBezTo>
                  <a:pt x="31052" y="68779"/>
                  <a:pt x="30971" y="68861"/>
                  <a:pt x="30890" y="68861"/>
                </a:cubicBezTo>
                <a:cubicBezTo>
                  <a:pt x="30239" y="68861"/>
                  <a:pt x="29180" y="64221"/>
                  <a:pt x="28773" y="62186"/>
                </a:cubicBezTo>
                <a:cubicBezTo>
                  <a:pt x="28366" y="59907"/>
                  <a:pt x="21489" y="42285"/>
                  <a:pt x="19413" y="34105"/>
                </a:cubicBezTo>
                <a:cubicBezTo>
                  <a:pt x="17378" y="25884"/>
                  <a:pt x="13756" y="6105"/>
                  <a:pt x="11518" y="1629"/>
                </a:cubicBezTo>
                <a:cubicBezTo>
                  <a:pt x="11274" y="1100"/>
                  <a:pt x="10948" y="571"/>
                  <a:pt x="10623" y="1"/>
                </a:cubicBezTo>
                <a:close/>
              </a:path>
            </a:pathLst>
          </a:custGeom>
          <a:solidFill>
            <a:srgbClr val="C00000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49"/>
          <p:cNvSpPr/>
          <p:nvPr/>
        </p:nvSpPr>
        <p:spPr>
          <a:xfrm flipH="1">
            <a:off x="8948578" y="5150229"/>
            <a:ext cx="1160574" cy="1600225"/>
          </a:xfrm>
          <a:custGeom>
            <a:rect b="b" l="l" r="r" t="t"/>
            <a:pathLst>
              <a:path extrusionOk="0" h="82881" w="60110">
                <a:moveTo>
                  <a:pt x="12072" y="1"/>
                </a:moveTo>
                <a:cubicBezTo>
                  <a:pt x="11960" y="1"/>
                  <a:pt x="11855" y="63"/>
                  <a:pt x="11802" y="143"/>
                </a:cubicBezTo>
                <a:cubicBezTo>
                  <a:pt x="11680" y="306"/>
                  <a:pt x="11721" y="509"/>
                  <a:pt x="11884" y="631"/>
                </a:cubicBezTo>
                <a:cubicBezTo>
                  <a:pt x="11884" y="631"/>
                  <a:pt x="11965" y="672"/>
                  <a:pt x="12087" y="753"/>
                </a:cubicBezTo>
                <a:cubicBezTo>
                  <a:pt x="12982" y="1323"/>
                  <a:pt x="16767" y="3846"/>
                  <a:pt x="19982" y="7021"/>
                </a:cubicBezTo>
                <a:cubicBezTo>
                  <a:pt x="20878" y="7916"/>
                  <a:pt x="21447" y="8567"/>
                  <a:pt x="21773" y="9137"/>
                </a:cubicBezTo>
                <a:cubicBezTo>
                  <a:pt x="22017" y="9544"/>
                  <a:pt x="22180" y="9910"/>
                  <a:pt x="22261" y="10276"/>
                </a:cubicBezTo>
                <a:cubicBezTo>
                  <a:pt x="22506" y="11457"/>
                  <a:pt x="22221" y="13084"/>
                  <a:pt x="22912" y="16951"/>
                </a:cubicBezTo>
                <a:cubicBezTo>
                  <a:pt x="23197" y="18660"/>
                  <a:pt x="24052" y="22201"/>
                  <a:pt x="25192" y="26515"/>
                </a:cubicBezTo>
                <a:cubicBezTo>
                  <a:pt x="28610" y="39416"/>
                  <a:pt x="34470" y="59520"/>
                  <a:pt x="34470" y="59520"/>
                </a:cubicBezTo>
                <a:cubicBezTo>
                  <a:pt x="34502" y="59647"/>
                  <a:pt x="34608" y="59749"/>
                  <a:pt x="34750" y="59749"/>
                </a:cubicBezTo>
                <a:cubicBezTo>
                  <a:pt x="34790" y="59749"/>
                  <a:pt x="34833" y="59741"/>
                  <a:pt x="34877" y="59723"/>
                </a:cubicBezTo>
                <a:lnTo>
                  <a:pt x="53232" y="54758"/>
                </a:lnTo>
                <a:lnTo>
                  <a:pt x="53354" y="54677"/>
                </a:lnTo>
                <a:cubicBezTo>
                  <a:pt x="53395" y="54677"/>
                  <a:pt x="53720" y="54433"/>
                  <a:pt x="54290" y="54433"/>
                </a:cubicBezTo>
                <a:cubicBezTo>
                  <a:pt x="54941" y="54433"/>
                  <a:pt x="55918" y="54677"/>
                  <a:pt x="57261" y="55735"/>
                </a:cubicBezTo>
                <a:cubicBezTo>
                  <a:pt x="58197" y="56468"/>
                  <a:pt x="58726" y="57404"/>
                  <a:pt x="59051" y="58340"/>
                </a:cubicBezTo>
                <a:cubicBezTo>
                  <a:pt x="59377" y="59276"/>
                  <a:pt x="59418" y="60212"/>
                  <a:pt x="59418" y="60863"/>
                </a:cubicBezTo>
                <a:cubicBezTo>
                  <a:pt x="59418" y="61148"/>
                  <a:pt x="59418" y="61433"/>
                  <a:pt x="59418" y="61596"/>
                </a:cubicBezTo>
                <a:cubicBezTo>
                  <a:pt x="59418" y="61642"/>
                  <a:pt x="59404" y="61689"/>
                  <a:pt x="59393" y="61728"/>
                </a:cubicBezTo>
                <a:lnTo>
                  <a:pt x="59393" y="61728"/>
                </a:lnTo>
                <a:cubicBezTo>
                  <a:pt x="59128" y="61957"/>
                  <a:pt x="58403" y="62585"/>
                  <a:pt x="57627" y="63264"/>
                </a:cubicBezTo>
                <a:cubicBezTo>
                  <a:pt x="56650" y="64119"/>
                  <a:pt x="55552" y="65055"/>
                  <a:pt x="55145" y="65462"/>
                </a:cubicBezTo>
                <a:cubicBezTo>
                  <a:pt x="55104" y="65502"/>
                  <a:pt x="54982" y="65584"/>
                  <a:pt x="54778" y="65747"/>
                </a:cubicBezTo>
                <a:cubicBezTo>
                  <a:pt x="53313" y="66886"/>
                  <a:pt x="47901" y="70793"/>
                  <a:pt x="42651" y="74497"/>
                </a:cubicBezTo>
                <a:cubicBezTo>
                  <a:pt x="40005" y="76328"/>
                  <a:pt x="37441" y="78119"/>
                  <a:pt x="35406" y="79502"/>
                </a:cubicBezTo>
                <a:cubicBezTo>
                  <a:pt x="34389" y="80194"/>
                  <a:pt x="33494" y="80764"/>
                  <a:pt x="32843" y="81171"/>
                </a:cubicBezTo>
                <a:cubicBezTo>
                  <a:pt x="32476" y="81374"/>
                  <a:pt x="32191" y="81578"/>
                  <a:pt x="31988" y="81700"/>
                </a:cubicBezTo>
                <a:cubicBezTo>
                  <a:pt x="31744" y="81822"/>
                  <a:pt x="31581" y="81903"/>
                  <a:pt x="31500" y="81944"/>
                </a:cubicBezTo>
                <a:cubicBezTo>
                  <a:pt x="31093" y="82066"/>
                  <a:pt x="30604" y="82188"/>
                  <a:pt x="30116" y="82188"/>
                </a:cubicBezTo>
                <a:cubicBezTo>
                  <a:pt x="29383" y="82188"/>
                  <a:pt x="28610" y="81985"/>
                  <a:pt x="27796" y="81415"/>
                </a:cubicBezTo>
                <a:cubicBezTo>
                  <a:pt x="27023" y="80845"/>
                  <a:pt x="26168" y="79909"/>
                  <a:pt x="25354" y="78404"/>
                </a:cubicBezTo>
                <a:cubicBezTo>
                  <a:pt x="24255" y="76369"/>
                  <a:pt x="18436" y="65014"/>
                  <a:pt x="12860" y="54026"/>
                </a:cubicBezTo>
                <a:cubicBezTo>
                  <a:pt x="10093" y="48532"/>
                  <a:pt x="7366" y="43119"/>
                  <a:pt x="5291" y="38968"/>
                </a:cubicBezTo>
                <a:cubicBezTo>
                  <a:pt x="4273" y="36933"/>
                  <a:pt x="3378" y="35183"/>
                  <a:pt x="2767" y="33921"/>
                </a:cubicBezTo>
                <a:cubicBezTo>
                  <a:pt x="2483" y="33270"/>
                  <a:pt x="2238" y="32782"/>
                  <a:pt x="2035" y="32416"/>
                </a:cubicBezTo>
                <a:cubicBezTo>
                  <a:pt x="1953" y="32212"/>
                  <a:pt x="1913" y="32049"/>
                  <a:pt x="1831" y="31968"/>
                </a:cubicBezTo>
                <a:cubicBezTo>
                  <a:pt x="1791" y="31846"/>
                  <a:pt x="1750" y="31765"/>
                  <a:pt x="1750" y="31765"/>
                </a:cubicBezTo>
                <a:cubicBezTo>
                  <a:pt x="1506" y="30828"/>
                  <a:pt x="651" y="27654"/>
                  <a:pt x="651" y="24520"/>
                </a:cubicBezTo>
                <a:cubicBezTo>
                  <a:pt x="651" y="23299"/>
                  <a:pt x="773" y="22119"/>
                  <a:pt x="1099" y="21061"/>
                </a:cubicBezTo>
                <a:cubicBezTo>
                  <a:pt x="1669" y="19148"/>
                  <a:pt x="2890" y="16910"/>
                  <a:pt x="3948" y="15201"/>
                </a:cubicBezTo>
                <a:cubicBezTo>
                  <a:pt x="4477" y="14346"/>
                  <a:pt x="4965" y="13573"/>
                  <a:pt x="5331" y="13044"/>
                </a:cubicBezTo>
                <a:cubicBezTo>
                  <a:pt x="5494" y="12800"/>
                  <a:pt x="5657" y="12596"/>
                  <a:pt x="5779" y="12433"/>
                </a:cubicBezTo>
                <a:cubicBezTo>
                  <a:pt x="5860" y="12311"/>
                  <a:pt x="5901" y="12230"/>
                  <a:pt x="5901" y="12230"/>
                </a:cubicBezTo>
                <a:cubicBezTo>
                  <a:pt x="6023" y="12067"/>
                  <a:pt x="5983" y="11864"/>
                  <a:pt x="5860" y="11741"/>
                </a:cubicBezTo>
                <a:cubicBezTo>
                  <a:pt x="5793" y="11708"/>
                  <a:pt x="5719" y="11688"/>
                  <a:pt x="5646" y="11688"/>
                </a:cubicBezTo>
                <a:cubicBezTo>
                  <a:pt x="5543" y="11688"/>
                  <a:pt x="5444" y="11728"/>
                  <a:pt x="5372" y="11823"/>
                </a:cubicBezTo>
                <a:cubicBezTo>
                  <a:pt x="5372" y="11823"/>
                  <a:pt x="1669" y="16829"/>
                  <a:pt x="448" y="20858"/>
                </a:cubicBezTo>
                <a:cubicBezTo>
                  <a:pt x="122" y="21997"/>
                  <a:pt x="0" y="23259"/>
                  <a:pt x="0" y="24520"/>
                </a:cubicBezTo>
                <a:cubicBezTo>
                  <a:pt x="0" y="27776"/>
                  <a:pt x="814" y="30991"/>
                  <a:pt x="1099" y="31927"/>
                </a:cubicBezTo>
                <a:cubicBezTo>
                  <a:pt x="1140" y="32009"/>
                  <a:pt x="1180" y="32090"/>
                  <a:pt x="1221" y="32212"/>
                </a:cubicBezTo>
                <a:cubicBezTo>
                  <a:pt x="1628" y="33148"/>
                  <a:pt x="3174" y="36241"/>
                  <a:pt x="5291" y="40474"/>
                </a:cubicBezTo>
                <a:cubicBezTo>
                  <a:pt x="11599" y="53131"/>
                  <a:pt x="23157" y="75758"/>
                  <a:pt x="24785" y="78729"/>
                </a:cubicBezTo>
                <a:cubicBezTo>
                  <a:pt x="25598" y="80276"/>
                  <a:pt x="26494" y="81293"/>
                  <a:pt x="27430" y="81944"/>
                </a:cubicBezTo>
                <a:cubicBezTo>
                  <a:pt x="28325" y="82595"/>
                  <a:pt x="29261" y="82880"/>
                  <a:pt x="30116" y="82880"/>
                </a:cubicBezTo>
                <a:cubicBezTo>
                  <a:pt x="30686" y="82880"/>
                  <a:pt x="31255" y="82758"/>
                  <a:pt x="31744" y="82555"/>
                </a:cubicBezTo>
                <a:cubicBezTo>
                  <a:pt x="31907" y="82514"/>
                  <a:pt x="32110" y="82392"/>
                  <a:pt x="32354" y="82270"/>
                </a:cubicBezTo>
                <a:cubicBezTo>
                  <a:pt x="33331" y="81700"/>
                  <a:pt x="35203" y="80438"/>
                  <a:pt x="37523" y="78892"/>
                </a:cubicBezTo>
                <a:cubicBezTo>
                  <a:pt x="40982" y="76531"/>
                  <a:pt x="45337" y="73438"/>
                  <a:pt x="48918" y="70875"/>
                </a:cubicBezTo>
                <a:cubicBezTo>
                  <a:pt x="50709" y="69572"/>
                  <a:pt x="52296" y="68433"/>
                  <a:pt x="53517" y="67578"/>
                </a:cubicBezTo>
                <a:cubicBezTo>
                  <a:pt x="54086" y="67130"/>
                  <a:pt x="54575" y="66764"/>
                  <a:pt x="54941" y="66520"/>
                </a:cubicBezTo>
                <a:cubicBezTo>
                  <a:pt x="55104" y="66357"/>
                  <a:pt x="55267" y="66235"/>
                  <a:pt x="55389" y="66154"/>
                </a:cubicBezTo>
                <a:cubicBezTo>
                  <a:pt x="55470" y="66072"/>
                  <a:pt x="55552" y="65991"/>
                  <a:pt x="55633" y="65950"/>
                </a:cubicBezTo>
                <a:cubicBezTo>
                  <a:pt x="55999" y="65584"/>
                  <a:pt x="57098" y="64607"/>
                  <a:pt x="58075" y="63753"/>
                </a:cubicBezTo>
                <a:cubicBezTo>
                  <a:pt x="59051" y="62898"/>
                  <a:pt x="59947" y="62165"/>
                  <a:pt x="59947" y="62165"/>
                </a:cubicBezTo>
                <a:cubicBezTo>
                  <a:pt x="59988" y="62125"/>
                  <a:pt x="60028" y="62043"/>
                  <a:pt x="60028" y="61962"/>
                </a:cubicBezTo>
                <a:cubicBezTo>
                  <a:pt x="60069" y="61962"/>
                  <a:pt x="60110" y="61514"/>
                  <a:pt x="60110" y="60863"/>
                </a:cubicBezTo>
                <a:cubicBezTo>
                  <a:pt x="60110" y="60130"/>
                  <a:pt x="60028" y="59154"/>
                  <a:pt x="59703" y="58096"/>
                </a:cubicBezTo>
                <a:cubicBezTo>
                  <a:pt x="59336" y="57078"/>
                  <a:pt x="58726" y="56020"/>
                  <a:pt x="57708" y="55206"/>
                </a:cubicBezTo>
                <a:cubicBezTo>
                  <a:pt x="56243" y="54107"/>
                  <a:pt x="55104" y="53782"/>
                  <a:pt x="54290" y="53782"/>
                </a:cubicBezTo>
                <a:cubicBezTo>
                  <a:pt x="53490" y="53782"/>
                  <a:pt x="53047" y="54067"/>
                  <a:pt x="52960" y="54137"/>
                </a:cubicBezTo>
                <a:lnTo>
                  <a:pt x="52960" y="54137"/>
                </a:lnTo>
                <a:lnTo>
                  <a:pt x="35024" y="58978"/>
                </a:lnTo>
                <a:lnTo>
                  <a:pt x="35024" y="58978"/>
                </a:lnTo>
                <a:cubicBezTo>
                  <a:pt x="34948" y="58714"/>
                  <a:pt x="34829" y="58302"/>
                  <a:pt x="34674" y="57770"/>
                </a:cubicBezTo>
                <a:cubicBezTo>
                  <a:pt x="33657" y="54311"/>
                  <a:pt x="31133" y="45561"/>
                  <a:pt x="28732" y="36933"/>
                </a:cubicBezTo>
                <a:cubicBezTo>
                  <a:pt x="26331" y="28305"/>
                  <a:pt x="24052" y="19759"/>
                  <a:pt x="23564" y="16829"/>
                </a:cubicBezTo>
                <a:cubicBezTo>
                  <a:pt x="22994" y="13451"/>
                  <a:pt x="23157" y="11904"/>
                  <a:pt x="22994" y="10602"/>
                </a:cubicBezTo>
                <a:cubicBezTo>
                  <a:pt x="22912" y="9991"/>
                  <a:pt x="22750" y="9381"/>
                  <a:pt x="22343" y="8771"/>
                </a:cubicBezTo>
                <a:cubicBezTo>
                  <a:pt x="21976" y="8160"/>
                  <a:pt x="21366" y="7468"/>
                  <a:pt x="20430" y="6532"/>
                </a:cubicBezTo>
                <a:cubicBezTo>
                  <a:pt x="16727" y="2829"/>
                  <a:pt x="12250" y="61"/>
                  <a:pt x="12250" y="61"/>
                </a:cubicBezTo>
                <a:cubicBezTo>
                  <a:pt x="12193" y="19"/>
                  <a:pt x="12131" y="1"/>
                  <a:pt x="120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49"/>
          <p:cNvSpPr/>
          <p:nvPr/>
        </p:nvSpPr>
        <p:spPr>
          <a:xfrm flipH="1">
            <a:off x="9002846" y="6217470"/>
            <a:ext cx="135172" cy="180120"/>
          </a:xfrm>
          <a:custGeom>
            <a:rect b="b" l="l" r="r" t="t"/>
            <a:pathLst>
              <a:path extrusionOk="0" h="9329" w="7001">
                <a:moveTo>
                  <a:pt x="331" y="1"/>
                </a:moveTo>
                <a:cubicBezTo>
                  <a:pt x="164" y="1"/>
                  <a:pt x="36" y="116"/>
                  <a:pt x="1" y="293"/>
                </a:cubicBezTo>
                <a:cubicBezTo>
                  <a:pt x="1" y="456"/>
                  <a:pt x="123" y="619"/>
                  <a:pt x="326" y="660"/>
                </a:cubicBezTo>
                <a:cubicBezTo>
                  <a:pt x="448" y="700"/>
                  <a:pt x="1913" y="904"/>
                  <a:pt x="3297" y="2084"/>
                </a:cubicBezTo>
                <a:cubicBezTo>
                  <a:pt x="4721" y="3224"/>
                  <a:pt x="6146" y="5258"/>
                  <a:pt x="6309" y="9003"/>
                </a:cubicBezTo>
                <a:cubicBezTo>
                  <a:pt x="6309" y="9206"/>
                  <a:pt x="6471" y="9328"/>
                  <a:pt x="6675" y="9328"/>
                </a:cubicBezTo>
                <a:cubicBezTo>
                  <a:pt x="6838" y="9328"/>
                  <a:pt x="7001" y="9165"/>
                  <a:pt x="7001" y="8962"/>
                </a:cubicBezTo>
                <a:cubicBezTo>
                  <a:pt x="6838" y="4933"/>
                  <a:pt x="5210" y="2654"/>
                  <a:pt x="3582" y="1433"/>
                </a:cubicBezTo>
                <a:cubicBezTo>
                  <a:pt x="1995" y="212"/>
                  <a:pt x="448" y="8"/>
                  <a:pt x="408" y="8"/>
                </a:cubicBezTo>
                <a:cubicBezTo>
                  <a:pt x="381" y="3"/>
                  <a:pt x="356" y="1"/>
                  <a:pt x="3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49"/>
          <p:cNvSpPr/>
          <p:nvPr/>
        </p:nvSpPr>
        <p:spPr>
          <a:xfrm flipH="1">
            <a:off x="10307876" y="4804624"/>
            <a:ext cx="1013644" cy="2046421"/>
          </a:xfrm>
          <a:custGeom>
            <a:rect b="b" l="l" r="r" t="t"/>
            <a:pathLst>
              <a:path extrusionOk="0" h="105991" w="52500">
                <a:moveTo>
                  <a:pt x="1258" y="1"/>
                </a:moveTo>
                <a:cubicBezTo>
                  <a:pt x="1053" y="1"/>
                  <a:pt x="936" y="15"/>
                  <a:pt x="936" y="15"/>
                </a:cubicBezTo>
                <a:lnTo>
                  <a:pt x="0" y="2579"/>
                </a:lnTo>
                <a:lnTo>
                  <a:pt x="15180" y="44009"/>
                </a:lnTo>
                <a:lnTo>
                  <a:pt x="49488" y="105990"/>
                </a:lnTo>
                <a:lnTo>
                  <a:pt x="52500" y="105990"/>
                </a:lnTo>
                <a:cubicBezTo>
                  <a:pt x="47860" y="97281"/>
                  <a:pt x="22140" y="49218"/>
                  <a:pt x="21244" y="47061"/>
                </a:cubicBezTo>
                <a:cubicBezTo>
                  <a:pt x="20308" y="44660"/>
                  <a:pt x="18843" y="44660"/>
                  <a:pt x="18355" y="43683"/>
                </a:cubicBezTo>
                <a:cubicBezTo>
                  <a:pt x="17907" y="42747"/>
                  <a:pt x="18518" y="38555"/>
                  <a:pt x="18355" y="35869"/>
                </a:cubicBezTo>
                <a:cubicBezTo>
                  <a:pt x="18233" y="33142"/>
                  <a:pt x="9401" y="7869"/>
                  <a:pt x="7000" y="3718"/>
                </a:cubicBezTo>
                <a:cubicBezTo>
                  <a:pt x="5059" y="304"/>
                  <a:pt x="2208" y="1"/>
                  <a:pt x="12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49"/>
          <p:cNvSpPr/>
          <p:nvPr/>
        </p:nvSpPr>
        <p:spPr>
          <a:xfrm flipH="1">
            <a:off x="10300809" y="4798620"/>
            <a:ext cx="1027777" cy="2059492"/>
          </a:xfrm>
          <a:custGeom>
            <a:rect b="b" l="l" r="r" t="t"/>
            <a:pathLst>
              <a:path extrusionOk="0" h="106668" w="53232">
                <a:moveTo>
                  <a:pt x="1669" y="651"/>
                </a:moveTo>
                <a:cubicBezTo>
                  <a:pt x="2116" y="651"/>
                  <a:pt x="3012" y="733"/>
                  <a:pt x="4029" y="1221"/>
                </a:cubicBezTo>
                <a:cubicBezTo>
                  <a:pt x="5006" y="1669"/>
                  <a:pt x="6145" y="2564"/>
                  <a:pt x="7081" y="4192"/>
                </a:cubicBezTo>
                <a:cubicBezTo>
                  <a:pt x="7651" y="5169"/>
                  <a:pt x="8669" y="7570"/>
                  <a:pt x="9849" y="10541"/>
                </a:cubicBezTo>
                <a:cubicBezTo>
                  <a:pt x="11558" y="15018"/>
                  <a:pt x="13674" y="20959"/>
                  <a:pt x="15384" y="26006"/>
                </a:cubicBezTo>
                <a:cubicBezTo>
                  <a:pt x="16238" y="28529"/>
                  <a:pt x="16971" y="30849"/>
                  <a:pt x="17500" y="32639"/>
                </a:cubicBezTo>
                <a:cubicBezTo>
                  <a:pt x="17785" y="33535"/>
                  <a:pt x="17988" y="34308"/>
                  <a:pt x="18151" y="34919"/>
                </a:cubicBezTo>
                <a:cubicBezTo>
                  <a:pt x="18314" y="35529"/>
                  <a:pt x="18395" y="35977"/>
                  <a:pt x="18395" y="36180"/>
                </a:cubicBezTo>
                <a:cubicBezTo>
                  <a:pt x="18436" y="36506"/>
                  <a:pt x="18436" y="36831"/>
                  <a:pt x="18436" y="37157"/>
                </a:cubicBezTo>
                <a:cubicBezTo>
                  <a:pt x="18436" y="38948"/>
                  <a:pt x="18232" y="41064"/>
                  <a:pt x="18232" y="42529"/>
                </a:cubicBezTo>
                <a:cubicBezTo>
                  <a:pt x="18232" y="42854"/>
                  <a:pt x="18232" y="43180"/>
                  <a:pt x="18273" y="43465"/>
                </a:cubicBezTo>
                <a:cubicBezTo>
                  <a:pt x="18314" y="43709"/>
                  <a:pt x="18355" y="43953"/>
                  <a:pt x="18436" y="44157"/>
                </a:cubicBezTo>
                <a:cubicBezTo>
                  <a:pt x="18599" y="44442"/>
                  <a:pt x="18802" y="44686"/>
                  <a:pt x="19046" y="44849"/>
                </a:cubicBezTo>
                <a:cubicBezTo>
                  <a:pt x="19413" y="45134"/>
                  <a:pt x="19779" y="45378"/>
                  <a:pt x="20186" y="45744"/>
                </a:cubicBezTo>
                <a:cubicBezTo>
                  <a:pt x="20552" y="46110"/>
                  <a:pt x="20959" y="46639"/>
                  <a:pt x="21285" y="47494"/>
                </a:cubicBezTo>
                <a:cubicBezTo>
                  <a:pt x="21366" y="47657"/>
                  <a:pt x="21529" y="47942"/>
                  <a:pt x="21773" y="48430"/>
                </a:cubicBezTo>
                <a:cubicBezTo>
                  <a:pt x="25248" y="55420"/>
                  <a:pt x="47383" y="96750"/>
                  <a:pt x="52319" y="105976"/>
                </a:cubicBezTo>
                <a:lnTo>
                  <a:pt x="50049" y="105976"/>
                </a:lnTo>
                <a:lnTo>
                  <a:pt x="15872" y="44197"/>
                </a:lnTo>
                <a:lnTo>
                  <a:pt x="692" y="2890"/>
                </a:lnTo>
                <a:lnTo>
                  <a:pt x="1547" y="659"/>
                </a:lnTo>
                <a:lnTo>
                  <a:pt x="1547" y="659"/>
                </a:lnTo>
                <a:cubicBezTo>
                  <a:pt x="1584" y="654"/>
                  <a:pt x="1625" y="651"/>
                  <a:pt x="1669" y="651"/>
                </a:cubicBezTo>
                <a:close/>
                <a:moveTo>
                  <a:pt x="1262" y="0"/>
                </a:moveTo>
                <a:cubicBezTo>
                  <a:pt x="1140" y="41"/>
                  <a:pt x="1018" y="122"/>
                  <a:pt x="977" y="204"/>
                </a:cubicBezTo>
                <a:lnTo>
                  <a:pt x="41" y="2768"/>
                </a:lnTo>
                <a:cubicBezTo>
                  <a:pt x="0" y="2849"/>
                  <a:pt x="0" y="2931"/>
                  <a:pt x="41" y="3012"/>
                </a:cubicBezTo>
                <a:lnTo>
                  <a:pt x="15221" y="44442"/>
                </a:lnTo>
                <a:lnTo>
                  <a:pt x="15262" y="44482"/>
                </a:lnTo>
                <a:lnTo>
                  <a:pt x="49529" y="106464"/>
                </a:lnTo>
                <a:cubicBezTo>
                  <a:pt x="49610" y="106586"/>
                  <a:pt x="49732" y="106668"/>
                  <a:pt x="49854" y="106668"/>
                </a:cubicBezTo>
                <a:lnTo>
                  <a:pt x="52866" y="106668"/>
                </a:lnTo>
                <a:cubicBezTo>
                  <a:pt x="52988" y="106668"/>
                  <a:pt x="53110" y="106586"/>
                  <a:pt x="53191" y="106464"/>
                </a:cubicBezTo>
                <a:cubicBezTo>
                  <a:pt x="53232" y="106383"/>
                  <a:pt x="53232" y="106261"/>
                  <a:pt x="53191" y="106139"/>
                </a:cubicBezTo>
                <a:cubicBezTo>
                  <a:pt x="50872" y="101784"/>
                  <a:pt x="43261" y="87621"/>
                  <a:pt x="36139" y="74232"/>
                </a:cubicBezTo>
                <a:cubicBezTo>
                  <a:pt x="32558" y="67558"/>
                  <a:pt x="29139" y="61046"/>
                  <a:pt x="26535" y="56122"/>
                </a:cubicBezTo>
                <a:cubicBezTo>
                  <a:pt x="25232" y="53639"/>
                  <a:pt x="24134" y="51564"/>
                  <a:pt x="23320" y="50017"/>
                </a:cubicBezTo>
                <a:cubicBezTo>
                  <a:pt x="22913" y="49244"/>
                  <a:pt x="22587" y="48593"/>
                  <a:pt x="22384" y="48145"/>
                </a:cubicBezTo>
                <a:cubicBezTo>
                  <a:pt x="22139" y="47657"/>
                  <a:pt x="21977" y="47331"/>
                  <a:pt x="21936" y="47250"/>
                </a:cubicBezTo>
                <a:cubicBezTo>
                  <a:pt x="21448" y="45988"/>
                  <a:pt x="20796" y="45296"/>
                  <a:pt x="20227" y="44889"/>
                </a:cubicBezTo>
                <a:cubicBezTo>
                  <a:pt x="19942" y="44645"/>
                  <a:pt x="19657" y="44482"/>
                  <a:pt x="19453" y="44320"/>
                </a:cubicBezTo>
                <a:cubicBezTo>
                  <a:pt x="19250" y="44157"/>
                  <a:pt x="19128" y="44035"/>
                  <a:pt x="19046" y="43831"/>
                </a:cubicBezTo>
                <a:cubicBezTo>
                  <a:pt x="19006" y="43791"/>
                  <a:pt x="18965" y="43628"/>
                  <a:pt x="18924" y="43384"/>
                </a:cubicBezTo>
                <a:cubicBezTo>
                  <a:pt x="18924" y="43139"/>
                  <a:pt x="18884" y="42854"/>
                  <a:pt x="18884" y="42529"/>
                </a:cubicBezTo>
                <a:cubicBezTo>
                  <a:pt x="18884" y="41105"/>
                  <a:pt x="19087" y="38988"/>
                  <a:pt x="19087" y="37157"/>
                </a:cubicBezTo>
                <a:cubicBezTo>
                  <a:pt x="19087" y="36831"/>
                  <a:pt x="19087" y="36465"/>
                  <a:pt x="19087" y="36139"/>
                </a:cubicBezTo>
                <a:cubicBezTo>
                  <a:pt x="19046" y="35732"/>
                  <a:pt x="18884" y="35041"/>
                  <a:pt x="18639" y="34105"/>
                </a:cubicBezTo>
                <a:cubicBezTo>
                  <a:pt x="17703" y="30727"/>
                  <a:pt x="15506" y="24093"/>
                  <a:pt x="13267" y="17826"/>
                </a:cubicBezTo>
                <a:cubicBezTo>
                  <a:pt x="12128" y="14692"/>
                  <a:pt x="11029" y="11680"/>
                  <a:pt x="10052" y="9198"/>
                </a:cubicBezTo>
                <a:cubicBezTo>
                  <a:pt x="9035" y="6715"/>
                  <a:pt x="8221" y="4803"/>
                  <a:pt x="7692" y="3867"/>
                </a:cubicBezTo>
                <a:cubicBezTo>
                  <a:pt x="6674" y="2117"/>
                  <a:pt x="5413" y="1140"/>
                  <a:pt x="4314" y="611"/>
                </a:cubicBezTo>
                <a:cubicBezTo>
                  <a:pt x="3175" y="82"/>
                  <a:pt x="2198" y="0"/>
                  <a:pt x="16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49"/>
          <p:cNvSpPr/>
          <p:nvPr/>
        </p:nvSpPr>
        <p:spPr>
          <a:xfrm flipH="1">
            <a:off x="10365990" y="4778367"/>
            <a:ext cx="1342103" cy="2072679"/>
          </a:xfrm>
          <a:custGeom>
            <a:rect b="b" l="l" r="r" t="t"/>
            <a:pathLst>
              <a:path extrusionOk="0" h="107351" w="69512">
                <a:moveTo>
                  <a:pt x="12680" y="0"/>
                </a:moveTo>
                <a:cubicBezTo>
                  <a:pt x="9524" y="0"/>
                  <a:pt x="6256" y="324"/>
                  <a:pt x="4314" y="927"/>
                </a:cubicBezTo>
                <a:cubicBezTo>
                  <a:pt x="163" y="2189"/>
                  <a:pt x="0" y="2677"/>
                  <a:pt x="163" y="5404"/>
                </a:cubicBezTo>
                <a:cubicBezTo>
                  <a:pt x="326" y="8090"/>
                  <a:pt x="3663" y="33404"/>
                  <a:pt x="9931" y="47933"/>
                </a:cubicBezTo>
                <a:cubicBezTo>
                  <a:pt x="16239" y="62502"/>
                  <a:pt x="34186" y="103362"/>
                  <a:pt x="35692" y="107350"/>
                </a:cubicBezTo>
                <a:lnTo>
                  <a:pt x="69511" y="107350"/>
                </a:lnTo>
                <a:cubicBezTo>
                  <a:pt x="65523" y="100228"/>
                  <a:pt x="41918" y="57578"/>
                  <a:pt x="36953" y="44107"/>
                </a:cubicBezTo>
                <a:cubicBezTo>
                  <a:pt x="31541" y="29375"/>
                  <a:pt x="23035" y="3166"/>
                  <a:pt x="20959" y="1375"/>
                </a:cubicBezTo>
                <a:cubicBezTo>
                  <a:pt x="19845" y="435"/>
                  <a:pt x="16338" y="0"/>
                  <a:pt x="1268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49"/>
          <p:cNvSpPr/>
          <p:nvPr/>
        </p:nvSpPr>
        <p:spPr>
          <a:xfrm flipH="1">
            <a:off x="10359715" y="4771900"/>
            <a:ext cx="1352297" cy="2086214"/>
          </a:xfrm>
          <a:custGeom>
            <a:rect b="b" l="l" r="r" t="t"/>
            <a:pathLst>
              <a:path extrusionOk="0" h="108052" w="70040">
                <a:moveTo>
                  <a:pt x="12820" y="692"/>
                </a:moveTo>
                <a:cubicBezTo>
                  <a:pt x="14651" y="692"/>
                  <a:pt x="16442" y="774"/>
                  <a:pt x="17907" y="1018"/>
                </a:cubicBezTo>
                <a:cubicBezTo>
                  <a:pt x="18639" y="1140"/>
                  <a:pt x="19290" y="1262"/>
                  <a:pt x="19819" y="1425"/>
                </a:cubicBezTo>
                <a:cubicBezTo>
                  <a:pt x="20349" y="1588"/>
                  <a:pt x="20715" y="1791"/>
                  <a:pt x="20959" y="1995"/>
                </a:cubicBezTo>
                <a:cubicBezTo>
                  <a:pt x="21040" y="2035"/>
                  <a:pt x="21162" y="2239"/>
                  <a:pt x="21325" y="2524"/>
                </a:cubicBezTo>
                <a:cubicBezTo>
                  <a:pt x="21976" y="3541"/>
                  <a:pt x="22953" y="5861"/>
                  <a:pt x="24133" y="8954"/>
                </a:cubicBezTo>
                <a:cubicBezTo>
                  <a:pt x="27674" y="18152"/>
                  <a:pt x="33005" y="34186"/>
                  <a:pt x="36831" y="44564"/>
                </a:cubicBezTo>
                <a:cubicBezTo>
                  <a:pt x="39354" y="51320"/>
                  <a:pt x="46476" y="65360"/>
                  <a:pt x="53517" y="78587"/>
                </a:cubicBezTo>
                <a:cubicBezTo>
                  <a:pt x="60228" y="91267"/>
                  <a:pt x="66826" y="103237"/>
                  <a:pt x="69117" y="107360"/>
                </a:cubicBezTo>
                <a:lnTo>
                  <a:pt x="36104" y="107360"/>
                </a:lnTo>
                <a:cubicBezTo>
                  <a:pt x="35648" y="106153"/>
                  <a:pt x="34312" y="102978"/>
                  <a:pt x="32436" y="98651"/>
                </a:cubicBezTo>
                <a:cubicBezTo>
                  <a:pt x="26453" y="84773"/>
                  <a:pt x="15180" y="59093"/>
                  <a:pt x="10459" y="48145"/>
                </a:cubicBezTo>
                <a:cubicBezTo>
                  <a:pt x="7325" y="40901"/>
                  <a:pt x="4924" y="30971"/>
                  <a:pt x="3296" y="22506"/>
                </a:cubicBezTo>
                <a:cubicBezTo>
                  <a:pt x="2483" y="18274"/>
                  <a:pt x="1872" y="14407"/>
                  <a:pt x="1424" y="11437"/>
                </a:cubicBezTo>
                <a:cubicBezTo>
                  <a:pt x="977" y="8466"/>
                  <a:pt x="773" y="6349"/>
                  <a:pt x="733" y="5698"/>
                </a:cubicBezTo>
                <a:cubicBezTo>
                  <a:pt x="692" y="5332"/>
                  <a:pt x="692" y="5006"/>
                  <a:pt x="692" y="4721"/>
                </a:cubicBezTo>
                <a:cubicBezTo>
                  <a:pt x="692" y="4274"/>
                  <a:pt x="733" y="3908"/>
                  <a:pt x="814" y="3663"/>
                </a:cubicBezTo>
                <a:cubicBezTo>
                  <a:pt x="936" y="3256"/>
                  <a:pt x="1221" y="2971"/>
                  <a:pt x="1791" y="2646"/>
                </a:cubicBezTo>
                <a:cubicBezTo>
                  <a:pt x="2401" y="2320"/>
                  <a:pt x="3296" y="1995"/>
                  <a:pt x="4639" y="1588"/>
                </a:cubicBezTo>
                <a:cubicBezTo>
                  <a:pt x="6471" y="1018"/>
                  <a:pt x="9727" y="692"/>
                  <a:pt x="12820" y="692"/>
                </a:cubicBezTo>
                <a:close/>
                <a:moveTo>
                  <a:pt x="12820" y="1"/>
                </a:moveTo>
                <a:cubicBezTo>
                  <a:pt x="9645" y="1"/>
                  <a:pt x="6430" y="326"/>
                  <a:pt x="4436" y="937"/>
                </a:cubicBezTo>
                <a:cubicBezTo>
                  <a:pt x="2645" y="1466"/>
                  <a:pt x="1546" y="1873"/>
                  <a:pt x="895" y="2442"/>
                </a:cubicBezTo>
                <a:cubicBezTo>
                  <a:pt x="529" y="2727"/>
                  <a:pt x="285" y="3053"/>
                  <a:pt x="163" y="3419"/>
                </a:cubicBezTo>
                <a:cubicBezTo>
                  <a:pt x="41" y="3826"/>
                  <a:pt x="0" y="4233"/>
                  <a:pt x="0" y="4721"/>
                </a:cubicBezTo>
                <a:cubicBezTo>
                  <a:pt x="0" y="5006"/>
                  <a:pt x="0" y="5373"/>
                  <a:pt x="41" y="5739"/>
                </a:cubicBezTo>
                <a:cubicBezTo>
                  <a:pt x="81" y="6431"/>
                  <a:pt x="326" y="8547"/>
                  <a:pt x="733" y="11518"/>
                </a:cubicBezTo>
                <a:cubicBezTo>
                  <a:pt x="2035" y="20471"/>
                  <a:pt x="5087" y="37442"/>
                  <a:pt x="9849" y="48390"/>
                </a:cubicBezTo>
                <a:cubicBezTo>
                  <a:pt x="12982" y="55715"/>
                  <a:pt x="19046" y="69552"/>
                  <a:pt x="24500" y="82087"/>
                </a:cubicBezTo>
                <a:cubicBezTo>
                  <a:pt x="27226" y="88354"/>
                  <a:pt x="29831" y="94296"/>
                  <a:pt x="31825" y="98895"/>
                </a:cubicBezTo>
                <a:cubicBezTo>
                  <a:pt x="33779" y="103534"/>
                  <a:pt x="35203" y="106831"/>
                  <a:pt x="35569" y="107808"/>
                </a:cubicBezTo>
                <a:cubicBezTo>
                  <a:pt x="35610" y="107930"/>
                  <a:pt x="35732" y="108052"/>
                  <a:pt x="35895" y="108052"/>
                </a:cubicBezTo>
                <a:lnTo>
                  <a:pt x="69714" y="108052"/>
                </a:lnTo>
                <a:cubicBezTo>
                  <a:pt x="69795" y="108052"/>
                  <a:pt x="69918" y="107970"/>
                  <a:pt x="69999" y="107848"/>
                </a:cubicBezTo>
                <a:cubicBezTo>
                  <a:pt x="70040" y="107767"/>
                  <a:pt x="70040" y="107645"/>
                  <a:pt x="69999" y="107523"/>
                </a:cubicBezTo>
                <a:cubicBezTo>
                  <a:pt x="68005" y="103941"/>
                  <a:pt x="61127" y="91488"/>
                  <a:pt x="54086" y="78261"/>
                </a:cubicBezTo>
                <a:cubicBezTo>
                  <a:pt x="47087" y="65035"/>
                  <a:pt x="39965" y="50994"/>
                  <a:pt x="37482" y="44320"/>
                </a:cubicBezTo>
                <a:cubicBezTo>
                  <a:pt x="34755" y="36954"/>
                  <a:pt x="31296" y="26739"/>
                  <a:pt x="28244" y="18111"/>
                </a:cubicBezTo>
                <a:cubicBezTo>
                  <a:pt x="26697" y="13797"/>
                  <a:pt x="25273" y="9890"/>
                  <a:pt x="24093" y="6960"/>
                </a:cubicBezTo>
                <a:cubicBezTo>
                  <a:pt x="23523" y="5454"/>
                  <a:pt x="22994" y="4233"/>
                  <a:pt x="22546" y="3297"/>
                </a:cubicBezTo>
                <a:cubicBezTo>
                  <a:pt x="22302" y="2849"/>
                  <a:pt x="22099" y="2483"/>
                  <a:pt x="21936" y="2158"/>
                </a:cubicBezTo>
                <a:cubicBezTo>
                  <a:pt x="21732" y="1832"/>
                  <a:pt x="21569" y="1628"/>
                  <a:pt x="21407" y="1466"/>
                </a:cubicBezTo>
                <a:cubicBezTo>
                  <a:pt x="21040" y="1181"/>
                  <a:pt x="20593" y="977"/>
                  <a:pt x="20023" y="774"/>
                </a:cubicBezTo>
                <a:cubicBezTo>
                  <a:pt x="18314" y="245"/>
                  <a:pt x="15587" y="1"/>
                  <a:pt x="1282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49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12: Hàng đợi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0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12: Hàng đợi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graphicFrame>
        <p:nvGraphicFramePr>
          <p:cNvPr id="684" name="Google Shape;684;p50"/>
          <p:cNvGraphicFramePr/>
          <p:nvPr/>
        </p:nvGraphicFramePr>
        <p:xfrm>
          <a:off x="887613" y="2253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{278ACD5B-A16B-437D-85C5-E46A9813563D}</a:tableStyleId>
              </a:tblPr>
              <a:tblGrid>
                <a:gridCol w="3414750"/>
                <a:gridCol w="2777575"/>
                <a:gridCol w="4224425"/>
              </a:tblGrid>
              <a:tr h="61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Exo"/>
                          <a:ea typeface="Exo"/>
                          <a:cs typeface="Exo"/>
                          <a:sym typeface="Exo"/>
                        </a:rPr>
                        <a:t>Stack</a:t>
                      </a:r>
                      <a:endParaRPr b="1" sz="18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Exo"/>
                          <a:ea typeface="Exo"/>
                          <a:cs typeface="Exo"/>
                          <a:sym typeface="Exo"/>
                        </a:rPr>
                        <a:t>Queue</a:t>
                      </a:r>
                      <a:endParaRPr b="1" sz="18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93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Exo"/>
                          <a:ea typeface="Exo"/>
                          <a:cs typeface="Exo"/>
                          <a:sym typeface="Exo"/>
                        </a:rPr>
                        <a:t>Kiểu cấu trúc dữ liệu</a:t>
                      </a:r>
                      <a:endParaRPr sz="18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Exo"/>
                          <a:ea typeface="Exo"/>
                          <a:cs typeface="Exo"/>
                          <a:sym typeface="Exo"/>
                        </a:rPr>
                        <a:t>LIFO</a:t>
                      </a:r>
                      <a:endParaRPr sz="18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Exo"/>
                          <a:ea typeface="Exo"/>
                          <a:cs typeface="Exo"/>
                          <a:sym typeface="Exo"/>
                        </a:rPr>
                        <a:t>FIFO</a:t>
                      </a:r>
                      <a:endParaRPr sz="18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Exo"/>
                          <a:ea typeface="Exo"/>
                          <a:cs typeface="Exo"/>
                          <a:sym typeface="Exo"/>
                        </a:rPr>
                        <a:t>Các thao tác cơ bản</a:t>
                      </a:r>
                      <a:endParaRPr sz="18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push, pop, peek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enqueue, dequeue, front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Exo"/>
                          <a:ea typeface="Exo"/>
                          <a:cs typeface="Exo"/>
                          <a:sym typeface="Exo"/>
                        </a:rPr>
                        <a:t>Độ phức tạp của các thao tác cơ bản</a:t>
                      </a:r>
                      <a:endParaRPr sz="18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O(1)</a:t>
                      </a:r>
                      <a:endParaRPr sz="1800"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O(1)</a:t>
                      </a:r>
                      <a:endParaRPr sz="1800"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85" name="Google Shape;685;p50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686" name="Google Shape;686;p50"/>
          <p:cNvSpPr txBox="1"/>
          <p:nvPr/>
        </p:nvSpPr>
        <p:spPr>
          <a:xfrm>
            <a:off x="355925" y="761988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So sánh</a:t>
            </a: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Stack và Queue</a:t>
            </a:r>
            <a:endParaRPr b="1" sz="38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1" name="Google Shape;69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41" y="0"/>
            <a:ext cx="12246357" cy="691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915398" y="457201"/>
            <a:ext cx="4724402" cy="19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51"/>
          <p:cNvSpPr/>
          <p:nvPr/>
        </p:nvSpPr>
        <p:spPr>
          <a:xfrm>
            <a:off x="3124200" y="3136659"/>
            <a:ext cx="8382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THANK YOU !</a:t>
            </a:r>
            <a:endParaRPr/>
          </a:p>
        </p:txBody>
      </p:sp>
      <p:pic>
        <p:nvPicPr>
          <p:cNvPr id="694" name="Google Shape;694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39400" y="333768"/>
            <a:ext cx="1322658" cy="588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2015" y="4005968"/>
            <a:ext cx="7319586" cy="3004433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51"/>
          <p:cNvSpPr txBox="1"/>
          <p:nvPr/>
        </p:nvSpPr>
        <p:spPr>
          <a:xfrm>
            <a:off x="3173838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FFFFFF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FFFFFF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solidFill>
                <a:srgbClr val="FFFFFF"/>
              </a:solidFill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75000"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7"/>
          <p:cNvSpPr/>
          <p:nvPr/>
        </p:nvSpPr>
        <p:spPr>
          <a:xfrm>
            <a:off x="2543314" y="2759817"/>
            <a:ext cx="6928839" cy="3847268"/>
          </a:xfrm>
          <a:custGeom>
            <a:rect b="b" l="l" r="r" t="t"/>
            <a:pathLst>
              <a:path extrusionOk="0" h="6106774" w="11743795">
                <a:moveTo>
                  <a:pt x="0" y="0"/>
                </a:moveTo>
                <a:lnTo>
                  <a:pt x="11743796" y="0"/>
                </a:lnTo>
                <a:lnTo>
                  <a:pt x="11743796" y="6106774"/>
                </a:lnTo>
                <a:lnTo>
                  <a:pt x="0" y="61067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ue text on a black background&#10;&#10;Description automatically generated with low confidence" id="170" name="Google Shape;170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0774" y="250075"/>
            <a:ext cx="4572000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7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8"/>
          <p:cNvSpPr/>
          <p:nvPr/>
        </p:nvSpPr>
        <p:spPr>
          <a:xfrm>
            <a:off x="5160900" y="3251600"/>
            <a:ext cx="6547800" cy="64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2262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Các thao tác cơ bản với Hàng đợi</a:t>
            </a:r>
            <a:endParaRPr sz="1800">
              <a:solidFill>
                <a:srgbClr val="E11F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38"/>
          <p:cNvSpPr txBox="1"/>
          <p:nvPr/>
        </p:nvSpPr>
        <p:spPr>
          <a:xfrm>
            <a:off x="0" y="106200"/>
            <a:ext cx="40386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178" name="Google Shape;178;p38"/>
          <p:cNvSpPr/>
          <p:nvPr/>
        </p:nvSpPr>
        <p:spPr>
          <a:xfrm>
            <a:off x="5160900" y="4267225"/>
            <a:ext cx="6547800" cy="64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2262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Thực hành: Ứng dụng MP3</a:t>
            </a:r>
            <a:endParaRPr sz="1800">
              <a:solidFill>
                <a:srgbClr val="E11F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675523"/>
            <a:ext cx="40386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8"/>
          <p:cNvSpPr/>
          <p:nvPr/>
        </p:nvSpPr>
        <p:spPr>
          <a:xfrm>
            <a:off x="5160900" y="2235975"/>
            <a:ext cx="6547800" cy="648600"/>
          </a:xfrm>
          <a:prstGeom prst="roundRect">
            <a:avLst>
              <a:gd fmla="val 16667" name="adj"/>
            </a:avLst>
          </a:prstGeom>
          <a:solidFill>
            <a:srgbClr val="E2262D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Cách hoạt động của Hàng đợi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8"/>
          <p:cNvSpPr txBox="1"/>
          <p:nvPr/>
        </p:nvSpPr>
        <p:spPr>
          <a:xfrm>
            <a:off x="387825" y="7620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Nội dung buổi học</a:t>
            </a:r>
            <a:endParaRPr b="1" sz="4000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82" name="Google Shape;182;p38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183" name="Google Shape;183;p38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12: Hàng đợi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12: Hàng đợi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189" name="Google Shape;189;p39"/>
          <p:cNvSpPr txBox="1"/>
          <p:nvPr/>
        </p:nvSpPr>
        <p:spPr>
          <a:xfrm>
            <a:off x="400775" y="1796963"/>
            <a:ext cx="1087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Hàng đợi (Queue) 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là một kiểu danh sách mà </a:t>
            </a:r>
            <a:r>
              <a:rPr lang="en-US" sz="2400">
                <a:solidFill>
                  <a:schemeClr val="dk1"/>
                </a:solidFill>
                <a:highlight>
                  <a:srgbClr val="FFF2CC"/>
                </a:highlight>
                <a:latin typeface="Exo"/>
                <a:ea typeface="Exo"/>
                <a:cs typeface="Exo"/>
                <a:sym typeface="Exo"/>
              </a:rPr>
              <a:t>thêm phần tử ở </a:t>
            </a:r>
            <a:r>
              <a:rPr b="1" lang="en-US" sz="2400">
                <a:solidFill>
                  <a:schemeClr val="dk1"/>
                </a:solidFill>
                <a:highlight>
                  <a:srgbClr val="FFF2CC"/>
                </a:highlight>
                <a:latin typeface="Exo"/>
                <a:ea typeface="Exo"/>
                <a:cs typeface="Exo"/>
                <a:sym typeface="Exo"/>
              </a:rPr>
              <a:t>cuối danh sách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, còn </a:t>
            </a:r>
            <a:r>
              <a:rPr lang="en-US" sz="2400">
                <a:solidFill>
                  <a:schemeClr val="dk1"/>
                </a:solidFill>
                <a:highlight>
                  <a:srgbClr val="FFF2CC"/>
                </a:highlight>
                <a:latin typeface="Exo"/>
                <a:ea typeface="Exo"/>
                <a:cs typeface="Exo"/>
                <a:sym typeface="Exo"/>
              </a:rPr>
              <a:t>loại bỏ phần tử ở </a:t>
            </a:r>
            <a:r>
              <a:rPr b="1" lang="en-US" sz="2400">
                <a:solidFill>
                  <a:schemeClr val="dk1"/>
                </a:solidFill>
                <a:highlight>
                  <a:srgbClr val="FFF2CC"/>
                </a:highlight>
                <a:latin typeface="Exo"/>
                <a:ea typeface="Exo"/>
                <a:cs typeface="Exo"/>
                <a:sym typeface="Exo"/>
              </a:rPr>
              <a:t>đầu danh sách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. </a:t>
            </a:r>
            <a:endParaRPr b="1"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90" name="Google Shape;190;p39"/>
          <p:cNvSpPr txBox="1"/>
          <p:nvPr/>
        </p:nvSpPr>
        <p:spPr>
          <a:xfrm>
            <a:off x="387825" y="7620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latin typeface="Exo"/>
                <a:ea typeface="Exo"/>
                <a:cs typeface="Exo"/>
                <a:sym typeface="Exo"/>
              </a:rPr>
              <a:t>Hàng đợi</a:t>
            </a:r>
            <a:endParaRPr b="1" sz="4000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91" name="Google Shape;191;p39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pic>
        <p:nvPicPr>
          <p:cNvPr id="192" name="Google Shape;19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2700" y="2899750"/>
            <a:ext cx="5383675" cy="39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700" y="2899750"/>
            <a:ext cx="5383675" cy="390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0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12: Hàng đợi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199" name="Google Shape;199;p40"/>
          <p:cNvSpPr txBox="1"/>
          <p:nvPr/>
        </p:nvSpPr>
        <p:spPr>
          <a:xfrm>
            <a:off x="400775" y="1796963"/>
            <a:ext cx="1087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Hàng đợi (Queue)</a:t>
            </a:r>
            <a:r>
              <a:rPr b="1" lang="en-US" sz="24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là 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một kiểu danh sách mà </a:t>
            </a:r>
            <a:r>
              <a:rPr lang="en-US" sz="2400">
                <a:solidFill>
                  <a:schemeClr val="dk1"/>
                </a:solidFill>
                <a:highlight>
                  <a:srgbClr val="FFF2CC"/>
                </a:highlight>
                <a:latin typeface="Exo"/>
                <a:ea typeface="Exo"/>
                <a:cs typeface="Exo"/>
                <a:sym typeface="Exo"/>
              </a:rPr>
              <a:t>thêm phần tử ở </a:t>
            </a:r>
            <a:r>
              <a:rPr b="1" lang="en-US" sz="2400">
                <a:solidFill>
                  <a:schemeClr val="dk1"/>
                </a:solidFill>
                <a:highlight>
                  <a:srgbClr val="FFF2CC"/>
                </a:highlight>
                <a:latin typeface="Exo"/>
                <a:ea typeface="Exo"/>
                <a:cs typeface="Exo"/>
                <a:sym typeface="Exo"/>
              </a:rPr>
              <a:t>cuối danh sách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, còn </a:t>
            </a:r>
            <a:r>
              <a:rPr lang="en-US" sz="2400">
                <a:solidFill>
                  <a:schemeClr val="dk1"/>
                </a:solidFill>
                <a:highlight>
                  <a:srgbClr val="FFF2CC"/>
                </a:highlight>
                <a:latin typeface="Exo"/>
                <a:ea typeface="Exo"/>
                <a:cs typeface="Exo"/>
                <a:sym typeface="Exo"/>
              </a:rPr>
              <a:t>loại bỏ phần tử ở </a:t>
            </a:r>
            <a:r>
              <a:rPr b="1" lang="en-US" sz="2400">
                <a:solidFill>
                  <a:schemeClr val="dk1"/>
                </a:solidFill>
                <a:highlight>
                  <a:srgbClr val="FFF2CC"/>
                </a:highlight>
                <a:latin typeface="Exo"/>
                <a:ea typeface="Exo"/>
                <a:cs typeface="Exo"/>
                <a:sym typeface="Exo"/>
              </a:rPr>
              <a:t>đầu danh sách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. </a:t>
            </a:r>
            <a:endParaRPr b="1"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0" name="Google Shape;200;p40"/>
          <p:cNvSpPr txBox="1"/>
          <p:nvPr/>
        </p:nvSpPr>
        <p:spPr>
          <a:xfrm>
            <a:off x="387825" y="7620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latin typeface="Exo"/>
                <a:ea typeface="Exo"/>
                <a:cs typeface="Exo"/>
                <a:sym typeface="Exo"/>
              </a:rPr>
              <a:t>Hàng đợi</a:t>
            </a:r>
            <a:endParaRPr b="1" sz="4000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1" name="Google Shape;201;p40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202" name="Google Shape;202;p40"/>
          <p:cNvSpPr txBox="1"/>
          <p:nvPr/>
        </p:nvSpPr>
        <p:spPr>
          <a:xfrm>
            <a:off x="400775" y="3078250"/>
            <a:ext cx="4463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Hàng đợi là cấu trúc dữ liệu kiểu </a:t>
            </a:r>
            <a:r>
              <a:rPr b="1"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First In - First Out (FIFO).</a:t>
            </a:r>
            <a:endParaRPr b="1"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1"/>
          <p:cNvSpPr/>
          <p:nvPr/>
        </p:nvSpPr>
        <p:spPr>
          <a:xfrm>
            <a:off x="5160900" y="3251600"/>
            <a:ext cx="6547800" cy="648600"/>
          </a:xfrm>
          <a:prstGeom prst="roundRect">
            <a:avLst>
              <a:gd fmla="val 16667" name="adj"/>
            </a:avLst>
          </a:prstGeom>
          <a:solidFill>
            <a:srgbClr val="E11F26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Các thao tác cơ bản với Hàng đợi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41"/>
          <p:cNvSpPr txBox="1"/>
          <p:nvPr/>
        </p:nvSpPr>
        <p:spPr>
          <a:xfrm>
            <a:off x="0" y="106200"/>
            <a:ext cx="40386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209" name="Google Shape;209;p41"/>
          <p:cNvSpPr/>
          <p:nvPr/>
        </p:nvSpPr>
        <p:spPr>
          <a:xfrm>
            <a:off x="5160900" y="4267225"/>
            <a:ext cx="6547800" cy="64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2262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Thực hành: </a:t>
            </a:r>
            <a:r>
              <a:rPr b="1" lang="en-US" sz="21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Ứng dụng MP3</a:t>
            </a:r>
            <a:endParaRPr sz="1800">
              <a:solidFill>
                <a:srgbClr val="E11F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675523"/>
            <a:ext cx="40386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1"/>
          <p:cNvSpPr/>
          <p:nvPr/>
        </p:nvSpPr>
        <p:spPr>
          <a:xfrm>
            <a:off x="5160900" y="2235975"/>
            <a:ext cx="6547800" cy="64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Cách hoạt động của Hàng đợi</a:t>
            </a:r>
            <a:endParaRPr sz="1800">
              <a:solidFill>
                <a:srgbClr val="E11F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41"/>
          <p:cNvSpPr txBox="1"/>
          <p:nvPr/>
        </p:nvSpPr>
        <p:spPr>
          <a:xfrm>
            <a:off x="387825" y="7620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Nội dung buổi học</a:t>
            </a:r>
            <a:endParaRPr b="1" sz="4000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13" name="Google Shape;213;p41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214" name="Google Shape;214;p41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12: Hàng đợi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12: Hàng đợi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220" name="Google Shape;220;p42"/>
          <p:cNvSpPr txBox="1"/>
          <p:nvPr/>
        </p:nvSpPr>
        <p:spPr>
          <a:xfrm>
            <a:off x="3462575" y="4644025"/>
            <a:ext cx="518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Trong Python, ta biểu diễn qu</a:t>
            </a:r>
            <a:r>
              <a:rPr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eue </a:t>
            </a:r>
            <a:r>
              <a:rPr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sử dụng List</a:t>
            </a:r>
            <a:endParaRPr sz="1800"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21" name="Google Shape;221;p42"/>
          <p:cNvSpPr txBox="1"/>
          <p:nvPr/>
        </p:nvSpPr>
        <p:spPr>
          <a:xfrm>
            <a:off x="387825" y="6096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latin typeface="Exo"/>
                <a:ea typeface="Exo"/>
                <a:cs typeface="Exo"/>
                <a:sym typeface="Exo"/>
              </a:rPr>
              <a:t>Hàng đợi</a:t>
            </a:r>
            <a:r>
              <a:rPr b="1" lang="en-US" sz="3800">
                <a:latin typeface="Exo"/>
                <a:ea typeface="Exo"/>
                <a:cs typeface="Exo"/>
                <a:sym typeface="Exo"/>
              </a:rPr>
              <a:t>: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Thao tác cơ bản</a:t>
            </a:r>
            <a:endParaRPr b="1" sz="40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22" name="Google Shape;222;p42"/>
          <p:cNvSpPr/>
          <p:nvPr/>
        </p:nvSpPr>
        <p:spPr>
          <a:xfrm>
            <a:off x="5337448" y="1946400"/>
            <a:ext cx="1517100" cy="455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1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Khai báo</a:t>
            </a:r>
            <a:endParaRPr b="1" sz="240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23" name="Google Shape;223;p42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pic>
        <p:nvPicPr>
          <p:cNvPr id="224" name="Google Shape;22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4188" y="2554500"/>
            <a:ext cx="5903619" cy="19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2775" y="2544150"/>
            <a:ext cx="6146450" cy="245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3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12: Hàng đợi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231" name="Google Shape;231;p43"/>
          <p:cNvSpPr txBox="1"/>
          <p:nvPr/>
        </p:nvSpPr>
        <p:spPr>
          <a:xfrm>
            <a:off x="3102750" y="5061350"/>
            <a:ext cx="5986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Sử dụng chỉ số phần tử để xem phần tử ở đầu hàng</a:t>
            </a:r>
            <a:endParaRPr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(không thay đổi hàng đợi)</a:t>
            </a:r>
            <a:endParaRPr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32" name="Google Shape;232;p43"/>
          <p:cNvSpPr txBox="1"/>
          <p:nvPr/>
        </p:nvSpPr>
        <p:spPr>
          <a:xfrm>
            <a:off x="387825" y="6096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latin typeface="Exo"/>
                <a:ea typeface="Exo"/>
                <a:cs typeface="Exo"/>
                <a:sym typeface="Exo"/>
              </a:rPr>
              <a:t>Hàng đợi: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Thao tác cơ bản</a:t>
            </a:r>
            <a:endParaRPr b="1" sz="40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33" name="Google Shape;233;p43"/>
          <p:cNvSpPr/>
          <p:nvPr/>
        </p:nvSpPr>
        <p:spPr>
          <a:xfrm>
            <a:off x="5337448" y="1946400"/>
            <a:ext cx="1517100" cy="455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1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Front</a:t>
            </a:r>
            <a:endParaRPr b="1" sz="240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34" name="Google Shape;234;p43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12: Hàng đợi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240" name="Google Shape;240;p44"/>
          <p:cNvSpPr txBox="1"/>
          <p:nvPr/>
        </p:nvSpPr>
        <p:spPr>
          <a:xfrm>
            <a:off x="3170550" y="5040475"/>
            <a:ext cx="57258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2725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Phần tử mới thêm vào sẽ được xếp ở cuối hàng</a:t>
            </a:r>
            <a:endParaRPr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12725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Độ phức tạp: </a:t>
            </a: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O(1)</a:t>
            </a:r>
            <a:endParaRPr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41" name="Google Shape;241;p44"/>
          <p:cNvSpPr txBox="1"/>
          <p:nvPr/>
        </p:nvSpPr>
        <p:spPr>
          <a:xfrm>
            <a:off x="387825" y="6096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latin typeface="Exo"/>
                <a:ea typeface="Exo"/>
                <a:cs typeface="Exo"/>
                <a:sym typeface="Exo"/>
              </a:rPr>
              <a:t>Hàng đợi: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Thao tác cơ bản</a:t>
            </a:r>
            <a:endParaRPr b="1" sz="40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42" name="Google Shape;242;p44"/>
          <p:cNvSpPr/>
          <p:nvPr/>
        </p:nvSpPr>
        <p:spPr>
          <a:xfrm>
            <a:off x="5337448" y="1946400"/>
            <a:ext cx="1517100" cy="455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1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Enqueue</a:t>
            </a:r>
            <a:endParaRPr b="1" sz="240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43" name="Google Shape;243;p44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pic>
        <p:nvPicPr>
          <p:cNvPr id="244" name="Google Shape;24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1075" y="2554500"/>
            <a:ext cx="6989845" cy="24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CCCCCC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