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Exo Medium"/>
      <p:regular r:id="rId37"/>
      <p:bold r:id="rId38"/>
      <p:italic r:id="rId39"/>
      <p:boldItalic r:id="rId40"/>
    </p:embeddedFont>
    <p:embeddedFont>
      <p:font typeface="Exo Black"/>
      <p:bold r:id="rId41"/>
      <p:boldItalic r:id="rId42"/>
    </p:embeddedFont>
    <p:embeddedFont>
      <p:font typeface="Roboto Mono"/>
      <p:regular r:id="rId43"/>
      <p:bold r:id="rId44"/>
      <p:italic r:id="rId45"/>
      <p:boldItalic r:id="rId46"/>
    </p:embeddedFont>
    <p:embeddedFont>
      <p:font typeface="Exo"/>
      <p:regular r:id="rId47"/>
      <p:bold r:id="rId48"/>
      <p:italic r:id="rId49"/>
      <p:boldItalic r:id="rId50"/>
    </p:embeddedFont>
    <p:embeddedFont>
      <p:font typeface="Exo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203F28-179F-43E8-BB4C-6FABE1296289}">
  <a:tblStyle styleId="{D9203F28-179F-43E8-BB4C-6FABE12962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Medium-boldItalic.fntdata"/><Relationship Id="rId42" Type="http://schemas.openxmlformats.org/officeDocument/2006/relationships/font" Target="fonts/ExoBlack-boldItalic.fntdata"/><Relationship Id="rId41" Type="http://schemas.openxmlformats.org/officeDocument/2006/relationships/font" Target="fonts/ExoBlack-bold.fntdata"/><Relationship Id="rId44" Type="http://schemas.openxmlformats.org/officeDocument/2006/relationships/font" Target="fonts/RobotoMono-bold.fntdata"/><Relationship Id="rId43" Type="http://schemas.openxmlformats.org/officeDocument/2006/relationships/font" Target="fonts/RobotoMono-regular.fntdata"/><Relationship Id="rId46" Type="http://schemas.openxmlformats.org/officeDocument/2006/relationships/font" Target="fonts/RobotoMono-boldItalic.fntdata"/><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xo-bold.fntdata"/><Relationship Id="rId47" Type="http://schemas.openxmlformats.org/officeDocument/2006/relationships/font" Target="fonts/Exo-regular.fntdata"/><Relationship Id="rId49" Type="http://schemas.openxmlformats.org/officeDocument/2006/relationships/font" Target="fonts/Ex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ExoMedium-regular.fntdata"/><Relationship Id="rId36" Type="http://schemas.openxmlformats.org/officeDocument/2006/relationships/slide" Target="slides/slide30.xml"/><Relationship Id="rId39" Type="http://schemas.openxmlformats.org/officeDocument/2006/relationships/font" Target="fonts/ExoMedium-italic.fntdata"/><Relationship Id="rId38" Type="http://schemas.openxmlformats.org/officeDocument/2006/relationships/font" Target="fonts/Exo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xoLight-regular.fntdata"/><Relationship Id="rId50" Type="http://schemas.openxmlformats.org/officeDocument/2006/relationships/font" Target="fonts/Exo-boldItalic.fntdata"/><Relationship Id="rId53" Type="http://schemas.openxmlformats.org/officeDocument/2006/relationships/font" Target="fonts/ExoLight-italic.fntdata"/><Relationship Id="rId52" Type="http://schemas.openxmlformats.org/officeDocument/2006/relationships/font" Target="fonts/ExoLigh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Exo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da01bedcaf_0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g2da01bedcaf_0_6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g2da01bedcaf_0_6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da01bedcaf_0_8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5" name="Google Shape;1015;g2da01bedcaf_0_8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g2da01bedcaf_0_8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2da01bedcaf_0_1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5" name="Google Shape;1215;g2da01bedcaf_0_1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6" name="Google Shape;1216;g2da01bedcaf_0_1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da01bedcaf_0_13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5" name="Google Shape;1415;g2da01bedcaf_0_1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cf03a48fbb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2" name="Google Shape;1422;g2cf03a48fbb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da01bedcaf_0_13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432" name="Google Shape;1432;g2da01bedcaf_0_1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2da01bedcaf_0_16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5" name="Google Shape;1445;g2da01bedcaf_0_16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6f5ebf645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3" name="Google Shape;1453;g26f5ebf645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26f5ebf6453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3" name="Google Shape;1463;g26f5ebf645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da01bedcaf_0_14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2" name="Google Shape;1472;g2da01bedcaf_0_1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7ec150d40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97ec150d40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97ec150d40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da01bedcaf_0_14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1" name="Google Shape;1481;g2da01bedcaf_0_14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2" name="Google Shape;1482;g2da01bedcaf_0_14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g2da01bedcaf_0_16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682" name="Google Shape;1682;g2da01bedcaf_0_16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26f5ebf6453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g26f5ebf6453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26f5ebf6453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4" name="Google Shape;1704;g26f5ebf6453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2da01bedcaf_0_16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3" name="Google Shape;1713;g2da01bedcaf_0_16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6f5ebf6453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2" name="Google Shape;1722;g26f5ebf6453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26f5ebf6453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1" name="Google Shape;1731;g26f5ebf6453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2d1499377f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0" name="Google Shape;1740;g2d1499377f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26f5ebf6453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g26f5ebf645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2da01bedcaf_0_16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8" name="Google Shape;1758;g2da01bedcaf_0_16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9" name="Google Shape;1759;g2da01bedcaf_0_16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7ec150d40_0_3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74" name="Google Shape;174;g297ec150d40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297ec1a9678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9" name="Google Shape;1959;g297ec1a9678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a01bedca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da01bedca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0854cc649_9_17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a0854cc649_9_17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f5ebf6453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6f5ebf645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a01bedca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2da01bedcaf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da01bedcaf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a01bedcaf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2da01bedcaf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2da01bedcaf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da01bedcaf_0_4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g2da01bedcaf_0_4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g2da01bedcaf_0_4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2"/>
          <p:cNvSpPr/>
          <p:nvPr>
            <p:ph idx="2" type="pic"/>
          </p:nvPr>
        </p:nvSpPr>
        <p:spPr>
          <a:xfrm>
            <a:off x="5867401" y="1176112"/>
            <a:ext cx="4189413" cy="4202113"/>
          </a:xfrm>
          <a:prstGeom prst="rect">
            <a:avLst/>
          </a:prstGeom>
          <a:noFill/>
          <a:ln>
            <a:noFill/>
          </a:ln>
        </p:spPr>
      </p:sp>
      <p:sp>
        <p:nvSpPr>
          <p:cNvPr id="18" name="Google Shape;18;p2"/>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p:nvPr>
            <p:ph idx="2" type="pic"/>
          </p:nvPr>
        </p:nvSpPr>
        <p:spPr>
          <a:xfrm>
            <a:off x="5183188" y="987425"/>
            <a:ext cx="6172200" cy="4873625"/>
          </a:xfrm>
          <a:prstGeom prst="rect">
            <a:avLst/>
          </a:prstGeom>
          <a:noFill/>
          <a:ln>
            <a:noFill/>
          </a:ln>
        </p:spPr>
      </p:sp>
      <p:sp>
        <p:nvSpPr>
          <p:cNvPr id="77" name="Google Shape;77;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3" name="Shape 93"/>
        <p:cNvGrpSpPr/>
        <p:nvPr/>
      </p:nvGrpSpPr>
      <p:grpSpPr>
        <a:xfrm>
          <a:off x="0" y="0"/>
          <a:ext cx="0" cy="0"/>
          <a:chOff x="0" y="0"/>
          <a:chExt cx="0" cy="0"/>
        </a:xfrm>
      </p:grpSpPr>
      <p:sp>
        <p:nvSpPr>
          <p:cNvPr id="94" name="Google Shape;94;p1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95" name="Shape 95"/>
        <p:cNvGrpSpPr/>
        <p:nvPr/>
      </p:nvGrpSpPr>
      <p:grpSpPr>
        <a:xfrm>
          <a:off x="0" y="0"/>
          <a:ext cx="0" cy="0"/>
          <a:chOff x="0" y="0"/>
          <a:chExt cx="0" cy="0"/>
        </a:xfrm>
      </p:grpSpPr>
      <p:sp>
        <p:nvSpPr>
          <p:cNvPr id="96" name="Google Shape;96;p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9"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98" name="Shape 98"/>
        <p:cNvGrpSpPr/>
        <p:nvPr/>
      </p:nvGrpSpPr>
      <p:grpSpPr>
        <a:xfrm>
          <a:off x="0" y="0"/>
          <a:ext cx="0" cy="0"/>
          <a:chOff x="0" y="0"/>
          <a:chExt cx="0" cy="0"/>
        </a:xfrm>
      </p:grpSpPr>
      <p:sp>
        <p:nvSpPr>
          <p:cNvPr id="99" name="Google Shape;99;p21"/>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1"/>
          <p:cNvSpPr/>
          <p:nvPr>
            <p:ph idx="2" type="pic"/>
          </p:nvPr>
        </p:nvSpPr>
        <p:spPr>
          <a:xfrm>
            <a:off x="996950" y="1710767"/>
            <a:ext cx="2349600" cy="2399100"/>
          </a:xfrm>
          <a:prstGeom prst="ellipse">
            <a:avLst/>
          </a:prstGeom>
          <a:solidFill>
            <a:schemeClr val="lt1"/>
          </a:solidFill>
          <a:ln>
            <a:noFill/>
          </a:ln>
        </p:spPr>
      </p:sp>
      <p:sp>
        <p:nvSpPr>
          <p:cNvPr id="101" name="Google Shape;101;p21"/>
          <p:cNvSpPr/>
          <p:nvPr>
            <p:ph idx="3" type="pic"/>
          </p:nvPr>
        </p:nvSpPr>
        <p:spPr>
          <a:xfrm>
            <a:off x="4883150" y="1710767"/>
            <a:ext cx="2349600" cy="2399100"/>
          </a:xfrm>
          <a:prstGeom prst="ellipse">
            <a:avLst/>
          </a:prstGeom>
          <a:solidFill>
            <a:schemeClr val="lt1"/>
          </a:solidFill>
          <a:ln>
            <a:noFill/>
          </a:ln>
        </p:spPr>
      </p:sp>
      <p:sp>
        <p:nvSpPr>
          <p:cNvPr id="102" name="Google Shape;102;p21"/>
          <p:cNvSpPr/>
          <p:nvPr>
            <p:ph idx="4" type="pic"/>
          </p:nvPr>
        </p:nvSpPr>
        <p:spPr>
          <a:xfrm>
            <a:off x="8769350" y="1710767"/>
            <a:ext cx="2349600" cy="2399100"/>
          </a:xfrm>
          <a:prstGeom prst="ellipse">
            <a:avLst/>
          </a:prstGeom>
          <a:solidFill>
            <a:schemeClr val="lt1"/>
          </a:solidFill>
          <a:ln>
            <a:noFill/>
          </a:ln>
        </p:spPr>
      </p:sp>
      <p:pic>
        <p:nvPicPr>
          <p:cNvPr id="103" name="Google Shape;103;p21"/>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4" name="Google Shape;104;p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105" name="Shape 105"/>
        <p:cNvGrpSpPr/>
        <p:nvPr/>
      </p:nvGrpSpPr>
      <p:grpSpPr>
        <a:xfrm>
          <a:off x="0" y="0"/>
          <a:ext cx="0" cy="0"/>
          <a:chOff x="0" y="0"/>
          <a:chExt cx="0" cy="0"/>
        </a:xfrm>
      </p:grpSpPr>
      <p:sp>
        <p:nvSpPr>
          <p:cNvPr id="106" name="Google Shape;106;p22"/>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107" name="Google Shape;107;p22"/>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108" name="Google Shape;108;p2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09" name="Shape 109"/>
        <p:cNvGrpSpPr/>
        <p:nvPr/>
      </p:nvGrpSpPr>
      <p:grpSpPr>
        <a:xfrm>
          <a:off x="0" y="0"/>
          <a:ext cx="0" cy="0"/>
          <a:chOff x="0" y="0"/>
          <a:chExt cx="0" cy="0"/>
        </a:xfrm>
      </p:grpSpPr>
      <p:sp>
        <p:nvSpPr>
          <p:cNvPr id="110" name="Google Shape;110;p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11" name="Shape 111"/>
        <p:cNvGrpSpPr/>
        <p:nvPr/>
      </p:nvGrpSpPr>
      <p:grpSpPr>
        <a:xfrm>
          <a:off x="0" y="0"/>
          <a:ext cx="0" cy="0"/>
          <a:chOff x="0" y="0"/>
          <a:chExt cx="0" cy="0"/>
        </a:xfrm>
      </p:grpSpPr>
      <p:sp>
        <p:nvSpPr>
          <p:cNvPr id="112" name="Google Shape;112;p24"/>
          <p:cNvSpPr/>
          <p:nvPr>
            <p:ph idx="2" type="pic"/>
          </p:nvPr>
        </p:nvSpPr>
        <p:spPr>
          <a:xfrm>
            <a:off x="914400" y="1782093"/>
            <a:ext cx="2209800" cy="2256600"/>
          </a:xfrm>
          <a:prstGeom prst="ellipse">
            <a:avLst/>
          </a:prstGeom>
          <a:solidFill>
            <a:schemeClr val="lt1"/>
          </a:solidFill>
          <a:ln>
            <a:noFill/>
          </a:ln>
        </p:spPr>
      </p:sp>
      <p:sp>
        <p:nvSpPr>
          <p:cNvPr id="113" name="Google Shape;113;p24"/>
          <p:cNvSpPr/>
          <p:nvPr>
            <p:ph idx="3" type="pic"/>
          </p:nvPr>
        </p:nvSpPr>
        <p:spPr>
          <a:xfrm>
            <a:off x="3657600" y="1782093"/>
            <a:ext cx="2209800" cy="2256600"/>
          </a:xfrm>
          <a:prstGeom prst="ellipse">
            <a:avLst/>
          </a:prstGeom>
          <a:solidFill>
            <a:schemeClr val="lt1"/>
          </a:solidFill>
          <a:ln>
            <a:noFill/>
          </a:ln>
        </p:spPr>
      </p:sp>
      <p:sp>
        <p:nvSpPr>
          <p:cNvPr id="114" name="Google Shape;114;p24"/>
          <p:cNvSpPr/>
          <p:nvPr>
            <p:ph idx="4" type="pic"/>
          </p:nvPr>
        </p:nvSpPr>
        <p:spPr>
          <a:xfrm>
            <a:off x="6400800" y="1782093"/>
            <a:ext cx="2209800" cy="2256600"/>
          </a:xfrm>
          <a:prstGeom prst="ellipse">
            <a:avLst/>
          </a:prstGeom>
          <a:solidFill>
            <a:schemeClr val="lt1"/>
          </a:solidFill>
          <a:ln>
            <a:noFill/>
          </a:ln>
        </p:spPr>
      </p:sp>
      <p:sp>
        <p:nvSpPr>
          <p:cNvPr id="115" name="Google Shape;115;p24"/>
          <p:cNvSpPr/>
          <p:nvPr>
            <p:ph idx="5" type="pic"/>
          </p:nvPr>
        </p:nvSpPr>
        <p:spPr>
          <a:xfrm>
            <a:off x="9144000" y="1782093"/>
            <a:ext cx="2209800" cy="2256600"/>
          </a:xfrm>
          <a:prstGeom prst="ellipse">
            <a:avLst/>
          </a:prstGeom>
          <a:solidFill>
            <a:schemeClr val="lt1"/>
          </a:solidFill>
          <a:ln>
            <a:noFill/>
          </a:ln>
        </p:spPr>
      </p:sp>
      <p:sp>
        <p:nvSpPr>
          <p:cNvPr id="116" name="Google Shape;116;p2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117" name="Shape 117"/>
        <p:cNvGrpSpPr/>
        <p:nvPr/>
      </p:nvGrpSpPr>
      <p:grpSpPr>
        <a:xfrm>
          <a:off x="0" y="0"/>
          <a:ext cx="0" cy="0"/>
          <a:chOff x="0" y="0"/>
          <a:chExt cx="0" cy="0"/>
        </a:xfrm>
      </p:grpSpPr>
      <p:sp>
        <p:nvSpPr>
          <p:cNvPr id="118" name="Google Shape;118;p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9" name="Shape 119"/>
        <p:cNvGrpSpPr/>
        <p:nvPr/>
      </p:nvGrpSpPr>
      <p:grpSpPr>
        <a:xfrm>
          <a:off x="0" y="0"/>
          <a:ext cx="0" cy="0"/>
          <a:chOff x="0" y="0"/>
          <a:chExt cx="0" cy="0"/>
        </a:xfrm>
      </p:grpSpPr>
      <p:pic>
        <p:nvPicPr>
          <p:cNvPr id="120" name="Google Shape;120;p26"/>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21" name="Google Shape;121;p26"/>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22" name="Google Shape;122;p2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123" name="Shape 123"/>
        <p:cNvGrpSpPr/>
        <p:nvPr/>
      </p:nvGrpSpPr>
      <p:grpSpPr>
        <a:xfrm>
          <a:off x="0" y="0"/>
          <a:ext cx="0" cy="0"/>
          <a:chOff x="0" y="0"/>
          <a:chExt cx="0" cy="0"/>
        </a:xfrm>
      </p:grpSpPr>
      <p:sp>
        <p:nvSpPr>
          <p:cNvPr id="124" name="Google Shape;124;p2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2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126" name="Shape 126"/>
        <p:cNvGrpSpPr/>
        <p:nvPr/>
      </p:nvGrpSpPr>
      <p:grpSpPr>
        <a:xfrm>
          <a:off x="0" y="0"/>
          <a:ext cx="0" cy="0"/>
          <a:chOff x="0" y="0"/>
          <a:chExt cx="0" cy="0"/>
        </a:xfrm>
      </p:grpSpPr>
      <p:sp>
        <p:nvSpPr>
          <p:cNvPr id="127" name="Google Shape;127;p28"/>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9800"/>
              </a:srgbClr>
            </a:outerShdw>
          </a:effectLst>
        </p:spPr>
      </p:sp>
      <p:sp>
        <p:nvSpPr>
          <p:cNvPr id="128" name="Google Shape;128;p28"/>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9800"/>
              </a:srgbClr>
            </a:outerShdw>
          </a:effectLst>
        </p:spPr>
      </p:sp>
      <p:sp>
        <p:nvSpPr>
          <p:cNvPr id="129" name="Google Shape;129;p2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30" name="Shape 130"/>
        <p:cNvGrpSpPr/>
        <p:nvPr/>
      </p:nvGrpSpPr>
      <p:grpSpPr>
        <a:xfrm>
          <a:off x="0" y="0"/>
          <a:ext cx="0" cy="0"/>
          <a:chOff x="0" y="0"/>
          <a:chExt cx="0" cy="0"/>
        </a:xfrm>
      </p:grpSpPr>
      <p:sp>
        <p:nvSpPr>
          <p:cNvPr id="131" name="Google Shape;131;p29"/>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29"/>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33" name="Google Shape;133;p29"/>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34" name="Google Shape;134;p29"/>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35" name="Google Shape;135;p29"/>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36" name="Google Shape;136;p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137" name="Shape 137"/>
        <p:cNvGrpSpPr/>
        <p:nvPr/>
      </p:nvGrpSpPr>
      <p:grpSpPr>
        <a:xfrm>
          <a:off x="0" y="0"/>
          <a:ext cx="0" cy="0"/>
          <a:chOff x="0" y="0"/>
          <a:chExt cx="0" cy="0"/>
        </a:xfrm>
      </p:grpSpPr>
      <p:sp>
        <p:nvSpPr>
          <p:cNvPr id="138" name="Google Shape;138;p30"/>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595959"/>
              </a:buClr>
              <a:buSzPts val="4800"/>
              <a:buFont typeface="Calibri"/>
              <a:buNone/>
              <a:defRPr b="1" sz="4800">
                <a:solidFill>
                  <a:srgbClr val="59595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30"/>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0" name="Google Shape;140;p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0" name="Shape 20"/>
        <p:cNvGrpSpPr/>
        <p:nvPr/>
      </p:nvGrpSpPr>
      <p:grpSpPr>
        <a:xfrm>
          <a:off x="0" y="0"/>
          <a:ext cx="0" cy="0"/>
          <a:chOff x="0" y="0"/>
          <a:chExt cx="0" cy="0"/>
        </a:xfrm>
      </p:grpSpPr>
      <p:sp>
        <p:nvSpPr>
          <p:cNvPr id="21" name="Google Shape;21;p4"/>
          <p:cNvSpPr/>
          <p:nvPr>
            <p:ph idx="2" type="pic"/>
          </p:nvPr>
        </p:nvSpPr>
        <p:spPr>
          <a:xfrm>
            <a:off x="4806952" y="1588"/>
            <a:ext cx="7386637" cy="6858000"/>
          </a:xfrm>
          <a:prstGeom prst="rect">
            <a:avLst/>
          </a:prstGeom>
          <a:noFill/>
          <a:ln>
            <a:noFill/>
          </a:ln>
        </p:spPr>
      </p:sp>
      <p:sp>
        <p:nvSpPr>
          <p:cNvPr id="22" name="Google Shape;22;p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141" name="Shape 141"/>
        <p:cNvGrpSpPr/>
        <p:nvPr/>
      </p:nvGrpSpPr>
      <p:grpSpPr>
        <a:xfrm>
          <a:off x="0" y="0"/>
          <a:ext cx="0" cy="0"/>
          <a:chOff x="0" y="0"/>
          <a:chExt cx="0" cy="0"/>
        </a:xfrm>
      </p:grpSpPr>
      <p:sp>
        <p:nvSpPr>
          <p:cNvPr id="142" name="Google Shape;142;p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144" name="Shape 144"/>
        <p:cNvGrpSpPr/>
        <p:nvPr/>
      </p:nvGrpSpPr>
      <p:grpSpPr>
        <a:xfrm>
          <a:off x="0" y="0"/>
          <a:ext cx="0" cy="0"/>
          <a:chOff x="0" y="0"/>
          <a:chExt cx="0" cy="0"/>
        </a:xfrm>
      </p:grpSpPr>
      <p:sp>
        <p:nvSpPr>
          <p:cNvPr id="145" name="Google Shape;145;p3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147" name="Shape 147"/>
        <p:cNvGrpSpPr/>
        <p:nvPr/>
      </p:nvGrpSpPr>
      <p:grpSpPr>
        <a:xfrm>
          <a:off x="0" y="0"/>
          <a:ext cx="0" cy="0"/>
          <a:chOff x="0" y="0"/>
          <a:chExt cx="0" cy="0"/>
        </a:xfrm>
      </p:grpSpPr>
      <p:sp>
        <p:nvSpPr>
          <p:cNvPr id="148" name="Google Shape;148;p3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50" name="Shape 150"/>
        <p:cNvGrpSpPr/>
        <p:nvPr/>
      </p:nvGrpSpPr>
      <p:grpSpPr>
        <a:xfrm>
          <a:off x="0" y="0"/>
          <a:ext cx="0" cy="0"/>
          <a:chOff x="0" y="0"/>
          <a:chExt cx="0" cy="0"/>
        </a:xfrm>
      </p:grpSpPr>
      <p:sp>
        <p:nvSpPr>
          <p:cNvPr id="151" name="Google Shape;151;p34"/>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153" name="Shape 153"/>
        <p:cNvGrpSpPr/>
        <p:nvPr/>
      </p:nvGrpSpPr>
      <p:grpSpPr>
        <a:xfrm>
          <a:off x="0" y="0"/>
          <a:ext cx="0" cy="0"/>
          <a:chOff x="0" y="0"/>
          <a:chExt cx="0" cy="0"/>
        </a:xfrm>
      </p:grpSpPr>
      <p:sp>
        <p:nvSpPr>
          <p:cNvPr id="154" name="Google Shape;154;p3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3" name="Shape 23"/>
        <p:cNvGrpSpPr/>
        <p:nvPr/>
      </p:nvGrpSpPr>
      <p:grpSpPr>
        <a:xfrm>
          <a:off x="0" y="0"/>
          <a:ext cx="0" cy="0"/>
          <a:chOff x="0" y="0"/>
          <a:chExt cx="0" cy="0"/>
        </a:xfrm>
      </p:grpSpPr>
      <p:sp>
        <p:nvSpPr>
          <p:cNvPr id="24" name="Google Shape;24;p5"/>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5" name="Shape 25"/>
        <p:cNvGrpSpPr/>
        <p:nvPr/>
      </p:nvGrpSpPr>
      <p:grpSpPr>
        <a:xfrm>
          <a:off x="0" y="0"/>
          <a:ext cx="0" cy="0"/>
          <a:chOff x="0" y="0"/>
          <a:chExt cx="0" cy="0"/>
        </a:xfrm>
      </p:grpSpPr>
      <p:sp>
        <p:nvSpPr>
          <p:cNvPr id="26" name="Google Shape;26;p6"/>
          <p:cNvSpPr/>
          <p:nvPr>
            <p:ph idx="2" type="pic"/>
          </p:nvPr>
        </p:nvSpPr>
        <p:spPr>
          <a:xfrm>
            <a:off x="6096000" y="1075673"/>
            <a:ext cx="4721100" cy="4735500"/>
          </a:xfrm>
          <a:prstGeom prst="rect">
            <a:avLst/>
          </a:prstGeom>
          <a:noFill/>
          <a:ln>
            <a:noFill/>
          </a:ln>
        </p:spPr>
      </p:sp>
      <p:sp>
        <p:nvSpPr>
          <p:cNvPr id="27" name="Google Shape;27;p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8" name="Shape 28"/>
        <p:cNvGrpSpPr/>
        <p:nvPr/>
      </p:nvGrpSpPr>
      <p:grpSpPr>
        <a:xfrm>
          <a:off x="0" y="0"/>
          <a:ext cx="0" cy="0"/>
          <a:chOff x="0" y="0"/>
          <a:chExt cx="0" cy="0"/>
        </a:xfrm>
      </p:grpSpPr>
      <p:pic>
        <p:nvPicPr>
          <p:cNvPr id="29" name="Google Shape;29;p7"/>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30" name="Google Shape;30;p7"/>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9"/>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8" name="Shape 38"/>
        <p:cNvGrpSpPr/>
        <p:nvPr/>
      </p:nvGrpSpPr>
      <p:grpSpPr>
        <a:xfrm>
          <a:off x="0" y="0"/>
          <a:ext cx="0" cy="0"/>
          <a:chOff x="0" y="0"/>
          <a:chExt cx="0" cy="0"/>
        </a:xfrm>
      </p:grpSpPr>
      <p:sp>
        <p:nvSpPr>
          <p:cNvPr id="39" name="Google Shape;39;p10"/>
          <p:cNvSpPr/>
          <p:nvPr>
            <p:ph idx="2" type="pic"/>
          </p:nvPr>
        </p:nvSpPr>
        <p:spPr>
          <a:xfrm>
            <a:off x="692600" y="1617450"/>
            <a:ext cx="5105700" cy="4567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hyperlink" Target="https://mindx.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s://mindx.edu.v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indx.edu.v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indx.edu.v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indx.edu.vn"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indx.edu.vn"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gif"/><Relationship Id="rId6" Type="http://schemas.openxmlformats.org/officeDocument/2006/relationships/hyperlink" Target="https://mindx.edu.v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s://mindx.edu.v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hyperlink" Target="https://mindx.edu.v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hyperlink" Target="https://mindx.edu.v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hyperlink" Target="https://mindx.edu.v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hyperlink" Target="https://mindx.edu.v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hyperlink" Target="https://mindx.edu.v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mindx.edu.v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hyperlink" Target="https://mindx.edu.v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 Id="rId3" Type="http://schemas.openxmlformats.org/officeDocument/2006/relationships/hyperlink" Target="https://mindx.edu.vn"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mindx.edu.v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hyperlink" Target="https://mindx.edu.v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indx.edu.v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indx.edu.v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hyperlink" Target="https://mindx.edu.v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mindx.edu.v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6"/>
          <p:cNvPicPr preferRelativeResize="0"/>
          <p:nvPr/>
        </p:nvPicPr>
        <p:blipFill rotWithShape="1">
          <a:blip r:embed="rId3">
            <a:alphaModFix/>
          </a:blip>
          <a:srcRect b="0" l="0" r="0" t="0"/>
          <a:stretch/>
        </p:blipFill>
        <p:spPr>
          <a:xfrm>
            <a:off x="1" y="0"/>
            <a:ext cx="12192000" cy="6882658"/>
          </a:xfrm>
          <a:prstGeom prst="rect">
            <a:avLst/>
          </a:prstGeom>
          <a:noFill/>
          <a:ln>
            <a:noFill/>
          </a:ln>
          <a:effectLst>
            <a:outerShdw blurRad="57150" rotWithShape="0" algn="bl" dir="6000000" dist="19050">
              <a:srgbClr val="000000">
                <a:alpha val="50000"/>
              </a:srgbClr>
            </a:outerShdw>
          </a:effectLst>
        </p:spPr>
      </p:pic>
      <p:sp>
        <p:nvSpPr>
          <p:cNvPr id="160" name="Google Shape;160;p36"/>
          <p:cNvSpPr txBox="1"/>
          <p:nvPr>
            <p:ph idx="4294967295" type="title"/>
          </p:nvPr>
        </p:nvSpPr>
        <p:spPr>
          <a:xfrm>
            <a:off x="5105400" y="2865437"/>
            <a:ext cx="3052769" cy="715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BÀI 2</a:t>
            </a:r>
            <a:endParaRPr sz="6000">
              <a:solidFill>
                <a:schemeClr val="lt1"/>
              </a:solidFill>
              <a:latin typeface="Exo Black"/>
              <a:ea typeface="Exo Black"/>
              <a:cs typeface="Exo Black"/>
              <a:sym typeface="Exo Black"/>
            </a:endParaRPr>
          </a:p>
        </p:txBody>
      </p:sp>
      <p:sp>
        <p:nvSpPr>
          <p:cNvPr id="161" name="Google Shape;161;p36"/>
          <p:cNvSpPr txBox="1"/>
          <p:nvPr>
            <p:ph idx="4294967295" type="body"/>
          </p:nvPr>
        </p:nvSpPr>
        <p:spPr>
          <a:xfrm>
            <a:off x="1796850" y="3684800"/>
            <a:ext cx="8903100" cy="457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Arial"/>
              <a:buNone/>
            </a:pPr>
            <a:r>
              <a:rPr b="1" lang="en-US" sz="4000">
                <a:solidFill>
                  <a:schemeClr val="lt1"/>
                </a:solidFill>
                <a:latin typeface="Exo"/>
                <a:ea typeface="Exo"/>
                <a:cs typeface="Exo"/>
                <a:sym typeface="Exo"/>
              </a:rPr>
              <a:t>LIST, HÀM, ĐỌC GHI FILE</a:t>
            </a:r>
            <a:endParaRPr b="1"/>
          </a:p>
        </p:txBody>
      </p:sp>
      <p:pic>
        <p:nvPicPr>
          <p:cNvPr id="162" name="Google Shape;162;p36"/>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
        <p:nvSpPr>
          <p:cNvPr id="163" name="Google Shape;163;p36"/>
          <p:cNvSpPr txBox="1"/>
          <p:nvPr/>
        </p:nvSpPr>
        <p:spPr>
          <a:xfrm>
            <a:off x="3173838"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1600"/>
              </a:spcAft>
              <a:buClr>
                <a:srgbClr val="000000"/>
              </a:buClr>
              <a:buSzPts val="1600"/>
              <a:buFont typeface="Arial"/>
              <a:buNone/>
            </a:pPr>
            <a:r>
              <a:rPr lang="en-US" sz="1000">
                <a:solidFill>
                  <a:schemeClr val="lt1"/>
                </a:solidFill>
                <a:latin typeface="Exo Light"/>
                <a:ea typeface="Exo Light"/>
                <a:cs typeface="Exo Light"/>
                <a:sym typeface="Exo Light"/>
              </a:rPr>
              <a:t>Bản quyền thuộc CTCP Trường học công nghệ MindX, website: </a:t>
            </a:r>
            <a:r>
              <a:rPr lang="en-US" sz="1100" u="sng">
                <a:solidFill>
                  <a:schemeClr val="lt1"/>
                </a:solidFill>
                <a:hlinkClick r:id="rId5">
                  <a:extLst>
                    <a:ext uri="{A12FA001-AC4F-418D-AE19-62706E023703}">
                      <ahyp:hlinkClr val="tx"/>
                    </a:ext>
                  </a:extLst>
                </a:hlinkClick>
              </a:rPr>
              <a:t>https://mindx.edu.vn</a:t>
            </a:r>
            <a:endParaRPr sz="1000">
              <a:solidFill>
                <a:schemeClr val="lt1"/>
              </a:solidFill>
              <a:latin typeface="Exo Light"/>
              <a:ea typeface="Exo Light"/>
              <a:cs typeface="Exo Light"/>
              <a:sym typeface="Ex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45"/>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820" name="Google Shape;820;p45"/>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1" name="Google Shape;821;p45"/>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2" name="Google Shape;822;p45"/>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3" name="Google Shape;823;p45"/>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4" name="Google Shape;824;p45"/>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5" name="Google Shape;825;p45"/>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6" name="Google Shape;826;p45"/>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7" name="Google Shape;827;p45"/>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8" name="Google Shape;828;p45"/>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9" name="Google Shape;829;p45"/>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0" name="Google Shape;830;p45"/>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1" name="Google Shape;831;p45"/>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2" name="Google Shape;832;p45"/>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3" name="Google Shape;833;p45"/>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4" name="Google Shape;834;p45"/>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5" name="Google Shape;835;p45"/>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6" name="Google Shape;836;p45"/>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7" name="Google Shape;837;p45"/>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8" name="Google Shape;838;p45"/>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9" name="Google Shape;839;p45"/>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0" name="Google Shape;840;p45"/>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1" name="Google Shape;841;p45"/>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2" name="Google Shape;842;p45"/>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3" name="Google Shape;843;p45"/>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4" name="Google Shape;844;p45"/>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5" name="Google Shape;845;p45"/>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6" name="Google Shape;846;p45"/>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7" name="Google Shape;847;p45"/>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8" name="Google Shape;848;p45"/>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9" name="Google Shape;849;p45"/>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0" name="Google Shape;850;p45"/>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1" name="Google Shape;851;p45"/>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2" name="Google Shape;852;p45"/>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3" name="Google Shape;853;p45"/>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4" name="Google Shape;854;p45"/>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5" name="Google Shape;855;p45"/>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6" name="Google Shape;856;p45"/>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7" name="Google Shape;857;p45"/>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8" name="Google Shape;858;p45"/>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9" name="Google Shape;859;p45"/>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0" name="Google Shape;860;p45"/>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1" name="Google Shape;861;p45"/>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2" name="Google Shape;862;p45"/>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3" name="Google Shape;863;p45"/>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4" name="Google Shape;864;p45"/>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5" name="Google Shape;865;p45"/>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6" name="Google Shape;866;p45"/>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7" name="Google Shape;867;p45"/>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8" name="Google Shape;868;p45"/>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9" name="Google Shape;869;p45"/>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0" name="Google Shape;870;p45"/>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1" name="Google Shape;871;p45"/>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2" name="Google Shape;872;p45"/>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3" name="Google Shape;873;p45"/>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4" name="Google Shape;874;p45"/>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5" name="Google Shape;875;p45"/>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6" name="Google Shape;876;p45"/>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7" name="Google Shape;877;p45"/>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8" name="Google Shape;878;p45"/>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9" name="Google Shape;879;p45"/>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0" name="Google Shape;880;p45"/>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1" name="Google Shape;881;p45"/>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2" name="Google Shape;882;p45"/>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3" name="Google Shape;883;p45"/>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4" name="Google Shape;884;p45"/>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5" name="Google Shape;885;p45"/>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6" name="Google Shape;886;p45"/>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7" name="Google Shape;887;p45"/>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8" name="Google Shape;888;p45"/>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9" name="Google Shape;889;p45"/>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0" name="Google Shape;890;p45"/>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1" name="Google Shape;891;p45"/>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2" name="Google Shape;892;p45"/>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3" name="Google Shape;893;p45"/>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4" name="Google Shape;894;p45"/>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5" name="Google Shape;895;p45"/>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6" name="Google Shape;896;p45"/>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7" name="Google Shape;897;p45"/>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8" name="Google Shape;898;p45"/>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99" name="Google Shape;899;p45"/>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0" name="Google Shape;900;p45"/>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1" name="Google Shape;901;p45"/>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2" name="Google Shape;902;p45"/>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3" name="Google Shape;903;p45"/>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4" name="Google Shape;904;p45"/>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5" name="Google Shape;905;p45"/>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6" name="Google Shape;906;p45"/>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7" name="Google Shape;907;p45"/>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8" name="Google Shape;908;p45"/>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09" name="Google Shape;909;p45"/>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0" name="Google Shape;910;p45"/>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1" name="Google Shape;911;p45"/>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2" name="Google Shape;912;p45"/>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3" name="Google Shape;913;p45"/>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4" name="Google Shape;914;p45"/>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5" name="Google Shape;915;p45"/>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6" name="Google Shape;916;p45"/>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7" name="Google Shape;917;p45"/>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8" name="Google Shape;918;p45"/>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19" name="Google Shape;919;p45"/>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0" name="Google Shape;920;p45"/>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1" name="Google Shape;921;p45"/>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2" name="Google Shape;922;p45"/>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3" name="Google Shape;923;p45"/>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4" name="Google Shape;924;p45"/>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5" name="Google Shape;925;p45"/>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6" name="Google Shape;926;p45"/>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7" name="Google Shape;927;p45"/>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8" name="Google Shape;928;p45"/>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29" name="Google Shape;929;p45"/>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0" name="Google Shape;930;p45"/>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1" name="Google Shape;931;p45"/>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2" name="Google Shape;932;p45"/>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3" name="Google Shape;933;p45"/>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4" name="Google Shape;934;p45"/>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5" name="Google Shape;935;p45"/>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6" name="Google Shape;936;p45"/>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7" name="Google Shape;937;p45"/>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8" name="Google Shape;938;p45"/>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39" name="Google Shape;939;p45"/>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0" name="Google Shape;940;p45"/>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1" name="Google Shape;941;p45"/>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2" name="Google Shape;942;p45"/>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3" name="Google Shape;943;p45"/>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4" name="Google Shape;944;p45"/>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5" name="Google Shape;945;p45"/>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6" name="Google Shape;946;p45"/>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7" name="Google Shape;947;p45"/>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8" name="Google Shape;948;p45"/>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49" name="Google Shape;949;p45"/>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0" name="Google Shape;950;p45"/>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1" name="Google Shape;951;p45"/>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2" name="Google Shape;952;p45"/>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3" name="Google Shape;953;p45"/>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4" name="Google Shape;954;p45"/>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5" name="Google Shape;955;p45"/>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6" name="Google Shape;956;p45"/>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7" name="Google Shape;957;p45"/>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8" name="Google Shape;958;p45"/>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59" name="Google Shape;959;p45"/>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0" name="Google Shape;960;p45"/>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1" name="Google Shape;961;p45"/>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2" name="Google Shape;962;p45"/>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3" name="Google Shape;963;p45"/>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4" name="Google Shape;964;p45"/>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5" name="Google Shape;965;p45"/>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6" name="Google Shape;966;p45"/>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7" name="Google Shape;967;p45"/>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8" name="Google Shape;968;p45"/>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9" name="Google Shape;969;p45"/>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0" name="Google Shape;970;p45"/>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1" name="Google Shape;971;p45"/>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2" name="Google Shape;972;p45"/>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3" name="Google Shape;973;p45"/>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4" name="Google Shape;974;p45"/>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5" name="Google Shape;975;p45"/>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6" name="Google Shape;976;p45"/>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7" name="Google Shape;977;p45"/>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8" name="Google Shape;978;p45"/>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79" name="Google Shape;979;p45"/>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0" name="Google Shape;980;p45"/>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1" name="Google Shape;981;p45"/>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2" name="Google Shape;982;p45"/>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3" name="Google Shape;983;p45"/>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4" name="Google Shape;984;p45"/>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5" name="Google Shape;985;p45"/>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6" name="Google Shape;986;p45"/>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7" name="Google Shape;987;p45"/>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8" name="Google Shape;988;p45"/>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9" name="Google Shape;989;p45"/>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0" name="Google Shape;990;p45"/>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1" name="Google Shape;991;p45"/>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2" name="Google Shape;992;p45"/>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3" name="Google Shape;993;p45"/>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4" name="Google Shape;994;p45"/>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5" name="Google Shape;995;p45"/>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6" name="Google Shape;996;p45"/>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7" name="Google Shape;997;p45"/>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8" name="Google Shape;998;p45"/>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99" name="Google Shape;999;p45"/>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0" name="Google Shape;1000;p45"/>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1" name="Google Shape;1001;p45"/>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2" name="Google Shape;1002;p45"/>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3" name="Google Shape;1003;p45"/>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4" name="Google Shape;1004;p45"/>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5" name="Google Shape;1005;p45"/>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6" name="Google Shape;1006;p45"/>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7" name="Google Shape;1007;p45"/>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008" name="Google Shape;1008;p45"/>
          <p:cNvSpPr/>
          <p:nvPr/>
        </p:nvSpPr>
        <p:spPr>
          <a:xfrm>
            <a:off x="533400" y="3256875"/>
            <a:ext cx="5617800" cy="14280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Exo"/>
                <a:ea typeface="Exo"/>
                <a:cs typeface="Exo"/>
                <a:sym typeface="Exo"/>
              </a:rPr>
              <a:t>       </a:t>
            </a:r>
            <a:r>
              <a:rPr b="1" lang="en-US" sz="2000">
                <a:latin typeface="Exo"/>
                <a:ea typeface="Exo"/>
                <a:cs typeface="Exo"/>
                <a:sym typeface="Exo"/>
              </a:rPr>
              <a:t>Output</a:t>
            </a:r>
            <a:r>
              <a:rPr b="1" i="0" lang="en-US" sz="2000" u="none" cap="none" strike="noStrike">
                <a:solidFill>
                  <a:srgbClr val="000000"/>
                </a:solidFill>
                <a:latin typeface="Exo"/>
                <a:ea typeface="Exo"/>
                <a:cs typeface="Exo"/>
                <a:sym typeface="Exo"/>
              </a:rPr>
              <a:t>:</a:t>
            </a:r>
            <a:endParaRPr sz="2000">
              <a:solidFill>
                <a:schemeClr val="dk1"/>
              </a:solidFill>
              <a:latin typeface="Roboto Mono"/>
              <a:ea typeface="Roboto Mono"/>
              <a:cs typeface="Roboto Mono"/>
              <a:sym typeface="Roboto Mono"/>
            </a:endParaRPr>
          </a:p>
          <a:p>
            <a:pPr indent="-355600" lvl="0" marL="1371600" marR="0" rtl="0" algn="l">
              <a:lnSpc>
                <a:spcPct val="100000"/>
              </a:lnSpc>
              <a:spcBef>
                <a:spcPts val="0"/>
              </a:spcBef>
              <a:spcAft>
                <a:spcPts val="0"/>
              </a:spcAft>
              <a:buSzPts val="2000"/>
              <a:buFont typeface="Roboto Mono"/>
              <a:buChar char="●"/>
            </a:pPr>
            <a:r>
              <a:rPr lang="en-US" sz="2000">
                <a:latin typeface="Roboto Mono"/>
                <a:ea typeface="Roboto Mono"/>
                <a:cs typeface="Roboto Mono"/>
                <a:sym typeface="Roboto Mono"/>
              </a:rPr>
              <a:t>mean(grades)</a:t>
            </a:r>
            <a:endParaRPr sz="2000">
              <a:latin typeface="Roboto Mono"/>
              <a:ea typeface="Roboto Mono"/>
              <a:cs typeface="Roboto Mono"/>
              <a:sym typeface="Roboto Mono"/>
            </a:endParaRPr>
          </a:p>
          <a:p>
            <a:pPr indent="-355600" lvl="0" marL="1371600" marR="0" rtl="0" algn="l">
              <a:lnSpc>
                <a:spcPct val="100000"/>
              </a:lnSpc>
              <a:spcBef>
                <a:spcPts val="0"/>
              </a:spcBef>
              <a:spcAft>
                <a:spcPts val="0"/>
              </a:spcAft>
              <a:buSzPts val="2000"/>
              <a:buFont typeface="Roboto Mono"/>
              <a:buChar char="●"/>
            </a:pPr>
            <a:r>
              <a:rPr lang="en-US" sz="2000">
                <a:latin typeface="Roboto Mono"/>
                <a:ea typeface="Roboto Mono"/>
                <a:cs typeface="Roboto Mono"/>
                <a:sym typeface="Roboto Mono"/>
              </a:rPr>
              <a:t>median(grades)</a:t>
            </a:r>
            <a:endParaRPr sz="2000">
              <a:latin typeface="Roboto Mono"/>
              <a:ea typeface="Roboto Mono"/>
              <a:cs typeface="Roboto Mono"/>
              <a:sym typeface="Roboto Mono"/>
            </a:endParaRPr>
          </a:p>
          <a:p>
            <a:pPr indent="-355600" lvl="0" marL="1371600" marR="0" rtl="0" algn="l">
              <a:lnSpc>
                <a:spcPct val="100000"/>
              </a:lnSpc>
              <a:spcBef>
                <a:spcPts val="0"/>
              </a:spcBef>
              <a:spcAft>
                <a:spcPts val="0"/>
              </a:spcAft>
              <a:buSzPts val="2000"/>
              <a:buFont typeface="Roboto Mono"/>
              <a:buChar char="●"/>
            </a:pPr>
            <a:r>
              <a:rPr lang="en-US" sz="2000">
                <a:latin typeface="Roboto Mono"/>
                <a:ea typeface="Roboto Mono"/>
                <a:cs typeface="Roboto Mono"/>
                <a:sym typeface="Roboto Mono"/>
              </a:rPr>
              <a:t>mode(grades)</a:t>
            </a:r>
            <a:endParaRPr i="0" sz="2000" u="none" cap="none" strike="noStrike">
              <a:solidFill>
                <a:srgbClr val="000000"/>
              </a:solidFill>
              <a:latin typeface="Roboto Mono"/>
              <a:ea typeface="Roboto Mono"/>
              <a:cs typeface="Roboto Mono"/>
              <a:sym typeface="Roboto Mono"/>
            </a:endParaRPr>
          </a:p>
        </p:txBody>
      </p:sp>
      <p:sp>
        <p:nvSpPr>
          <p:cNvPr id="1009" name="Google Shape;1009;p45"/>
          <p:cNvSpPr/>
          <p:nvPr/>
        </p:nvSpPr>
        <p:spPr>
          <a:xfrm>
            <a:off x="2215700" y="1880850"/>
            <a:ext cx="22533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Xác định I/O</a:t>
            </a:r>
            <a:endParaRPr sz="2400">
              <a:solidFill>
                <a:schemeClr val="lt1"/>
              </a:solidFill>
              <a:latin typeface="Exo"/>
              <a:ea typeface="Exo"/>
              <a:cs typeface="Exo"/>
              <a:sym typeface="Exo"/>
            </a:endParaRPr>
          </a:p>
        </p:txBody>
      </p:sp>
      <p:sp>
        <p:nvSpPr>
          <p:cNvPr id="1010" name="Google Shape;1010;p45"/>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sp>
        <p:nvSpPr>
          <p:cNvPr id="1011" name="Google Shape;1011;p45"/>
          <p:cNvSpPr/>
          <p:nvPr/>
        </p:nvSpPr>
        <p:spPr>
          <a:xfrm>
            <a:off x="533400" y="2579925"/>
            <a:ext cx="5617800" cy="521100"/>
          </a:xfrm>
          <a:prstGeom prst="roundRect">
            <a:avLst>
              <a:gd fmla="val 16667" name="adj"/>
            </a:avLst>
          </a:prstGeom>
          <a:solidFill>
            <a:schemeClr val="lt1"/>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Exo"/>
                <a:ea typeface="Exo"/>
                <a:cs typeface="Exo"/>
                <a:sym typeface="Exo"/>
              </a:rPr>
              <a:t>        </a:t>
            </a:r>
            <a:r>
              <a:rPr b="1" lang="en-US" sz="2000">
                <a:latin typeface="Exo"/>
                <a:ea typeface="Exo"/>
                <a:cs typeface="Exo"/>
                <a:sym typeface="Exo"/>
              </a:rPr>
              <a:t>Input</a:t>
            </a:r>
            <a:r>
              <a:rPr b="1" i="0" lang="en-US" sz="2000" u="none" cap="none" strike="noStrike">
                <a:solidFill>
                  <a:srgbClr val="000000"/>
                </a:solidFill>
                <a:latin typeface="Exo"/>
                <a:ea typeface="Exo"/>
                <a:cs typeface="Exo"/>
                <a:sym typeface="Exo"/>
              </a:rPr>
              <a:t>:</a:t>
            </a:r>
            <a:r>
              <a:rPr lang="en-US" sz="2000">
                <a:solidFill>
                  <a:schemeClr val="dk1"/>
                </a:solidFill>
                <a:latin typeface="Roboto Mono"/>
                <a:ea typeface="Roboto Mono"/>
                <a:cs typeface="Roboto Mono"/>
                <a:sym typeface="Roboto Mono"/>
              </a:rPr>
              <a:t> </a:t>
            </a:r>
            <a:r>
              <a:rPr lang="en-US" sz="2000">
                <a:latin typeface="Roboto Mono"/>
                <a:ea typeface="Roboto Mono"/>
                <a:cs typeface="Roboto Mono"/>
                <a:sym typeface="Roboto Mono"/>
              </a:rPr>
              <a:t>Danh sách grades</a:t>
            </a:r>
            <a:endParaRPr i="0" sz="2000" u="none" cap="none" strike="noStrike">
              <a:solidFill>
                <a:srgbClr val="000000"/>
              </a:solidFill>
              <a:latin typeface="Roboto Mono"/>
              <a:ea typeface="Roboto Mono"/>
              <a:cs typeface="Roboto Mono"/>
              <a:sym typeface="Roboto Mono"/>
            </a:endParaRPr>
          </a:p>
        </p:txBody>
      </p:sp>
      <p:sp>
        <p:nvSpPr>
          <p:cNvPr id="1012" name="Google Shape;1012;p45"/>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46"/>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1019" name="Google Shape;1019;p46"/>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0" name="Google Shape;1020;p46"/>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1" name="Google Shape;1021;p46"/>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2" name="Google Shape;1022;p46"/>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3" name="Google Shape;1023;p46"/>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4" name="Google Shape;1024;p46"/>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5" name="Google Shape;1025;p46"/>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6" name="Google Shape;1026;p46"/>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7" name="Google Shape;1027;p46"/>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8" name="Google Shape;1028;p46"/>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29" name="Google Shape;1029;p46"/>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0" name="Google Shape;1030;p46"/>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1" name="Google Shape;1031;p46"/>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2" name="Google Shape;1032;p46"/>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3" name="Google Shape;1033;p46"/>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4" name="Google Shape;1034;p46"/>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5" name="Google Shape;1035;p46"/>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6" name="Google Shape;1036;p46"/>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7" name="Google Shape;1037;p46"/>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8" name="Google Shape;1038;p46"/>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39" name="Google Shape;1039;p46"/>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0" name="Google Shape;1040;p46"/>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1" name="Google Shape;1041;p46"/>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2" name="Google Shape;1042;p46"/>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3" name="Google Shape;1043;p46"/>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4" name="Google Shape;1044;p46"/>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5" name="Google Shape;1045;p46"/>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6" name="Google Shape;1046;p46"/>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7" name="Google Shape;1047;p46"/>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8" name="Google Shape;1048;p46"/>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9" name="Google Shape;1049;p46"/>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0" name="Google Shape;1050;p46"/>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1" name="Google Shape;1051;p46"/>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2" name="Google Shape;1052;p46"/>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3" name="Google Shape;1053;p46"/>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4" name="Google Shape;1054;p46"/>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5" name="Google Shape;1055;p46"/>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6" name="Google Shape;1056;p46"/>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7" name="Google Shape;1057;p46"/>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8" name="Google Shape;1058;p46"/>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9" name="Google Shape;1059;p46"/>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0" name="Google Shape;1060;p46"/>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1" name="Google Shape;1061;p46"/>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2" name="Google Shape;1062;p46"/>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3" name="Google Shape;1063;p46"/>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4" name="Google Shape;1064;p46"/>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5" name="Google Shape;1065;p46"/>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6" name="Google Shape;1066;p46"/>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7" name="Google Shape;1067;p46"/>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8" name="Google Shape;1068;p46"/>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9" name="Google Shape;1069;p46"/>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0" name="Google Shape;1070;p46"/>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1" name="Google Shape;1071;p46"/>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2" name="Google Shape;1072;p46"/>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3" name="Google Shape;1073;p46"/>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4" name="Google Shape;1074;p46"/>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5" name="Google Shape;1075;p46"/>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6" name="Google Shape;1076;p46"/>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7" name="Google Shape;1077;p46"/>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8" name="Google Shape;1078;p46"/>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9" name="Google Shape;1079;p46"/>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0" name="Google Shape;1080;p46"/>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1" name="Google Shape;1081;p46"/>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2" name="Google Shape;1082;p46"/>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3" name="Google Shape;1083;p46"/>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4" name="Google Shape;1084;p46"/>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5" name="Google Shape;1085;p46"/>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6" name="Google Shape;1086;p46"/>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7" name="Google Shape;1087;p46"/>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8" name="Google Shape;1088;p46"/>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9" name="Google Shape;1089;p46"/>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0" name="Google Shape;1090;p46"/>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1" name="Google Shape;1091;p46"/>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2" name="Google Shape;1092;p46"/>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3" name="Google Shape;1093;p46"/>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4" name="Google Shape;1094;p46"/>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5" name="Google Shape;1095;p46"/>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6" name="Google Shape;1096;p46"/>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7" name="Google Shape;1097;p46"/>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8" name="Google Shape;1098;p46"/>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9" name="Google Shape;1099;p46"/>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0" name="Google Shape;1100;p46"/>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1" name="Google Shape;1101;p46"/>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2" name="Google Shape;1102;p46"/>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3" name="Google Shape;1103;p46"/>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4" name="Google Shape;1104;p46"/>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5" name="Google Shape;1105;p46"/>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6" name="Google Shape;1106;p46"/>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7" name="Google Shape;1107;p46"/>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8" name="Google Shape;1108;p46"/>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9" name="Google Shape;1109;p46"/>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0" name="Google Shape;1110;p46"/>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1" name="Google Shape;1111;p46"/>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2" name="Google Shape;1112;p46"/>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3" name="Google Shape;1113;p46"/>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4" name="Google Shape;1114;p46"/>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5" name="Google Shape;1115;p46"/>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6" name="Google Shape;1116;p46"/>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7" name="Google Shape;1117;p46"/>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8" name="Google Shape;1118;p46"/>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9" name="Google Shape;1119;p46"/>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0" name="Google Shape;1120;p46"/>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1" name="Google Shape;1121;p46"/>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2" name="Google Shape;1122;p46"/>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3" name="Google Shape;1123;p46"/>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4" name="Google Shape;1124;p46"/>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5" name="Google Shape;1125;p46"/>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6" name="Google Shape;1126;p46"/>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7" name="Google Shape;1127;p46"/>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8" name="Google Shape;1128;p46"/>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9" name="Google Shape;1129;p46"/>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0" name="Google Shape;1130;p46"/>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1" name="Google Shape;1131;p46"/>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2" name="Google Shape;1132;p46"/>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3" name="Google Shape;1133;p46"/>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4" name="Google Shape;1134;p46"/>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5" name="Google Shape;1135;p46"/>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6" name="Google Shape;1136;p46"/>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7" name="Google Shape;1137;p46"/>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8" name="Google Shape;1138;p46"/>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9" name="Google Shape;1139;p46"/>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0" name="Google Shape;1140;p46"/>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1" name="Google Shape;1141;p46"/>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2" name="Google Shape;1142;p46"/>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3" name="Google Shape;1143;p46"/>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4" name="Google Shape;1144;p46"/>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5" name="Google Shape;1145;p46"/>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6" name="Google Shape;1146;p46"/>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7" name="Google Shape;1147;p46"/>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8" name="Google Shape;1148;p46"/>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9" name="Google Shape;1149;p46"/>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0" name="Google Shape;1150;p46"/>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1" name="Google Shape;1151;p46"/>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2" name="Google Shape;1152;p46"/>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3" name="Google Shape;1153;p46"/>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4" name="Google Shape;1154;p46"/>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5" name="Google Shape;1155;p46"/>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6" name="Google Shape;1156;p46"/>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7" name="Google Shape;1157;p46"/>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8" name="Google Shape;1158;p46"/>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9" name="Google Shape;1159;p46"/>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0" name="Google Shape;1160;p46"/>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1" name="Google Shape;1161;p46"/>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2" name="Google Shape;1162;p46"/>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3" name="Google Shape;1163;p46"/>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4" name="Google Shape;1164;p46"/>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5" name="Google Shape;1165;p46"/>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6" name="Google Shape;1166;p46"/>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7" name="Google Shape;1167;p46"/>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8" name="Google Shape;1168;p46"/>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9" name="Google Shape;1169;p46"/>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0" name="Google Shape;1170;p46"/>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1" name="Google Shape;1171;p46"/>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2" name="Google Shape;1172;p46"/>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3" name="Google Shape;1173;p46"/>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4" name="Google Shape;1174;p46"/>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5" name="Google Shape;1175;p46"/>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6" name="Google Shape;1176;p46"/>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7" name="Google Shape;1177;p46"/>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8" name="Google Shape;1178;p46"/>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9" name="Google Shape;1179;p46"/>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0" name="Google Shape;1180;p46"/>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1" name="Google Shape;1181;p46"/>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2" name="Google Shape;1182;p46"/>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3" name="Google Shape;1183;p46"/>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4" name="Google Shape;1184;p46"/>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5" name="Google Shape;1185;p46"/>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6" name="Google Shape;1186;p46"/>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7" name="Google Shape;1187;p46"/>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8" name="Google Shape;1188;p46"/>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9" name="Google Shape;1189;p46"/>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0" name="Google Shape;1190;p46"/>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1" name="Google Shape;1191;p46"/>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2" name="Google Shape;1192;p46"/>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3" name="Google Shape;1193;p46"/>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4" name="Google Shape;1194;p46"/>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5" name="Google Shape;1195;p46"/>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6" name="Google Shape;1196;p46"/>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7" name="Google Shape;1197;p46"/>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8" name="Google Shape;1198;p46"/>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9" name="Google Shape;1199;p46"/>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0" name="Google Shape;1200;p46"/>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1" name="Google Shape;1201;p46"/>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2" name="Google Shape;1202;p46"/>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3" name="Google Shape;1203;p46"/>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4" name="Google Shape;1204;p46"/>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5" name="Google Shape;1205;p46"/>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6" name="Google Shape;1206;p46"/>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207" name="Google Shape;1207;p46"/>
          <p:cNvSpPr/>
          <p:nvPr/>
        </p:nvSpPr>
        <p:spPr>
          <a:xfrm>
            <a:off x="533400" y="2579925"/>
            <a:ext cx="6810900" cy="5211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2000"/>
              <a:buFont typeface="Arial"/>
              <a:buNone/>
            </a:pPr>
            <a:r>
              <a:rPr b="1" lang="en-US" sz="2000">
                <a:latin typeface="Exo"/>
                <a:ea typeface="Exo"/>
                <a:cs typeface="Exo"/>
                <a:sym typeface="Exo"/>
              </a:rPr>
              <a:t>B1</a:t>
            </a:r>
            <a:r>
              <a:rPr b="1" i="0" lang="en-US" sz="2000" u="none" cap="none" strike="noStrike">
                <a:solidFill>
                  <a:srgbClr val="000000"/>
                </a:solidFill>
                <a:latin typeface="Exo"/>
                <a:ea typeface="Exo"/>
                <a:cs typeface="Exo"/>
                <a:sym typeface="Exo"/>
              </a:rPr>
              <a:t>: </a:t>
            </a:r>
            <a:r>
              <a:rPr lang="en-US" sz="2000">
                <a:latin typeface="Exo"/>
                <a:ea typeface="Exo"/>
                <a:cs typeface="Exo"/>
                <a:sym typeface="Exo"/>
              </a:rPr>
              <a:t>Khai báo danh sách điểm</a:t>
            </a:r>
            <a:r>
              <a:rPr lang="en-US" sz="2000">
                <a:solidFill>
                  <a:schemeClr val="dk1"/>
                </a:solidFill>
                <a:latin typeface="Roboto Mono"/>
                <a:ea typeface="Roboto Mono"/>
                <a:cs typeface="Roboto Mono"/>
                <a:sym typeface="Roboto Mono"/>
              </a:rPr>
              <a:t> </a:t>
            </a:r>
            <a:r>
              <a:rPr lang="en-US" sz="2000">
                <a:latin typeface="Roboto Mono"/>
                <a:ea typeface="Roboto Mono"/>
                <a:cs typeface="Roboto Mono"/>
                <a:sym typeface="Roboto Mono"/>
              </a:rPr>
              <a:t>grades</a:t>
            </a:r>
            <a:endParaRPr i="0" sz="2000" u="none" cap="none" strike="noStrike">
              <a:solidFill>
                <a:srgbClr val="000000"/>
              </a:solidFill>
              <a:latin typeface="Roboto Mono"/>
              <a:ea typeface="Roboto Mono"/>
              <a:cs typeface="Roboto Mono"/>
              <a:sym typeface="Roboto Mono"/>
            </a:endParaRPr>
          </a:p>
        </p:txBody>
      </p:sp>
      <p:sp>
        <p:nvSpPr>
          <p:cNvPr id="1208" name="Google Shape;1208;p46"/>
          <p:cNvSpPr/>
          <p:nvPr/>
        </p:nvSpPr>
        <p:spPr>
          <a:xfrm>
            <a:off x="533400" y="3324550"/>
            <a:ext cx="6810900" cy="5211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2000"/>
              <a:buFont typeface="Arial"/>
              <a:buNone/>
            </a:pPr>
            <a:r>
              <a:rPr b="1" lang="en-US" sz="2000">
                <a:solidFill>
                  <a:schemeClr val="dk1"/>
                </a:solidFill>
                <a:latin typeface="Exo"/>
                <a:ea typeface="Exo"/>
                <a:cs typeface="Exo"/>
                <a:sym typeface="Exo"/>
              </a:rPr>
              <a:t>B2: </a:t>
            </a:r>
            <a:r>
              <a:rPr lang="en-US" sz="2000">
                <a:solidFill>
                  <a:schemeClr val="dk1"/>
                </a:solidFill>
                <a:latin typeface="Exo"/>
                <a:ea typeface="Exo"/>
                <a:cs typeface="Exo"/>
                <a:sym typeface="Exo"/>
              </a:rPr>
              <a:t>Tính toán</a:t>
            </a:r>
            <a:r>
              <a:rPr lang="en-US" sz="2000">
                <a:solidFill>
                  <a:schemeClr val="dk1"/>
                </a:solidFill>
                <a:latin typeface="Roboto Mono"/>
                <a:ea typeface="Roboto Mono"/>
                <a:cs typeface="Roboto Mono"/>
                <a:sym typeface="Roboto Mono"/>
              </a:rPr>
              <a:t> </a:t>
            </a:r>
            <a:r>
              <a:rPr lang="en-US" sz="2000">
                <a:latin typeface="Roboto Mono"/>
                <a:ea typeface="Roboto Mono"/>
                <a:cs typeface="Roboto Mono"/>
                <a:sym typeface="Roboto Mono"/>
              </a:rPr>
              <a:t>mean, median, mode</a:t>
            </a:r>
            <a:endParaRPr i="0" sz="2000" u="none" cap="none" strike="noStrike">
              <a:solidFill>
                <a:srgbClr val="000000"/>
              </a:solidFill>
              <a:latin typeface="Roboto Mono"/>
              <a:ea typeface="Roboto Mono"/>
              <a:cs typeface="Roboto Mono"/>
              <a:sym typeface="Roboto Mono"/>
            </a:endParaRPr>
          </a:p>
        </p:txBody>
      </p:sp>
      <p:sp>
        <p:nvSpPr>
          <p:cNvPr id="1209" name="Google Shape;1209;p46"/>
          <p:cNvSpPr/>
          <p:nvPr/>
        </p:nvSpPr>
        <p:spPr>
          <a:xfrm>
            <a:off x="1908600" y="1892900"/>
            <a:ext cx="4060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Tham khảo các bước sau</a:t>
            </a:r>
            <a:endParaRPr sz="2400">
              <a:solidFill>
                <a:schemeClr val="lt1"/>
              </a:solidFill>
              <a:latin typeface="Exo"/>
              <a:ea typeface="Exo"/>
              <a:cs typeface="Exo"/>
              <a:sym typeface="Exo"/>
            </a:endParaRPr>
          </a:p>
        </p:txBody>
      </p:sp>
      <p:sp>
        <p:nvSpPr>
          <p:cNvPr id="1210" name="Google Shape;1210;p46"/>
          <p:cNvSpPr/>
          <p:nvPr/>
        </p:nvSpPr>
        <p:spPr>
          <a:xfrm>
            <a:off x="533400" y="4069175"/>
            <a:ext cx="6810900" cy="5211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2000"/>
              <a:buFont typeface="Arial"/>
              <a:buNone/>
            </a:pPr>
            <a:r>
              <a:rPr b="1" lang="en-US" sz="2000">
                <a:solidFill>
                  <a:schemeClr val="dk1"/>
                </a:solidFill>
                <a:latin typeface="Exo"/>
                <a:ea typeface="Exo"/>
                <a:cs typeface="Exo"/>
                <a:sym typeface="Exo"/>
              </a:rPr>
              <a:t>B3: </a:t>
            </a:r>
            <a:r>
              <a:rPr lang="en-US" sz="2000">
                <a:solidFill>
                  <a:schemeClr val="dk1"/>
                </a:solidFill>
                <a:latin typeface="Exo"/>
                <a:ea typeface="Exo"/>
                <a:cs typeface="Exo"/>
                <a:sym typeface="Exo"/>
              </a:rPr>
              <a:t>In ra màn hình kết quả</a:t>
            </a:r>
            <a:r>
              <a:rPr lang="en-US" sz="2000">
                <a:solidFill>
                  <a:schemeClr val="dk1"/>
                </a:solidFill>
                <a:latin typeface="Roboto Mono"/>
                <a:ea typeface="Roboto Mono"/>
                <a:cs typeface="Roboto Mono"/>
                <a:sym typeface="Roboto Mono"/>
              </a:rPr>
              <a:t> </a:t>
            </a:r>
            <a:r>
              <a:rPr lang="en-US" sz="2000">
                <a:latin typeface="Roboto Mono"/>
                <a:ea typeface="Roboto Mono"/>
                <a:cs typeface="Roboto Mono"/>
                <a:sym typeface="Roboto Mono"/>
              </a:rPr>
              <a:t>mean, median, mode</a:t>
            </a:r>
            <a:endParaRPr i="0" sz="2000" u="none" cap="none" strike="noStrike">
              <a:solidFill>
                <a:srgbClr val="000000"/>
              </a:solidFill>
              <a:latin typeface="Roboto Mono"/>
              <a:ea typeface="Roboto Mono"/>
              <a:cs typeface="Roboto Mono"/>
              <a:sym typeface="Roboto Mono"/>
            </a:endParaRPr>
          </a:p>
        </p:txBody>
      </p:sp>
      <p:sp>
        <p:nvSpPr>
          <p:cNvPr id="1211" name="Google Shape;1211;p46"/>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sp>
        <p:nvSpPr>
          <p:cNvPr id="1212" name="Google Shape;1212;p46"/>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pic>
        <p:nvPicPr>
          <p:cNvPr id="1218" name="Google Shape;1218;p47"/>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1219" name="Google Shape;1219;p47"/>
          <p:cNvSpPr/>
          <p:nvPr/>
        </p:nvSpPr>
        <p:spPr>
          <a:xfrm flipH="1">
            <a:off x="6797883" y="2819458"/>
            <a:ext cx="4635209" cy="3945816"/>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0" name="Google Shape;1220;p47"/>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1" name="Google Shape;1221;p47"/>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2" name="Google Shape;1222;p47"/>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3" name="Google Shape;1223;p47"/>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4" name="Google Shape;1224;p47"/>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5" name="Google Shape;1225;p47"/>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6" name="Google Shape;1226;p47"/>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7" name="Google Shape;1227;p47"/>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8" name="Google Shape;1228;p47"/>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9" name="Google Shape;1229;p47"/>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0" name="Google Shape;1230;p47"/>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1" name="Google Shape;1231;p47"/>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2" name="Google Shape;1232;p47"/>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3" name="Google Shape;1233;p47"/>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4" name="Google Shape;1234;p47"/>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5" name="Google Shape;1235;p47"/>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6" name="Google Shape;1236;p47"/>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7" name="Google Shape;1237;p47"/>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8" name="Google Shape;1238;p47"/>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9" name="Google Shape;1239;p47"/>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0" name="Google Shape;1240;p47"/>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1" name="Google Shape;1241;p47"/>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2" name="Google Shape;1242;p47"/>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3" name="Google Shape;1243;p47"/>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4" name="Google Shape;1244;p47"/>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5" name="Google Shape;1245;p47"/>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6" name="Google Shape;1246;p47"/>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7" name="Google Shape;1247;p47"/>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8" name="Google Shape;1248;p47"/>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9" name="Google Shape;1249;p47"/>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0" name="Google Shape;1250;p47"/>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1" name="Google Shape;1251;p47"/>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2" name="Google Shape;1252;p47"/>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3" name="Google Shape;1253;p47"/>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4" name="Google Shape;1254;p47"/>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5" name="Google Shape;1255;p47"/>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6" name="Google Shape;1256;p47"/>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7" name="Google Shape;1257;p47"/>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8" name="Google Shape;1258;p47"/>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9" name="Google Shape;1259;p47"/>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0" name="Google Shape;1260;p47"/>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1" name="Google Shape;1261;p47"/>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2" name="Google Shape;1262;p47"/>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3" name="Google Shape;1263;p47"/>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4" name="Google Shape;1264;p47"/>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5" name="Google Shape;1265;p47"/>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6" name="Google Shape;1266;p47"/>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7" name="Google Shape;1267;p47"/>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8" name="Google Shape;1268;p47"/>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9" name="Google Shape;1269;p47"/>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0" name="Google Shape;1270;p47"/>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1" name="Google Shape;1271;p47"/>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2" name="Google Shape;1272;p47"/>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3" name="Google Shape;1273;p47"/>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4" name="Google Shape;1274;p47"/>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5" name="Google Shape;1275;p47"/>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6" name="Google Shape;1276;p47"/>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7" name="Google Shape;1277;p47"/>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8" name="Google Shape;1278;p47"/>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9" name="Google Shape;1279;p47"/>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0" name="Google Shape;1280;p47"/>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1" name="Google Shape;1281;p47"/>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2" name="Google Shape;1282;p47"/>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3" name="Google Shape;1283;p47"/>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4" name="Google Shape;1284;p47"/>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5" name="Google Shape;1285;p47"/>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6" name="Google Shape;1286;p47"/>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7" name="Google Shape;1287;p47"/>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8" name="Google Shape;1288;p47"/>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9" name="Google Shape;1289;p47"/>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0" name="Google Shape;1290;p47"/>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1" name="Google Shape;1291;p47"/>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2" name="Google Shape;1292;p47"/>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3" name="Google Shape;1293;p47"/>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4" name="Google Shape;1294;p47"/>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5" name="Google Shape;1295;p47"/>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6" name="Google Shape;1296;p47"/>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7" name="Google Shape;1297;p47"/>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8" name="Google Shape;1298;p47"/>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9" name="Google Shape;1299;p47"/>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0" name="Google Shape;1300;p47"/>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1" name="Google Shape;1301;p47"/>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2" name="Google Shape;1302;p47"/>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3" name="Google Shape;1303;p47"/>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4" name="Google Shape;1304;p47"/>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5" name="Google Shape;1305;p47"/>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6" name="Google Shape;1306;p47"/>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7" name="Google Shape;1307;p47"/>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8" name="Google Shape;1308;p47"/>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9" name="Google Shape;1309;p47"/>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0" name="Google Shape;1310;p47"/>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1" name="Google Shape;1311;p47"/>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2" name="Google Shape;1312;p47"/>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3" name="Google Shape;1313;p47"/>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4" name="Google Shape;1314;p47"/>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5" name="Google Shape;1315;p47"/>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6" name="Google Shape;1316;p47"/>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7" name="Google Shape;1317;p47"/>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8" name="Google Shape;1318;p47"/>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9" name="Google Shape;1319;p47"/>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0" name="Google Shape;1320;p47"/>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1" name="Google Shape;1321;p47"/>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2" name="Google Shape;1322;p47"/>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3" name="Google Shape;1323;p47"/>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4" name="Google Shape;1324;p47"/>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5" name="Google Shape;1325;p47"/>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6" name="Google Shape;1326;p47"/>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7" name="Google Shape;1327;p47"/>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8" name="Google Shape;1328;p47"/>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9" name="Google Shape;1329;p47"/>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0" name="Google Shape;1330;p47"/>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1" name="Google Shape;1331;p47"/>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2" name="Google Shape;1332;p47"/>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3" name="Google Shape;1333;p47"/>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4" name="Google Shape;1334;p47"/>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5" name="Google Shape;1335;p47"/>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6" name="Google Shape;1336;p47"/>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7" name="Google Shape;1337;p47"/>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8" name="Google Shape;1338;p47"/>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9" name="Google Shape;1339;p47"/>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0" name="Google Shape;1340;p47"/>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1" name="Google Shape;1341;p47"/>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2" name="Google Shape;1342;p47"/>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3" name="Google Shape;1343;p47"/>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4" name="Google Shape;1344;p47"/>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5" name="Google Shape;1345;p47"/>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6" name="Google Shape;1346;p47"/>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7" name="Google Shape;1347;p47"/>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8" name="Google Shape;1348;p47"/>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9" name="Google Shape;1349;p47"/>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0" name="Google Shape;1350;p47"/>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1" name="Google Shape;1351;p47"/>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2" name="Google Shape;1352;p47"/>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3" name="Google Shape;1353;p47"/>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4" name="Google Shape;1354;p47"/>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5" name="Google Shape;1355;p47"/>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6" name="Google Shape;1356;p47"/>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7" name="Google Shape;1357;p47"/>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8" name="Google Shape;1358;p47"/>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9" name="Google Shape;1359;p47"/>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0" name="Google Shape;1360;p47"/>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1" name="Google Shape;1361;p47"/>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2" name="Google Shape;1362;p47"/>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3" name="Google Shape;1363;p47"/>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4" name="Google Shape;1364;p47"/>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5" name="Google Shape;1365;p47"/>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6" name="Google Shape;1366;p47"/>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7" name="Google Shape;1367;p47"/>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8" name="Google Shape;1368;p47"/>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9" name="Google Shape;1369;p47"/>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0" name="Google Shape;1370;p47"/>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1" name="Google Shape;1371;p47"/>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2" name="Google Shape;1372;p47"/>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3" name="Google Shape;1373;p47"/>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4" name="Google Shape;1374;p47"/>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5" name="Google Shape;1375;p47"/>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6" name="Google Shape;1376;p47"/>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7" name="Google Shape;1377;p47"/>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8" name="Google Shape;1378;p47"/>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9" name="Google Shape;1379;p47"/>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0" name="Google Shape;1380;p47"/>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1" name="Google Shape;1381;p47"/>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2" name="Google Shape;1382;p47"/>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3" name="Google Shape;1383;p47"/>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4" name="Google Shape;1384;p47"/>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5" name="Google Shape;1385;p47"/>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6" name="Google Shape;1386;p47"/>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7" name="Google Shape;1387;p47"/>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8" name="Google Shape;1388;p47"/>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9" name="Google Shape;1389;p47"/>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0" name="Google Shape;1390;p47"/>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1" name="Google Shape;1391;p47"/>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2" name="Google Shape;1392;p47"/>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3" name="Google Shape;1393;p47"/>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4" name="Google Shape;1394;p47"/>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5" name="Google Shape;1395;p47"/>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6" name="Google Shape;1396;p47"/>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7" name="Google Shape;1397;p47"/>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8" name="Google Shape;1398;p47"/>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9" name="Google Shape;1399;p47"/>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0" name="Google Shape;1400;p47"/>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1" name="Google Shape;1401;p47"/>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2" name="Google Shape;1402;p47"/>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3" name="Google Shape;1403;p47"/>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4" name="Google Shape;1404;p47"/>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5" name="Google Shape;1405;p47"/>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6" name="Google Shape;1406;p47"/>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7" name="Google Shape;1407;p47"/>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grpSp>
        <p:nvGrpSpPr>
          <p:cNvPr id="1408" name="Google Shape;1408;p47"/>
          <p:cNvGrpSpPr/>
          <p:nvPr/>
        </p:nvGrpSpPr>
        <p:grpSpPr>
          <a:xfrm>
            <a:off x="675150" y="2134869"/>
            <a:ext cx="6405827" cy="1295612"/>
            <a:chOff x="687200" y="2009200"/>
            <a:chExt cx="5488200" cy="1295612"/>
          </a:xfrm>
        </p:grpSpPr>
        <p:sp>
          <p:nvSpPr>
            <p:cNvPr id="1409" name="Google Shape;1409;p47"/>
            <p:cNvSpPr/>
            <p:nvPr/>
          </p:nvSpPr>
          <p:spPr>
            <a:xfrm>
              <a:off x="687200" y="2260512"/>
              <a:ext cx="5488200" cy="1044300"/>
            </a:xfrm>
            <a:prstGeom prst="rect">
              <a:avLst/>
            </a:prstGeom>
            <a:no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lang="en-US" sz="2400">
                  <a:latin typeface="Exo"/>
                  <a:ea typeface="Exo"/>
                  <a:cs typeface="Exo"/>
                  <a:sym typeface="Exo"/>
                </a:rPr>
                <a:t>Mean, Median, Mode </a:t>
              </a:r>
              <a:r>
                <a:rPr lang="en-US" sz="2400">
                  <a:latin typeface="Exo"/>
                  <a:ea typeface="Exo"/>
                  <a:cs typeface="Exo"/>
                  <a:sym typeface="Exo"/>
                </a:rPr>
                <a:t>tính như thế nào?</a:t>
              </a:r>
              <a:endParaRPr i="0" sz="2400" u="none" cap="none" strike="noStrike">
                <a:solidFill>
                  <a:srgbClr val="000000"/>
                </a:solidFill>
                <a:latin typeface="Exo"/>
                <a:ea typeface="Exo"/>
                <a:cs typeface="Exo"/>
                <a:sym typeface="Exo"/>
              </a:endParaRPr>
            </a:p>
          </p:txBody>
        </p:sp>
        <p:sp>
          <p:nvSpPr>
            <p:cNvPr id="1410" name="Google Shape;1410;p47"/>
            <p:cNvSpPr/>
            <p:nvPr/>
          </p:nvSpPr>
          <p:spPr>
            <a:xfrm>
              <a:off x="1900550" y="2009200"/>
              <a:ext cx="3061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Phân tích đề bài</a:t>
              </a:r>
              <a:endParaRPr sz="2400">
                <a:solidFill>
                  <a:schemeClr val="lt1"/>
                </a:solidFill>
                <a:latin typeface="Exo"/>
                <a:ea typeface="Exo"/>
                <a:cs typeface="Exo"/>
                <a:sym typeface="Exo"/>
              </a:endParaRPr>
            </a:p>
          </p:txBody>
        </p:sp>
      </p:grpSp>
      <p:sp>
        <p:nvSpPr>
          <p:cNvPr id="1411" name="Google Shape;1411;p47"/>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sp>
        <p:nvSpPr>
          <p:cNvPr id="1412" name="Google Shape;1412;p47"/>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48"/>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graphicFrame>
        <p:nvGraphicFramePr>
          <p:cNvPr id="1418" name="Google Shape;1418;p48"/>
          <p:cNvGraphicFramePr/>
          <p:nvPr/>
        </p:nvGraphicFramePr>
        <p:xfrm>
          <a:off x="553650" y="1634300"/>
          <a:ext cx="3000000" cy="3000000"/>
        </p:xfrm>
        <a:graphic>
          <a:graphicData uri="http://schemas.openxmlformats.org/drawingml/2006/table">
            <a:tbl>
              <a:tblPr>
                <a:noFill/>
                <a:tableStyleId>{D9203F28-179F-43E8-BB4C-6FABE1296289}</a:tableStyleId>
              </a:tblPr>
              <a:tblGrid>
                <a:gridCol w="3594300"/>
                <a:gridCol w="3795500"/>
                <a:gridCol w="3694900"/>
              </a:tblGrid>
              <a:tr h="1080800">
                <a:tc>
                  <a:txBody>
                    <a:bodyPr/>
                    <a:lstStyle/>
                    <a:p>
                      <a:pPr indent="0" lvl="0" marL="0" marR="207954" rtl="0" algn="just">
                        <a:lnSpc>
                          <a:spcPct val="115000"/>
                        </a:lnSpc>
                        <a:spcBef>
                          <a:spcPts val="0"/>
                        </a:spcBef>
                        <a:spcAft>
                          <a:spcPts val="0"/>
                        </a:spcAft>
                        <a:buNone/>
                      </a:pPr>
                      <a:r>
                        <a:rPr b="1" lang="en-US" sz="2200">
                          <a:solidFill>
                            <a:srgbClr val="C00000"/>
                          </a:solidFill>
                          <a:latin typeface="Exo"/>
                          <a:ea typeface="Exo"/>
                          <a:cs typeface="Exo"/>
                          <a:sym typeface="Exo"/>
                        </a:rPr>
                        <a:t>Trung bình (mean) </a:t>
                      </a:r>
                      <a:r>
                        <a:rPr lang="en-US" sz="2200">
                          <a:solidFill>
                            <a:schemeClr val="dk1"/>
                          </a:solidFill>
                          <a:latin typeface="Exo"/>
                          <a:ea typeface="Exo"/>
                          <a:cs typeface="Exo"/>
                          <a:sym typeface="Exo"/>
                        </a:rPr>
                        <a:t>cung cấp một cái nhìn tổng quát về điểm số chung của cả lớp, thường cho phép giáo viên hiểu biết về khả năng chung của học sinh trong lớp đó.</a:t>
                      </a:r>
                      <a:endParaRPr sz="2200">
                        <a:latin typeface="Exo"/>
                        <a:ea typeface="Exo"/>
                        <a:cs typeface="Exo"/>
                        <a:sym typeface="Exo"/>
                      </a:endParaRPr>
                    </a:p>
                  </a:txBody>
                  <a:tcPr marT="91425" marB="91425" marR="91425" marL="91425">
                    <a:lnL cap="flat" cmpd="sng" w="9525">
                      <a:solidFill>
                        <a:schemeClr val="lt1"/>
                      </a:solidFill>
                      <a:prstDash val="solid"/>
                      <a:round/>
                      <a:headEnd len="sm" w="sm" type="none"/>
                      <a:tailEnd len="sm" w="sm" type="none"/>
                    </a:lnL>
                    <a:lnR cap="flat" cmpd="sng" w="19050">
                      <a:solidFill>
                        <a:srgbClr val="C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171450" marR="189561" rtl="0" algn="just">
                        <a:lnSpc>
                          <a:spcPct val="115000"/>
                        </a:lnSpc>
                        <a:spcBef>
                          <a:spcPts val="0"/>
                        </a:spcBef>
                        <a:spcAft>
                          <a:spcPts val="0"/>
                        </a:spcAft>
                        <a:buNone/>
                      </a:pPr>
                      <a:r>
                        <a:rPr b="1" lang="en-US" sz="2200">
                          <a:solidFill>
                            <a:srgbClr val="C00000"/>
                          </a:solidFill>
                          <a:latin typeface="Exo"/>
                          <a:ea typeface="Exo"/>
                          <a:cs typeface="Exo"/>
                          <a:sym typeface="Exo"/>
                        </a:rPr>
                        <a:t>Trung vị (median) </a:t>
                      </a:r>
                      <a:r>
                        <a:rPr lang="en-US" sz="2200">
                          <a:latin typeface="Exo"/>
                          <a:ea typeface="Exo"/>
                          <a:cs typeface="Exo"/>
                          <a:sym typeface="Exo"/>
                        </a:rPr>
                        <a:t>giúp hiểu được điểm số "trung tâm" của lớp, một nửa số học sinh có điểm thấp hơn trung vị và và một nửa còn lại có điểm cao hơn. Khác với trung bình, trung vị không bị ảnh hưởng bởi một vài điểm số rất cao hoặc rất thấp.</a:t>
                      </a:r>
                      <a:endParaRPr sz="2200">
                        <a:latin typeface="Exo"/>
                        <a:ea typeface="Exo"/>
                        <a:cs typeface="Exo"/>
                        <a:sym typeface="Exo"/>
                      </a:endParaRPr>
                    </a:p>
                    <a:p>
                      <a:pPr indent="0" lvl="0" marL="0" rtl="0" algn="just">
                        <a:lnSpc>
                          <a:spcPct val="115000"/>
                        </a:lnSpc>
                        <a:spcBef>
                          <a:spcPts val="0"/>
                        </a:spcBef>
                        <a:spcAft>
                          <a:spcPts val="0"/>
                        </a:spcAft>
                        <a:buNone/>
                      </a:pPr>
                      <a:r>
                        <a:t/>
                      </a:r>
                      <a:endParaRPr sz="2200">
                        <a:latin typeface="Exo"/>
                        <a:ea typeface="Exo"/>
                        <a:cs typeface="Exo"/>
                        <a:sym typeface="Exo"/>
                      </a:endParaRPr>
                    </a:p>
                    <a:p>
                      <a:pPr indent="0" lvl="0" marL="0" rtl="0" algn="just">
                        <a:lnSpc>
                          <a:spcPct val="115000"/>
                        </a:lnSpc>
                        <a:spcBef>
                          <a:spcPts val="0"/>
                        </a:spcBef>
                        <a:spcAft>
                          <a:spcPts val="0"/>
                        </a:spcAft>
                        <a:buNone/>
                      </a:pPr>
                      <a:r>
                        <a:t/>
                      </a:r>
                      <a:endParaRPr sz="2200">
                        <a:latin typeface="Exo"/>
                        <a:ea typeface="Exo"/>
                        <a:cs typeface="Exo"/>
                        <a:sym typeface="Exo"/>
                      </a:endParaRPr>
                    </a:p>
                  </a:txBody>
                  <a:tcPr marT="91425" marB="91425" marR="91425" marL="91425">
                    <a:lnL cap="flat" cmpd="sng" w="19050">
                      <a:solidFill>
                        <a:srgbClr val="C00000"/>
                      </a:solidFill>
                      <a:prstDash val="solid"/>
                      <a:round/>
                      <a:headEnd len="sm" w="sm" type="none"/>
                      <a:tailEnd len="sm" w="sm" type="none"/>
                    </a:lnL>
                    <a:lnR cap="flat" cmpd="sng" w="19050">
                      <a:solidFill>
                        <a:srgbClr val="C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228600" rtl="0" algn="just">
                        <a:lnSpc>
                          <a:spcPct val="115000"/>
                        </a:lnSpc>
                        <a:spcBef>
                          <a:spcPts val="0"/>
                        </a:spcBef>
                        <a:spcAft>
                          <a:spcPts val="0"/>
                        </a:spcAft>
                        <a:buNone/>
                      </a:pPr>
                      <a:r>
                        <a:rPr b="1" lang="en-US" sz="2200">
                          <a:solidFill>
                            <a:srgbClr val="C00000"/>
                          </a:solidFill>
                          <a:latin typeface="Exo"/>
                          <a:ea typeface="Exo"/>
                          <a:cs typeface="Exo"/>
                          <a:sym typeface="Exo"/>
                        </a:rPr>
                        <a:t>Yếu vị (mode) </a:t>
                      </a:r>
                      <a:r>
                        <a:rPr lang="en-US" sz="2200">
                          <a:latin typeface="Exo"/>
                          <a:ea typeface="Exo"/>
                          <a:cs typeface="Exo"/>
                          <a:sym typeface="Exo"/>
                        </a:rPr>
                        <a:t>cho biết điểm số nào được nhiều học sinh đạt nhất, giúp giáo viên xác định được liệu có một số điểm mà đa số học sinh đều đạt được hay không, từ đó có thể điều chỉnh phương pháp giảng dạy hoặc các hoạt động học tập để hỗ trợ những học sinh.</a:t>
                      </a:r>
                      <a:endParaRPr sz="2200">
                        <a:latin typeface="Exo"/>
                        <a:ea typeface="Exo"/>
                        <a:cs typeface="Exo"/>
                        <a:sym typeface="Exo"/>
                      </a:endParaRPr>
                    </a:p>
                  </a:txBody>
                  <a:tcPr marT="91425" marB="91425" marR="91425" marL="91425">
                    <a:lnL cap="flat" cmpd="sng" w="19050">
                      <a:solidFill>
                        <a:srgbClr val="C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1419" name="Google Shape;1419;p48"/>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49"/>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graphicFrame>
        <p:nvGraphicFramePr>
          <p:cNvPr id="1425" name="Google Shape;1425;p49"/>
          <p:cNvGraphicFramePr/>
          <p:nvPr/>
        </p:nvGraphicFramePr>
        <p:xfrm>
          <a:off x="553650" y="1634300"/>
          <a:ext cx="3000000" cy="3000000"/>
        </p:xfrm>
        <a:graphic>
          <a:graphicData uri="http://schemas.openxmlformats.org/drawingml/2006/table">
            <a:tbl>
              <a:tblPr>
                <a:noFill/>
                <a:tableStyleId>{D9203F28-179F-43E8-BB4C-6FABE1296289}</a:tableStyleId>
              </a:tblPr>
              <a:tblGrid>
                <a:gridCol w="3594300"/>
                <a:gridCol w="3795500"/>
                <a:gridCol w="3694900"/>
              </a:tblGrid>
              <a:tr h="1080800">
                <a:tc>
                  <a:txBody>
                    <a:bodyPr/>
                    <a:lstStyle/>
                    <a:p>
                      <a:pPr indent="0" lvl="0" marL="0" marR="207954" rtl="0" algn="just">
                        <a:lnSpc>
                          <a:spcPct val="115000"/>
                        </a:lnSpc>
                        <a:spcBef>
                          <a:spcPts val="0"/>
                        </a:spcBef>
                        <a:spcAft>
                          <a:spcPts val="0"/>
                        </a:spcAft>
                        <a:buNone/>
                      </a:pPr>
                      <a:r>
                        <a:rPr b="1" lang="en-US" sz="2200">
                          <a:solidFill>
                            <a:srgbClr val="C00000"/>
                          </a:solidFill>
                          <a:latin typeface="Exo"/>
                          <a:ea typeface="Exo"/>
                          <a:cs typeface="Exo"/>
                          <a:sym typeface="Exo"/>
                        </a:rPr>
                        <a:t>Trung bình (mean) </a:t>
                      </a:r>
                      <a:r>
                        <a:rPr lang="en-US" sz="2200">
                          <a:solidFill>
                            <a:schemeClr val="dk1"/>
                          </a:solidFill>
                          <a:latin typeface="Exo"/>
                          <a:ea typeface="Exo"/>
                          <a:cs typeface="Exo"/>
                          <a:sym typeface="Exo"/>
                        </a:rPr>
                        <a:t>cung cấp một cái nhìn tổng quát về điểm số chung của cả lớp, thường cho phép giáo viên hiểu biết về khả năng chung của học sinh trong lớp đó.</a:t>
                      </a:r>
                      <a:endParaRPr sz="2200">
                        <a:latin typeface="Exo"/>
                        <a:ea typeface="Exo"/>
                        <a:cs typeface="Exo"/>
                        <a:sym typeface="Exo"/>
                      </a:endParaRPr>
                    </a:p>
                  </a:txBody>
                  <a:tcPr marT="91425" marB="91425" marR="91425" marL="91425">
                    <a:lnL cap="flat" cmpd="sng" w="9525">
                      <a:solidFill>
                        <a:schemeClr val="lt1"/>
                      </a:solidFill>
                      <a:prstDash val="solid"/>
                      <a:round/>
                      <a:headEnd len="sm" w="sm" type="none"/>
                      <a:tailEnd len="sm" w="sm" type="none"/>
                    </a:lnL>
                    <a:lnR cap="flat" cmpd="sng" w="19050">
                      <a:solidFill>
                        <a:srgbClr val="C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D9D9"/>
                    </a:solidFill>
                  </a:tcPr>
                </a:tc>
                <a:tc>
                  <a:txBody>
                    <a:bodyPr/>
                    <a:lstStyle/>
                    <a:p>
                      <a:pPr indent="0" lvl="0" marL="171450" marR="189561" rtl="0" algn="just">
                        <a:lnSpc>
                          <a:spcPct val="115000"/>
                        </a:lnSpc>
                        <a:spcBef>
                          <a:spcPts val="0"/>
                        </a:spcBef>
                        <a:spcAft>
                          <a:spcPts val="0"/>
                        </a:spcAft>
                        <a:buNone/>
                      </a:pPr>
                      <a:r>
                        <a:rPr b="1" lang="en-US" sz="2200">
                          <a:solidFill>
                            <a:srgbClr val="C00000"/>
                          </a:solidFill>
                          <a:latin typeface="Exo"/>
                          <a:ea typeface="Exo"/>
                          <a:cs typeface="Exo"/>
                          <a:sym typeface="Exo"/>
                        </a:rPr>
                        <a:t>Trung vị (median) </a:t>
                      </a:r>
                      <a:r>
                        <a:rPr lang="en-US" sz="2200">
                          <a:latin typeface="Exo"/>
                          <a:ea typeface="Exo"/>
                          <a:cs typeface="Exo"/>
                          <a:sym typeface="Exo"/>
                        </a:rPr>
                        <a:t>giúp hiểu được điểm số "trung tâm" của lớp, một nửa số học sinh có điểm thấp hơn trung vị và và một nửa còn lại có điểm cao hơn. Khác với trung bình, trung vị không bị ảnh hưởng bởi một vài điểm số rất cao hoặc rất thấp.</a:t>
                      </a:r>
                      <a:endParaRPr sz="2200">
                        <a:latin typeface="Exo"/>
                        <a:ea typeface="Exo"/>
                        <a:cs typeface="Exo"/>
                        <a:sym typeface="Exo"/>
                      </a:endParaRPr>
                    </a:p>
                    <a:p>
                      <a:pPr indent="0" lvl="0" marL="0" rtl="0" algn="just">
                        <a:lnSpc>
                          <a:spcPct val="115000"/>
                        </a:lnSpc>
                        <a:spcBef>
                          <a:spcPts val="0"/>
                        </a:spcBef>
                        <a:spcAft>
                          <a:spcPts val="0"/>
                        </a:spcAft>
                        <a:buNone/>
                      </a:pPr>
                      <a:r>
                        <a:t/>
                      </a:r>
                      <a:endParaRPr sz="2200">
                        <a:latin typeface="Exo"/>
                        <a:ea typeface="Exo"/>
                        <a:cs typeface="Exo"/>
                        <a:sym typeface="Exo"/>
                      </a:endParaRPr>
                    </a:p>
                    <a:p>
                      <a:pPr indent="0" lvl="0" marL="0" rtl="0" algn="just">
                        <a:lnSpc>
                          <a:spcPct val="115000"/>
                        </a:lnSpc>
                        <a:spcBef>
                          <a:spcPts val="0"/>
                        </a:spcBef>
                        <a:spcAft>
                          <a:spcPts val="0"/>
                        </a:spcAft>
                        <a:buNone/>
                      </a:pPr>
                      <a:r>
                        <a:t/>
                      </a:r>
                      <a:endParaRPr sz="2200">
                        <a:latin typeface="Exo"/>
                        <a:ea typeface="Exo"/>
                        <a:cs typeface="Exo"/>
                        <a:sym typeface="Exo"/>
                      </a:endParaRPr>
                    </a:p>
                  </a:txBody>
                  <a:tcPr marT="91425" marB="91425" marR="91425" marL="91425">
                    <a:lnL cap="flat" cmpd="sng" w="19050">
                      <a:solidFill>
                        <a:srgbClr val="C00000"/>
                      </a:solidFill>
                      <a:prstDash val="solid"/>
                      <a:round/>
                      <a:headEnd len="sm" w="sm" type="none"/>
                      <a:tailEnd len="sm" w="sm" type="none"/>
                    </a:lnL>
                    <a:lnR cap="flat" cmpd="sng" w="19050">
                      <a:solidFill>
                        <a:srgbClr val="C00000"/>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D9D9"/>
                    </a:solidFill>
                  </a:tcPr>
                </a:tc>
                <a:tc>
                  <a:txBody>
                    <a:bodyPr/>
                    <a:lstStyle/>
                    <a:p>
                      <a:pPr indent="0" lvl="0" marL="228600" rtl="0" algn="just">
                        <a:lnSpc>
                          <a:spcPct val="115000"/>
                        </a:lnSpc>
                        <a:spcBef>
                          <a:spcPts val="0"/>
                        </a:spcBef>
                        <a:spcAft>
                          <a:spcPts val="0"/>
                        </a:spcAft>
                        <a:buNone/>
                      </a:pPr>
                      <a:r>
                        <a:rPr b="1" lang="en-US" sz="2200">
                          <a:solidFill>
                            <a:srgbClr val="C00000"/>
                          </a:solidFill>
                          <a:latin typeface="Exo"/>
                          <a:ea typeface="Exo"/>
                          <a:cs typeface="Exo"/>
                          <a:sym typeface="Exo"/>
                        </a:rPr>
                        <a:t>Yếu vị (mode) </a:t>
                      </a:r>
                      <a:r>
                        <a:rPr lang="en-US" sz="2200">
                          <a:latin typeface="Exo"/>
                          <a:ea typeface="Exo"/>
                          <a:cs typeface="Exo"/>
                          <a:sym typeface="Exo"/>
                        </a:rPr>
                        <a:t>cho biết điểm số nào được nhiều học sinh đạt nhất, giúp giáo viên xác định được liệu có một số điểm mà đa số học sinh đều đạt được hay không, từ đó có thể điều chỉnh phương pháp giảng dạy hoặc các hoạt động học tập để hỗ trợ những học sinh.</a:t>
                      </a:r>
                      <a:endParaRPr sz="2200">
                        <a:latin typeface="Exo"/>
                        <a:ea typeface="Exo"/>
                        <a:cs typeface="Exo"/>
                        <a:sym typeface="Exo"/>
                      </a:endParaRPr>
                    </a:p>
                  </a:txBody>
                  <a:tcPr marT="91425" marB="91425" marR="91425" marL="91425">
                    <a:lnL cap="flat" cmpd="sng" w="19050">
                      <a:solidFill>
                        <a:srgbClr val="C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D9D9"/>
                    </a:solidFill>
                  </a:tcPr>
                </a:tc>
              </a:tr>
            </a:tbl>
          </a:graphicData>
        </a:graphic>
      </p:graphicFrame>
      <p:sp>
        <p:nvSpPr>
          <p:cNvPr id="1426" name="Google Shape;1426;p49"/>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grpSp>
        <p:nvGrpSpPr>
          <p:cNvPr id="1427" name="Google Shape;1427;p49"/>
          <p:cNvGrpSpPr/>
          <p:nvPr/>
        </p:nvGrpSpPr>
        <p:grpSpPr>
          <a:xfrm>
            <a:off x="1735250" y="3004000"/>
            <a:ext cx="9026300" cy="1323300"/>
            <a:chOff x="1735250" y="3004000"/>
            <a:chExt cx="9026300" cy="1323300"/>
          </a:xfrm>
        </p:grpSpPr>
        <p:sp>
          <p:nvSpPr>
            <p:cNvPr id="1428" name="Google Shape;1428;p49"/>
            <p:cNvSpPr/>
            <p:nvPr/>
          </p:nvSpPr>
          <p:spPr>
            <a:xfrm>
              <a:off x="2668750" y="3004000"/>
              <a:ext cx="8092800" cy="1323300"/>
            </a:xfrm>
            <a:prstGeom prst="round2DiagRect">
              <a:avLst>
                <a:gd fmla="val 16667" name="adj1"/>
                <a:gd fmla="val 0" name="adj2"/>
              </a:avLst>
            </a:prstGeom>
            <a:solidFill>
              <a:srgbClr val="E11F26"/>
            </a:solidFill>
            <a:ln>
              <a:noFill/>
            </a:ln>
            <a:effectLst>
              <a:outerShdw blurRad="528638" rotWithShape="0" algn="bl" dir="1800000" dist="228600">
                <a:schemeClr val="lt1">
                  <a:alpha val="8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200">
                  <a:solidFill>
                    <a:schemeClr val="lt1"/>
                  </a:solidFill>
                  <a:latin typeface="Exo"/>
                  <a:ea typeface="Exo"/>
                  <a:cs typeface="Exo"/>
                  <a:sym typeface="Exo"/>
                </a:rPr>
                <a:t>Sử dụng các công cụ tìm kiếm online để tìm cách tính toán mean, median, mode?</a:t>
              </a:r>
              <a:endParaRPr b="1" sz="3200">
                <a:solidFill>
                  <a:schemeClr val="lt1"/>
                </a:solidFill>
                <a:latin typeface="Exo"/>
                <a:ea typeface="Exo"/>
                <a:cs typeface="Exo"/>
                <a:sym typeface="Exo"/>
              </a:endParaRPr>
            </a:p>
          </p:txBody>
        </p:sp>
        <p:sp>
          <p:nvSpPr>
            <p:cNvPr id="1429" name="Google Shape;1429;p49"/>
            <p:cNvSpPr txBox="1"/>
            <p:nvPr/>
          </p:nvSpPr>
          <p:spPr>
            <a:xfrm>
              <a:off x="1735250" y="3019150"/>
              <a:ext cx="810000" cy="1293000"/>
            </a:xfrm>
            <a:prstGeom prst="rect">
              <a:avLst/>
            </a:prstGeom>
            <a:solidFill>
              <a:schemeClr val="lt1"/>
            </a:solidFill>
            <a:ln cap="flat" cmpd="sng" w="76200">
              <a:solidFill>
                <a:srgbClr val="E11F2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a:solidFill>
                    <a:srgbClr val="E11F26"/>
                  </a:solidFill>
                  <a:latin typeface="Exo"/>
                  <a:ea typeface="Exo"/>
                  <a:cs typeface="Exo"/>
                  <a:sym typeface="Exo"/>
                </a:rPr>
                <a:t>?</a:t>
              </a:r>
              <a:endParaRPr sz="7200">
                <a:solidFill>
                  <a:srgbClr val="E11F26"/>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5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435" name="Google Shape;1435;p50"/>
          <p:cNvSpPr/>
          <p:nvPr/>
        </p:nvSpPr>
        <p:spPr>
          <a:xfrm>
            <a:off x="5574453" y="2128413"/>
            <a:ext cx="5852700" cy="6486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11F26"/>
                </a:solidFill>
                <a:latin typeface="Exo"/>
                <a:ea typeface="Exo"/>
                <a:cs typeface="Exo"/>
                <a:sym typeface="Exo"/>
              </a:rPr>
              <a:t>Kiểu dữ liệu: List</a:t>
            </a:r>
            <a:endParaRPr sz="1800">
              <a:solidFill>
                <a:srgbClr val="E11F26"/>
              </a:solidFill>
              <a:latin typeface="Calibri"/>
              <a:ea typeface="Calibri"/>
              <a:cs typeface="Calibri"/>
              <a:sym typeface="Calibri"/>
            </a:endParaRPr>
          </a:p>
        </p:txBody>
      </p:sp>
      <p:sp>
        <p:nvSpPr>
          <p:cNvPr id="1436" name="Google Shape;1436;p50"/>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Nội dung buổi học</a:t>
            </a:r>
            <a:endParaRPr b="1" sz="4000">
              <a:solidFill>
                <a:schemeClr val="dk1"/>
              </a:solidFill>
              <a:latin typeface="Exo"/>
              <a:ea typeface="Exo"/>
              <a:cs typeface="Exo"/>
              <a:sym typeface="Exo"/>
            </a:endParaRPr>
          </a:p>
        </p:txBody>
      </p:sp>
      <p:sp>
        <p:nvSpPr>
          <p:cNvPr id="1437" name="Google Shape;1437;p50"/>
          <p:cNvSpPr txBox="1"/>
          <p:nvPr/>
        </p:nvSpPr>
        <p:spPr>
          <a:xfrm>
            <a:off x="0" y="106200"/>
            <a:ext cx="4038600" cy="35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200"/>
              <a:buFont typeface="Arial"/>
              <a:buNone/>
            </a:pPr>
            <a:r>
              <a:rPr lang="en-US" sz="1200">
                <a:solidFill>
                  <a:srgbClr val="E31F26"/>
                </a:solidFill>
                <a:latin typeface="Exo Medium"/>
                <a:ea typeface="Exo Medium"/>
                <a:cs typeface="Exo Medium"/>
                <a:sym typeface="Exo Medium"/>
              </a:rPr>
              <a:t>Bài 2: List, Hàm, Đọc ghi file</a:t>
            </a:r>
            <a:endParaRPr b="0" i="0" sz="1200" u="none" cap="none" strike="noStrike">
              <a:solidFill>
                <a:srgbClr val="E31F26"/>
              </a:solidFill>
              <a:latin typeface="Exo Medium"/>
              <a:ea typeface="Exo Medium"/>
              <a:cs typeface="Exo Medium"/>
              <a:sym typeface="Exo Medium"/>
            </a:endParaRPr>
          </a:p>
        </p:txBody>
      </p:sp>
      <p:sp>
        <p:nvSpPr>
          <p:cNvPr id="1438" name="Google Shape;1438;p50"/>
          <p:cNvSpPr/>
          <p:nvPr/>
        </p:nvSpPr>
        <p:spPr>
          <a:xfrm>
            <a:off x="5574453" y="3124642"/>
            <a:ext cx="5852700" cy="648600"/>
          </a:xfrm>
          <a:prstGeom prst="roundRect">
            <a:avLst>
              <a:gd fmla="val 16667" name="adj"/>
            </a:avLst>
          </a:prstGeom>
          <a:solidFill>
            <a:srgbClr val="E11F26"/>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chemeClr val="lt1"/>
                </a:solidFill>
                <a:latin typeface="Exo"/>
                <a:ea typeface="Exo"/>
                <a:cs typeface="Exo"/>
                <a:sym typeface="Exo"/>
              </a:rPr>
              <a:t>Hàm</a:t>
            </a:r>
            <a:endParaRPr sz="1800">
              <a:solidFill>
                <a:schemeClr val="lt1"/>
              </a:solidFill>
              <a:latin typeface="Calibri"/>
              <a:ea typeface="Calibri"/>
              <a:cs typeface="Calibri"/>
              <a:sym typeface="Calibri"/>
            </a:endParaRPr>
          </a:p>
        </p:txBody>
      </p:sp>
      <p:sp>
        <p:nvSpPr>
          <p:cNvPr id="1439" name="Google Shape;1439;p50"/>
          <p:cNvSpPr/>
          <p:nvPr/>
        </p:nvSpPr>
        <p:spPr>
          <a:xfrm>
            <a:off x="5574453" y="4120871"/>
            <a:ext cx="5852700" cy="6486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11F26"/>
                </a:solidFill>
                <a:latin typeface="Exo"/>
                <a:ea typeface="Exo"/>
                <a:cs typeface="Exo"/>
                <a:sym typeface="Exo"/>
              </a:rPr>
              <a:t>Đọc/Ghi file</a:t>
            </a:r>
            <a:endParaRPr sz="1800">
              <a:solidFill>
                <a:srgbClr val="E11F26"/>
              </a:solidFill>
              <a:latin typeface="Calibri"/>
              <a:ea typeface="Calibri"/>
              <a:cs typeface="Calibri"/>
              <a:sym typeface="Calibri"/>
            </a:endParaRPr>
          </a:p>
        </p:txBody>
      </p:sp>
      <p:pic>
        <p:nvPicPr>
          <p:cNvPr id="1440" name="Google Shape;1440;p50"/>
          <p:cNvPicPr preferRelativeResize="0"/>
          <p:nvPr/>
        </p:nvPicPr>
        <p:blipFill>
          <a:blip r:embed="rId3">
            <a:alphaModFix/>
          </a:blip>
          <a:stretch>
            <a:fillRect/>
          </a:stretch>
        </p:blipFill>
        <p:spPr>
          <a:xfrm>
            <a:off x="973550" y="1866898"/>
            <a:ext cx="4038600" cy="4038600"/>
          </a:xfrm>
          <a:prstGeom prst="rect">
            <a:avLst/>
          </a:prstGeom>
          <a:noFill/>
          <a:ln>
            <a:noFill/>
          </a:ln>
        </p:spPr>
      </p:pic>
      <p:sp>
        <p:nvSpPr>
          <p:cNvPr id="1441" name="Google Shape;1441;p50"/>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442" name="Google Shape;1442;p50"/>
          <p:cNvSpPr/>
          <p:nvPr/>
        </p:nvSpPr>
        <p:spPr>
          <a:xfrm>
            <a:off x="5562600" y="5117100"/>
            <a:ext cx="5876400" cy="6486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2262D"/>
                </a:solidFill>
                <a:latin typeface="Exo"/>
                <a:ea typeface="Exo"/>
                <a:cs typeface="Exo"/>
                <a:sym typeface="Exo"/>
              </a:rPr>
              <a:t>Tìm số trung bình (mean)</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51"/>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448" name="Google Shape;1448;p51"/>
          <p:cNvSpPr txBox="1"/>
          <p:nvPr/>
        </p:nvSpPr>
        <p:spPr>
          <a:xfrm>
            <a:off x="533400" y="1633938"/>
            <a:ext cx="1087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Exo"/>
                <a:ea typeface="Exo"/>
                <a:cs typeface="Exo"/>
                <a:sym typeface="Exo"/>
              </a:rPr>
              <a:t>Hàm </a:t>
            </a:r>
            <a:r>
              <a:rPr lang="en-US" sz="2800">
                <a:solidFill>
                  <a:schemeClr val="dk1"/>
                </a:solidFill>
                <a:latin typeface="Exo"/>
                <a:ea typeface="Exo"/>
                <a:cs typeface="Exo"/>
                <a:sym typeface="Exo"/>
              </a:rPr>
              <a:t>là tập hợp các câu lệnh dùng để thực hiện một chức năng cụ thể nào đó. Hàm cho phép </a:t>
            </a:r>
            <a:r>
              <a:rPr b="1" lang="en-US" sz="2800">
                <a:solidFill>
                  <a:schemeClr val="dk1"/>
                </a:solidFill>
                <a:latin typeface="Exo"/>
                <a:ea typeface="Exo"/>
                <a:cs typeface="Exo"/>
                <a:sym typeface="Exo"/>
              </a:rPr>
              <a:t>sử dụng lại</a:t>
            </a:r>
            <a:r>
              <a:rPr lang="en-US" sz="2800">
                <a:solidFill>
                  <a:schemeClr val="dk1"/>
                </a:solidFill>
                <a:latin typeface="Exo"/>
                <a:ea typeface="Exo"/>
                <a:cs typeface="Exo"/>
                <a:sym typeface="Exo"/>
              </a:rPr>
              <a:t> code, khiến code </a:t>
            </a:r>
            <a:r>
              <a:rPr b="1" lang="en-US" sz="2800">
                <a:solidFill>
                  <a:schemeClr val="dk1"/>
                </a:solidFill>
                <a:latin typeface="Exo"/>
                <a:ea typeface="Exo"/>
                <a:cs typeface="Exo"/>
                <a:sym typeface="Exo"/>
              </a:rPr>
              <a:t>dễ đọc</a:t>
            </a:r>
            <a:r>
              <a:rPr lang="en-US" sz="2800">
                <a:solidFill>
                  <a:schemeClr val="dk1"/>
                </a:solidFill>
                <a:latin typeface="Exo"/>
                <a:ea typeface="Exo"/>
                <a:cs typeface="Exo"/>
                <a:sym typeface="Exo"/>
              </a:rPr>
              <a:t> và hỗ trợ viên khi khi chương trình trở nên dài và phức tạp.</a:t>
            </a:r>
            <a:endParaRPr sz="2800">
              <a:solidFill>
                <a:schemeClr val="dk1"/>
              </a:solidFill>
              <a:latin typeface="Exo"/>
              <a:ea typeface="Exo"/>
              <a:cs typeface="Exo"/>
              <a:sym typeface="Exo"/>
            </a:endParaRPr>
          </a:p>
        </p:txBody>
      </p:sp>
      <p:sp>
        <p:nvSpPr>
          <p:cNvPr id="1449" name="Google Shape;1449;p51"/>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Hàm</a:t>
            </a:r>
            <a:endParaRPr b="1" sz="4000">
              <a:solidFill>
                <a:schemeClr val="dk1"/>
              </a:solidFill>
              <a:latin typeface="Exo"/>
              <a:ea typeface="Exo"/>
              <a:cs typeface="Exo"/>
              <a:sym typeface="Exo"/>
            </a:endParaRPr>
          </a:p>
        </p:txBody>
      </p:sp>
      <p:sp>
        <p:nvSpPr>
          <p:cNvPr id="1450" name="Google Shape;1450;p51"/>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52"/>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456" name="Google Shape;1456;p52"/>
          <p:cNvSpPr txBox="1"/>
          <p:nvPr/>
        </p:nvSpPr>
        <p:spPr>
          <a:xfrm>
            <a:off x="533400" y="1633938"/>
            <a:ext cx="1087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Exo"/>
                <a:ea typeface="Exo"/>
                <a:cs typeface="Exo"/>
                <a:sym typeface="Exo"/>
              </a:rPr>
              <a:t>Hàm </a:t>
            </a:r>
            <a:r>
              <a:rPr lang="en-US" sz="2800">
                <a:solidFill>
                  <a:schemeClr val="dk1"/>
                </a:solidFill>
                <a:latin typeface="Exo"/>
                <a:ea typeface="Exo"/>
                <a:cs typeface="Exo"/>
                <a:sym typeface="Exo"/>
              </a:rPr>
              <a:t>là</a:t>
            </a:r>
            <a:r>
              <a:rPr lang="en-US" sz="2800">
                <a:solidFill>
                  <a:schemeClr val="dk1"/>
                </a:solidFill>
                <a:latin typeface="Exo"/>
                <a:ea typeface="Exo"/>
                <a:cs typeface="Exo"/>
                <a:sym typeface="Exo"/>
              </a:rPr>
              <a:t> tập hợp các câu lệnh dùng để thực hiện một chức năng cụ thể nào đó. Hàm cho phép </a:t>
            </a:r>
            <a:r>
              <a:rPr b="1" lang="en-US" sz="2800">
                <a:solidFill>
                  <a:schemeClr val="dk1"/>
                </a:solidFill>
                <a:latin typeface="Exo"/>
                <a:ea typeface="Exo"/>
                <a:cs typeface="Exo"/>
                <a:sym typeface="Exo"/>
              </a:rPr>
              <a:t>sử dụng lại</a:t>
            </a:r>
            <a:r>
              <a:rPr lang="en-US" sz="2800">
                <a:solidFill>
                  <a:schemeClr val="dk1"/>
                </a:solidFill>
                <a:latin typeface="Exo"/>
                <a:ea typeface="Exo"/>
                <a:cs typeface="Exo"/>
                <a:sym typeface="Exo"/>
              </a:rPr>
              <a:t> code, khiến code </a:t>
            </a:r>
            <a:r>
              <a:rPr b="1" lang="en-US" sz="2800">
                <a:solidFill>
                  <a:schemeClr val="dk1"/>
                </a:solidFill>
                <a:latin typeface="Exo"/>
                <a:ea typeface="Exo"/>
                <a:cs typeface="Exo"/>
                <a:sym typeface="Exo"/>
              </a:rPr>
              <a:t>dễ đọc</a:t>
            </a:r>
            <a:r>
              <a:rPr lang="en-US" sz="2800">
                <a:solidFill>
                  <a:schemeClr val="dk1"/>
                </a:solidFill>
                <a:latin typeface="Exo"/>
                <a:ea typeface="Exo"/>
                <a:cs typeface="Exo"/>
                <a:sym typeface="Exo"/>
              </a:rPr>
              <a:t> và hỗ trợ viên khi khi chương trình trở nên dài và phức tạp.</a:t>
            </a:r>
            <a:endParaRPr sz="2800">
              <a:solidFill>
                <a:schemeClr val="dk1"/>
              </a:solidFill>
              <a:latin typeface="Exo"/>
              <a:ea typeface="Exo"/>
              <a:cs typeface="Exo"/>
              <a:sym typeface="Exo"/>
            </a:endParaRPr>
          </a:p>
        </p:txBody>
      </p:sp>
      <p:sp>
        <p:nvSpPr>
          <p:cNvPr id="1457" name="Google Shape;1457;p52"/>
          <p:cNvSpPr txBox="1"/>
          <p:nvPr/>
        </p:nvSpPr>
        <p:spPr>
          <a:xfrm>
            <a:off x="2190375" y="4121475"/>
            <a:ext cx="7156800" cy="1620300"/>
          </a:xfrm>
          <a:prstGeom prst="rect">
            <a:avLst/>
          </a:prstGeom>
          <a:solidFill>
            <a:srgbClr val="F3F3F3"/>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b="1" lang="en-US" sz="2400">
                <a:solidFill>
                  <a:schemeClr val="dk1"/>
                </a:solidFill>
                <a:latin typeface="Roboto Mono"/>
                <a:ea typeface="Roboto Mono"/>
                <a:cs typeface="Roboto Mono"/>
                <a:sym typeface="Roboto Mono"/>
              </a:rPr>
              <a:t>def</a:t>
            </a:r>
            <a:r>
              <a:rPr lang="en-US" sz="2400">
                <a:solidFill>
                  <a:schemeClr val="dk1"/>
                </a:solidFill>
                <a:latin typeface="Roboto Mono"/>
                <a:ea typeface="Roboto Mono"/>
                <a:cs typeface="Roboto Mono"/>
                <a:sym typeface="Roboto Mono"/>
              </a:rPr>
              <a:t> &lt;tên hàm&gt;</a:t>
            </a:r>
            <a:r>
              <a:rPr b="1" lang="en-US" sz="2400">
                <a:solidFill>
                  <a:schemeClr val="dk1"/>
                </a:solidFill>
                <a:latin typeface="Roboto Mono"/>
                <a:ea typeface="Roboto Mono"/>
                <a:cs typeface="Roboto Mono"/>
                <a:sym typeface="Roboto Mono"/>
              </a:rPr>
              <a:t>(</a:t>
            </a:r>
            <a:r>
              <a:rPr lang="en-US" sz="2400">
                <a:solidFill>
                  <a:schemeClr val="dk1"/>
                </a:solidFill>
                <a:latin typeface="Roboto Mono"/>
                <a:ea typeface="Roboto Mono"/>
                <a:cs typeface="Roboto Mono"/>
                <a:sym typeface="Roboto Mono"/>
              </a:rPr>
              <a:t>&lt;các tham số&gt;</a:t>
            </a:r>
            <a:r>
              <a:rPr b="1" lang="en-US" sz="2400">
                <a:solidFill>
                  <a:schemeClr val="dk1"/>
                </a:solidFill>
                <a:latin typeface="Roboto Mono"/>
                <a:ea typeface="Roboto Mono"/>
                <a:cs typeface="Roboto Mono"/>
                <a:sym typeface="Roboto Mono"/>
              </a:rPr>
              <a:t>):</a:t>
            </a:r>
            <a:r>
              <a:rPr lang="en-US" sz="2400">
                <a:solidFill>
                  <a:schemeClr val="dk1"/>
                </a:solidFill>
                <a:latin typeface="Roboto Mono"/>
                <a:ea typeface="Roboto Mono"/>
                <a:cs typeface="Roboto Mono"/>
                <a:sym typeface="Roboto Mono"/>
              </a:rPr>
              <a:t> </a:t>
            </a:r>
            <a:endParaRPr sz="2400">
              <a:solidFill>
                <a:schemeClr val="dk1"/>
              </a:solidFill>
              <a:latin typeface="Roboto Mono"/>
              <a:ea typeface="Roboto Mono"/>
              <a:cs typeface="Roboto Mono"/>
              <a:sym typeface="Roboto Mono"/>
            </a:endParaRPr>
          </a:p>
          <a:p>
            <a:pPr indent="457200" lvl="0" marL="1371600" rtl="0" algn="l">
              <a:lnSpc>
                <a:spcPct val="115000"/>
              </a:lnSpc>
              <a:spcBef>
                <a:spcPts val="0"/>
              </a:spcBef>
              <a:spcAft>
                <a:spcPts val="0"/>
              </a:spcAft>
              <a:buNone/>
            </a:pPr>
            <a:r>
              <a:rPr lang="en-US" sz="2400">
                <a:solidFill>
                  <a:schemeClr val="dk1"/>
                </a:solidFill>
                <a:latin typeface="Roboto Mono"/>
                <a:ea typeface="Roboto Mono"/>
                <a:cs typeface="Roboto Mono"/>
                <a:sym typeface="Roboto Mono"/>
              </a:rPr>
              <a:t>&lt;khối lệnh&gt;</a:t>
            </a:r>
            <a:endParaRPr sz="2400">
              <a:solidFill>
                <a:schemeClr val="dk1"/>
              </a:solidFill>
              <a:latin typeface="Roboto Mono"/>
              <a:ea typeface="Roboto Mono"/>
              <a:cs typeface="Roboto Mono"/>
              <a:sym typeface="Roboto Mono"/>
            </a:endParaRPr>
          </a:p>
          <a:p>
            <a:pPr indent="457200" lvl="0" marL="1371600" rtl="0" algn="l">
              <a:lnSpc>
                <a:spcPct val="115000"/>
              </a:lnSpc>
              <a:spcBef>
                <a:spcPts val="0"/>
              </a:spcBef>
              <a:spcAft>
                <a:spcPts val="0"/>
              </a:spcAft>
              <a:buNone/>
            </a:pPr>
            <a:r>
              <a:rPr b="1" lang="en-US" sz="2400">
                <a:solidFill>
                  <a:schemeClr val="dk1"/>
                </a:solidFill>
                <a:latin typeface="Roboto Mono"/>
                <a:ea typeface="Roboto Mono"/>
                <a:cs typeface="Roboto Mono"/>
                <a:sym typeface="Roboto Mono"/>
              </a:rPr>
              <a:t>return</a:t>
            </a:r>
            <a:r>
              <a:rPr lang="en-US" sz="2400">
                <a:solidFill>
                  <a:schemeClr val="dk1"/>
                </a:solidFill>
                <a:latin typeface="Roboto Mono"/>
                <a:ea typeface="Roboto Mono"/>
                <a:cs typeface="Roboto Mono"/>
                <a:sym typeface="Roboto Mono"/>
              </a:rPr>
              <a:t> &lt;giá trị trả về&gt;</a:t>
            </a:r>
            <a:endParaRPr sz="2400">
              <a:solidFill>
                <a:schemeClr val="dk1"/>
              </a:solidFill>
              <a:latin typeface="Roboto Mono"/>
              <a:ea typeface="Roboto Mono"/>
              <a:cs typeface="Roboto Mono"/>
              <a:sym typeface="Roboto Mono"/>
            </a:endParaRPr>
          </a:p>
        </p:txBody>
      </p:sp>
      <p:sp>
        <p:nvSpPr>
          <p:cNvPr id="1458" name="Google Shape;1458;p52"/>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Hàm</a:t>
            </a:r>
            <a:endParaRPr b="1" sz="4000">
              <a:solidFill>
                <a:schemeClr val="dk1"/>
              </a:solidFill>
              <a:latin typeface="Exo"/>
              <a:ea typeface="Exo"/>
              <a:cs typeface="Exo"/>
              <a:sym typeface="Exo"/>
            </a:endParaRPr>
          </a:p>
        </p:txBody>
      </p:sp>
      <p:sp>
        <p:nvSpPr>
          <p:cNvPr id="1459" name="Google Shape;1459;p52"/>
          <p:cNvSpPr/>
          <p:nvPr/>
        </p:nvSpPr>
        <p:spPr>
          <a:xfrm>
            <a:off x="4916175" y="3636778"/>
            <a:ext cx="1705200" cy="6081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sz="2800">
                <a:solidFill>
                  <a:srgbClr val="FFFFFF"/>
                </a:solidFill>
                <a:latin typeface="Exo"/>
                <a:ea typeface="Exo"/>
                <a:cs typeface="Exo"/>
                <a:sym typeface="Exo"/>
              </a:rPr>
              <a:t>Cú pháp</a:t>
            </a:r>
            <a:endParaRPr sz="2800">
              <a:solidFill>
                <a:srgbClr val="FFFFFF"/>
              </a:solidFill>
              <a:latin typeface="Exo"/>
              <a:ea typeface="Exo"/>
              <a:cs typeface="Exo"/>
              <a:sym typeface="Exo"/>
            </a:endParaRPr>
          </a:p>
        </p:txBody>
      </p:sp>
      <p:sp>
        <p:nvSpPr>
          <p:cNvPr id="1460" name="Google Shape;1460;p52"/>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3"/>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466" name="Google Shape;1466;p53"/>
          <p:cNvSpPr txBox="1"/>
          <p:nvPr/>
        </p:nvSpPr>
        <p:spPr>
          <a:xfrm>
            <a:off x="6914675" y="4800450"/>
            <a:ext cx="4482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E11F26"/>
                </a:solidFill>
                <a:latin typeface="Exo"/>
                <a:ea typeface="Exo"/>
                <a:cs typeface="Exo"/>
                <a:sym typeface="Exo"/>
              </a:rPr>
              <a:t>Ví dụ 1:</a:t>
            </a:r>
            <a:endParaRPr b="1" sz="2400">
              <a:solidFill>
                <a:srgbClr val="E11F26"/>
              </a:solidFill>
              <a:latin typeface="Exo"/>
              <a:ea typeface="Exo"/>
              <a:cs typeface="Exo"/>
              <a:sym typeface="Exo"/>
            </a:endParaRPr>
          </a:p>
          <a:p>
            <a:pPr indent="0" lvl="0" marL="0" rtl="0" algn="l">
              <a:spcBef>
                <a:spcPts val="0"/>
              </a:spcBef>
              <a:spcAft>
                <a:spcPts val="0"/>
              </a:spcAft>
              <a:buNone/>
            </a:pPr>
            <a:r>
              <a:rPr lang="en-US" sz="2400">
                <a:latin typeface="Exo"/>
                <a:ea typeface="Exo"/>
                <a:cs typeface="Exo"/>
                <a:sym typeface="Exo"/>
              </a:rPr>
              <a:t>Hàm đ</a:t>
            </a:r>
            <a:r>
              <a:rPr lang="en-US" sz="2400">
                <a:latin typeface="Exo"/>
                <a:ea typeface="Exo"/>
                <a:cs typeface="Exo"/>
                <a:sym typeface="Exo"/>
              </a:rPr>
              <a:t>ếm số lần xuất hiện của một giá trị trong danh sách</a:t>
            </a:r>
            <a:endParaRPr sz="2400">
              <a:latin typeface="Exo"/>
              <a:ea typeface="Exo"/>
              <a:cs typeface="Exo"/>
              <a:sym typeface="Exo"/>
            </a:endParaRPr>
          </a:p>
        </p:txBody>
      </p:sp>
      <p:sp>
        <p:nvSpPr>
          <p:cNvPr id="1467" name="Google Shape;1467;p53"/>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Hàm</a:t>
            </a:r>
            <a:endParaRPr b="1" sz="4000">
              <a:solidFill>
                <a:schemeClr val="dk1"/>
              </a:solidFill>
              <a:latin typeface="Exo"/>
              <a:ea typeface="Exo"/>
              <a:cs typeface="Exo"/>
              <a:sym typeface="Exo"/>
            </a:endParaRPr>
          </a:p>
        </p:txBody>
      </p:sp>
      <p:sp>
        <p:nvSpPr>
          <p:cNvPr id="1468" name="Google Shape;1468;p53"/>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pic>
        <p:nvPicPr>
          <p:cNvPr id="1469" name="Google Shape;1469;p53"/>
          <p:cNvPicPr preferRelativeResize="0"/>
          <p:nvPr/>
        </p:nvPicPr>
        <p:blipFill>
          <a:blip r:embed="rId4">
            <a:alphaModFix/>
          </a:blip>
          <a:stretch>
            <a:fillRect/>
          </a:stretch>
        </p:blipFill>
        <p:spPr>
          <a:xfrm>
            <a:off x="400763" y="1528850"/>
            <a:ext cx="6417374" cy="492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54"/>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475" name="Google Shape;1475;p54"/>
          <p:cNvSpPr txBox="1"/>
          <p:nvPr/>
        </p:nvSpPr>
        <p:spPr>
          <a:xfrm>
            <a:off x="3288152" y="5059998"/>
            <a:ext cx="5615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solidFill>
                  <a:srgbClr val="E11F26"/>
                </a:solidFill>
                <a:latin typeface="Exo"/>
                <a:ea typeface="Exo"/>
                <a:cs typeface="Exo"/>
                <a:sym typeface="Exo"/>
              </a:rPr>
              <a:t>Ví dụ 2: </a:t>
            </a:r>
            <a:r>
              <a:rPr lang="en-US" sz="2400">
                <a:latin typeface="Exo"/>
                <a:ea typeface="Exo"/>
                <a:cs typeface="Exo"/>
                <a:sym typeface="Exo"/>
              </a:rPr>
              <a:t>Hàm ch</a:t>
            </a:r>
            <a:r>
              <a:rPr lang="en-US" sz="2400">
                <a:latin typeface="Exo"/>
                <a:ea typeface="Exo"/>
                <a:cs typeface="Exo"/>
                <a:sym typeface="Exo"/>
              </a:rPr>
              <a:t>ào người dùng</a:t>
            </a:r>
            <a:endParaRPr sz="2400">
              <a:latin typeface="Exo"/>
              <a:ea typeface="Exo"/>
              <a:cs typeface="Exo"/>
              <a:sym typeface="Exo"/>
            </a:endParaRPr>
          </a:p>
        </p:txBody>
      </p:sp>
      <p:sp>
        <p:nvSpPr>
          <p:cNvPr id="1476" name="Google Shape;1476;p54"/>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Hàm</a:t>
            </a:r>
            <a:endParaRPr b="1" sz="4000">
              <a:solidFill>
                <a:schemeClr val="dk1"/>
              </a:solidFill>
              <a:latin typeface="Exo"/>
              <a:ea typeface="Exo"/>
              <a:cs typeface="Exo"/>
              <a:sym typeface="Exo"/>
            </a:endParaRPr>
          </a:p>
        </p:txBody>
      </p:sp>
      <p:sp>
        <p:nvSpPr>
          <p:cNvPr id="1477" name="Google Shape;1477;p54"/>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pic>
        <p:nvPicPr>
          <p:cNvPr id="1478" name="Google Shape;1478;p54"/>
          <p:cNvPicPr preferRelativeResize="0"/>
          <p:nvPr/>
        </p:nvPicPr>
        <p:blipFill>
          <a:blip r:embed="rId4">
            <a:alphaModFix/>
          </a:blip>
          <a:stretch>
            <a:fillRect/>
          </a:stretch>
        </p:blipFill>
        <p:spPr>
          <a:xfrm>
            <a:off x="1955841" y="1322841"/>
            <a:ext cx="8280328" cy="3965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5000"/>
          </a:blip>
          <a:stretch>
            <a:fillRect/>
          </a:stretch>
        </a:blipFill>
      </p:bgPr>
    </p:bg>
    <p:spTree>
      <p:nvGrpSpPr>
        <p:cNvPr id="168" name="Shape 168"/>
        <p:cNvGrpSpPr/>
        <p:nvPr/>
      </p:nvGrpSpPr>
      <p:grpSpPr>
        <a:xfrm>
          <a:off x="0" y="0"/>
          <a:ext cx="0" cy="0"/>
          <a:chOff x="0" y="0"/>
          <a:chExt cx="0" cy="0"/>
        </a:xfrm>
      </p:grpSpPr>
      <p:sp>
        <p:nvSpPr>
          <p:cNvPr id="169" name="Google Shape;169;p37"/>
          <p:cNvSpPr/>
          <p:nvPr/>
        </p:nvSpPr>
        <p:spPr>
          <a:xfrm>
            <a:off x="2543314" y="2759817"/>
            <a:ext cx="6928839" cy="3847268"/>
          </a:xfrm>
          <a:custGeom>
            <a:rect b="b" l="l" r="r" t="t"/>
            <a:pathLst>
              <a:path extrusionOk="0" h="6106774" w="11743795">
                <a:moveTo>
                  <a:pt x="0" y="0"/>
                </a:moveTo>
                <a:lnTo>
                  <a:pt x="11743796" y="0"/>
                </a:lnTo>
                <a:lnTo>
                  <a:pt x="11743796" y="6106774"/>
                </a:lnTo>
                <a:lnTo>
                  <a:pt x="0" y="61067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blue text on a black background&#10;&#10;Description automatically generated with low confidence" id="170" name="Google Shape;170;p37"/>
          <p:cNvPicPr preferRelativeResize="0"/>
          <p:nvPr/>
        </p:nvPicPr>
        <p:blipFill rotWithShape="1">
          <a:blip r:embed="rId5">
            <a:alphaModFix/>
          </a:blip>
          <a:srcRect b="0" l="0" r="0" t="0"/>
          <a:stretch/>
        </p:blipFill>
        <p:spPr>
          <a:xfrm>
            <a:off x="3970774" y="250075"/>
            <a:ext cx="4572000" cy="2800350"/>
          </a:xfrm>
          <a:prstGeom prst="rect">
            <a:avLst/>
          </a:prstGeom>
          <a:noFill/>
          <a:ln>
            <a:noFill/>
          </a:ln>
        </p:spPr>
      </p:pic>
      <p:sp>
        <p:nvSpPr>
          <p:cNvPr id="171" name="Google Shape;171;p37"/>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6">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pic>
        <p:nvPicPr>
          <p:cNvPr id="1484" name="Google Shape;1484;p55"/>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1485" name="Google Shape;1485;p55"/>
          <p:cNvSpPr/>
          <p:nvPr/>
        </p:nvSpPr>
        <p:spPr>
          <a:xfrm flipH="1">
            <a:off x="6797883" y="2819458"/>
            <a:ext cx="4635209" cy="3945816"/>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6" name="Google Shape;1486;p55"/>
          <p:cNvSpPr/>
          <p:nvPr/>
        </p:nvSpPr>
        <p:spPr>
          <a:xfrm flipH="1">
            <a:off x="6843455" y="2819400"/>
            <a:ext cx="4452136" cy="3940603"/>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7" name="Google Shape;1487;p55"/>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8" name="Google Shape;1488;p55"/>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9" name="Google Shape;1489;p55"/>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0" name="Google Shape;1490;p55"/>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1" name="Google Shape;1491;p55"/>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2" name="Google Shape;1492;p55"/>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3" name="Google Shape;1493;p55"/>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4" name="Google Shape;1494;p55"/>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5" name="Google Shape;1495;p55"/>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6" name="Google Shape;1496;p55"/>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7" name="Google Shape;1497;p55"/>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8" name="Google Shape;1498;p55"/>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9" name="Google Shape;1499;p55"/>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0" name="Google Shape;1500;p55"/>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1" name="Google Shape;1501;p55"/>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2" name="Google Shape;1502;p55"/>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3" name="Google Shape;1503;p55"/>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4" name="Google Shape;1504;p55"/>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5" name="Google Shape;1505;p55"/>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6" name="Google Shape;1506;p55"/>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7" name="Google Shape;1507;p55"/>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8" name="Google Shape;1508;p55"/>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9" name="Google Shape;1509;p55"/>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0" name="Google Shape;1510;p55"/>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1" name="Google Shape;1511;p55"/>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2" name="Google Shape;1512;p55"/>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3" name="Google Shape;1513;p55"/>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4" name="Google Shape;1514;p55"/>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5" name="Google Shape;1515;p55"/>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6" name="Google Shape;1516;p55"/>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7" name="Google Shape;1517;p55"/>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8" name="Google Shape;1518;p55"/>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9" name="Google Shape;1519;p55"/>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0" name="Google Shape;1520;p55"/>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1" name="Google Shape;1521;p55"/>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2" name="Google Shape;1522;p55"/>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3" name="Google Shape;1523;p55"/>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4" name="Google Shape;1524;p55"/>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5" name="Google Shape;1525;p55"/>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6" name="Google Shape;1526;p55"/>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7" name="Google Shape;1527;p55"/>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8" name="Google Shape;1528;p55"/>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9" name="Google Shape;1529;p55"/>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0" name="Google Shape;1530;p55"/>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1" name="Google Shape;1531;p55"/>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2" name="Google Shape;1532;p55"/>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3" name="Google Shape;1533;p55"/>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4" name="Google Shape;1534;p55"/>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5" name="Google Shape;1535;p55"/>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6" name="Google Shape;1536;p55"/>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7" name="Google Shape;1537;p55"/>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8" name="Google Shape;1538;p55"/>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9" name="Google Shape;1539;p55"/>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0" name="Google Shape;1540;p55"/>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1" name="Google Shape;1541;p55"/>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2" name="Google Shape;1542;p55"/>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3" name="Google Shape;1543;p55"/>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4" name="Google Shape;1544;p55"/>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5" name="Google Shape;1545;p55"/>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6" name="Google Shape;1546;p55"/>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7" name="Google Shape;1547;p55"/>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8" name="Google Shape;1548;p55"/>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9" name="Google Shape;1549;p55"/>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0" name="Google Shape;1550;p55"/>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1" name="Google Shape;1551;p55"/>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2" name="Google Shape;1552;p55"/>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3" name="Google Shape;1553;p55"/>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4" name="Google Shape;1554;p55"/>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5" name="Google Shape;1555;p55"/>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6" name="Google Shape;1556;p55"/>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7" name="Google Shape;1557;p55"/>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8" name="Google Shape;1558;p55"/>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9" name="Google Shape;1559;p55"/>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0" name="Google Shape;1560;p55"/>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1" name="Google Shape;1561;p55"/>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2" name="Google Shape;1562;p55"/>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3" name="Google Shape;1563;p55"/>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4" name="Google Shape;1564;p55"/>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5" name="Google Shape;1565;p55"/>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6" name="Google Shape;1566;p55"/>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7" name="Google Shape;1567;p55"/>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8" name="Google Shape;1568;p55"/>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9" name="Google Shape;1569;p55"/>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0" name="Google Shape;1570;p55"/>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1" name="Google Shape;1571;p55"/>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2" name="Google Shape;1572;p55"/>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3" name="Google Shape;1573;p55"/>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4" name="Google Shape;1574;p55"/>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5" name="Google Shape;1575;p55"/>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6" name="Google Shape;1576;p55"/>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7" name="Google Shape;1577;p55"/>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8" name="Google Shape;1578;p55"/>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9" name="Google Shape;1579;p55"/>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0" name="Google Shape;1580;p55"/>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1" name="Google Shape;1581;p55"/>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2" name="Google Shape;1582;p55"/>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3" name="Google Shape;1583;p55"/>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4" name="Google Shape;1584;p55"/>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5" name="Google Shape;1585;p55"/>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6" name="Google Shape;1586;p55"/>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7" name="Google Shape;1587;p55"/>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8" name="Google Shape;1588;p55"/>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9" name="Google Shape;1589;p55"/>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0" name="Google Shape;1590;p55"/>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1" name="Google Shape;1591;p55"/>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2" name="Google Shape;1592;p55"/>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3" name="Google Shape;1593;p55"/>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4" name="Google Shape;1594;p55"/>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5" name="Google Shape;1595;p55"/>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6" name="Google Shape;1596;p55"/>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7" name="Google Shape;1597;p55"/>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8" name="Google Shape;1598;p55"/>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9" name="Google Shape;1599;p55"/>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0" name="Google Shape;1600;p55"/>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1" name="Google Shape;1601;p55"/>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2" name="Google Shape;1602;p55"/>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3" name="Google Shape;1603;p55"/>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4" name="Google Shape;1604;p55"/>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5" name="Google Shape;1605;p55"/>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6" name="Google Shape;1606;p55"/>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7" name="Google Shape;1607;p55"/>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8" name="Google Shape;1608;p55"/>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9" name="Google Shape;1609;p55"/>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0" name="Google Shape;1610;p55"/>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1" name="Google Shape;1611;p55"/>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2" name="Google Shape;1612;p55"/>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3" name="Google Shape;1613;p55"/>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4" name="Google Shape;1614;p55"/>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5" name="Google Shape;1615;p55"/>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6" name="Google Shape;1616;p55"/>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7" name="Google Shape;1617;p55"/>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8" name="Google Shape;1618;p55"/>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9" name="Google Shape;1619;p55"/>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0" name="Google Shape;1620;p55"/>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1" name="Google Shape;1621;p55"/>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2" name="Google Shape;1622;p55"/>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3" name="Google Shape;1623;p55"/>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4" name="Google Shape;1624;p55"/>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5" name="Google Shape;1625;p55"/>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6" name="Google Shape;1626;p55"/>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7" name="Google Shape;1627;p55"/>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8" name="Google Shape;1628;p55"/>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9" name="Google Shape;1629;p55"/>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0" name="Google Shape;1630;p55"/>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1" name="Google Shape;1631;p55"/>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2" name="Google Shape;1632;p55"/>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3" name="Google Shape;1633;p55"/>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4" name="Google Shape;1634;p55"/>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5" name="Google Shape;1635;p55"/>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6" name="Google Shape;1636;p55"/>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7" name="Google Shape;1637;p55"/>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8" name="Google Shape;1638;p55"/>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9" name="Google Shape;1639;p55"/>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0" name="Google Shape;1640;p55"/>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1" name="Google Shape;1641;p55"/>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2" name="Google Shape;1642;p55"/>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3" name="Google Shape;1643;p55"/>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4" name="Google Shape;1644;p55"/>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5" name="Google Shape;1645;p55"/>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6" name="Google Shape;1646;p55"/>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7" name="Google Shape;1647;p55"/>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8" name="Google Shape;1648;p55"/>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9" name="Google Shape;1649;p55"/>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0" name="Google Shape;1650;p55"/>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1" name="Google Shape;1651;p55"/>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2" name="Google Shape;1652;p55"/>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3" name="Google Shape;1653;p55"/>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4" name="Google Shape;1654;p55"/>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5" name="Google Shape;1655;p55"/>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6" name="Google Shape;1656;p55"/>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7" name="Google Shape;1657;p55"/>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8" name="Google Shape;1658;p55"/>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9" name="Google Shape;1659;p55"/>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0" name="Google Shape;1660;p55"/>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1" name="Google Shape;1661;p55"/>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2" name="Google Shape;1662;p55"/>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3" name="Google Shape;1663;p55"/>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4" name="Google Shape;1664;p55"/>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5" name="Google Shape;1665;p55"/>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6" name="Google Shape;1666;p55"/>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7" name="Google Shape;1667;p55"/>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8" name="Google Shape;1668;p55"/>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9" name="Google Shape;1669;p55"/>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0" name="Google Shape;1670;p55"/>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1" name="Google Shape;1671;p55"/>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2" name="Google Shape;1672;p55"/>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3" name="Google Shape;1673;p55"/>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4" name="Google Shape;1674;p55"/>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675" name="Google Shape;1675;p55"/>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grpSp>
        <p:nvGrpSpPr>
          <p:cNvPr id="1676" name="Google Shape;1676;p55"/>
          <p:cNvGrpSpPr/>
          <p:nvPr/>
        </p:nvGrpSpPr>
        <p:grpSpPr>
          <a:xfrm>
            <a:off x="450150" y="2009188"/>
            <a:ext cx="7176900" cy="2556188"/>
            <a:chOff x="702325" y="2185150"/>
            <a:chExt cx="7176900" cy="2556188"/>
          </a:xfrm>
        </p:grpSpPr>
        <p:sp>
          <p:nvSpPr>
            <p:cNvPr id="1677" name="Google Shape;1677;p55"/>
            <p:cNvSpPr/>
            <p:nvPr/>
          </p:nvSpPr>
          <p:spPr>
            <a:xfrm>
              <a:off x="702325" y="2428938"/>
              <a:ext cx="7176900" cy="23124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114300" marR="127250" rtl="0" algn="just">
                <a:lnSpc>
                  <a:spcPct val="100000"/>
                </a:lnSpc>
                <a:spcBef>
                  <a:spcPts val="0"/>
                </a:spcBef>
                <a:spcAft>
                  <a:spcPts val="0"/>
                </a:spcAft>
                <a:buClr>
                  <a:srgbClr val="000000"/>
                </a:buClr>
                <a:buSzPts val="2000"/>
                <a:buFont typeface="Arial"/>
                <a:buNone/>
              </a:pPr>
              <a:r>
                <a:rPr lang="en-US" sz="2400">
                  <a:latin typeface="Exo"/>
                  <a:ea typeface="Exo"/>
                  <a:cs typeface="Exo"/>
                  <a:sym typeface="Exo"/>
                </a:rPr>
                <a:t>Cải thiện chương trình báo cáo điểm số.</a:t>
              </a:r>
              <a:endParaRPr sz="2400">
                <a:latin typeface="Exo"/>
                <a:ea typeface="Exo"/>
                <a:cs typeface="Exo"/>
                <a:sym typeface="Exo"/>
              </a:endParaRPr>
            </a:p>
            <a:p>
              <a:pPr indent="0" lvl="0" marL="114300" marR="127250" rtl="0" algn="just">
                <a:lnSpc>
                  <a:spcPct val="100000"/>
                </a:lnSpc>
                <a:spcBef>
                  <a:spcPts val="0"/>
                </a:spcBef>
                <a:spcAft>
                  <a:spcPts val="0"/>
                </a:spcAft>
                <a:buClr>
                  <a:srgbClr val="000000"/>
                </a:buClr>
                <a:buSzPts val="2000"/>
                <a:buFont typeface="Arial"/>
                <a:buNone/>
              </a:pPr>
              <a:r>
                <a:rPr lang="en-US" sz="2400">
                  <a:latin typeface="Exo"/>
                  <a:ea typeface="Exo"/>
                  <a:cs typeface="Exo"/>
                  <a:sym typeface="Exo"/>
                </a:rPr>
                <a:t>Vi</a:t>
              </a:r>
              <a:r>
                <a:rPr lang="en-US" sz="2400">
                  <a:latin typeface="Exo"/>
                  <a:ea typeface="Exo"/>
                  <a:cs typeface="Exo"/>
                  <a:sym typeface="Exo"/>
                </a:rPr>
                <a:t>ết </a:t>
              </a:r>
              <a:r>
                <a:rPr b="1" lang="en-US" sz="2400">
                  <a:latin typeface="Exo"/>
                  <a:ea typeface="Exo"/>
                  <a:cs typeface="Exo"/>
                  <a:sym typeface="Exo"/>
                </a:rPr>
                <a:t>03 hàm</a:t>
              </a:r>
              <a:r>
                <a:rPr b="1" lang="en-US" sz="2400">
                  <a:latin typeface="Exo"/>
                  <a:ea typeface="Exo"/>
                  <a:cs typeface="Exo"/>
                  <a:sym typeface="Exo"/>
                </a:rPr>
                <a:t> </a:t>
              </a:r>
              <a:r>
                <a:rPr lang="en-US" sz="2400">
                  <a:latin typeface="Exo"/>
                  <a:ea typeface="Exo"/>
                  <a:cs typeface="Exo"/>
                  <a:sym typeface="Exo"/>
                </a:rPr>
                <a:t>tính toán</a:t>
              </a:r>
              <a:r>
                <a:rPr lang="en-US" sz="2400">
                  <a:latin typeface="Exo"/>
                  <a:ea typeface="Exo"/>
                  <a:cs typeface="Exo"/>
                  <a:sym typeface="Exo"/>
                </a:rPr>
                <a:t> c</a:t>
              </a:r>
              <a:r>
                <a:rPr lang="en-US" sz="2400">
                  <a:latin typeface="Exo"/>
                  <a:ea typeface="Exo"/>
                  <a:cs typeface="Exo"/>
                  <a:sym typeface="Exo"/>
                </a:rPr>
                <a:t>ác</a:t>
              </a:r>
              <a:r>
                <a:rPr lang="en-US" sz="2400">
                  <a:latin typeface="Exo"/>
                  <a:ea typeface="Exo"/>
                  <a:cs typeface="Exo"/>
                  <a:sym typeface="Exo"/>
                </a:rPr>
                <a:t> chỉ số </a:t>
              </a:r>
              <a:r>
                <a:rPr b="1" lang="en-US" sz="2400">
                  <a:latin typeface="Exo"/>
                  <a:ea typeface="Exo"/>
                  <a:cs typeface="Exo"/>
                  <a:sym typeface="Exo"/>
                </a:rPr>
                <a:t>mean, median, mode</a:t>
              </a:r>
              <a:r>
                <a:rPr lang="en-US" sz="2400">
                  <a:latin typeface="Exo"/>
                  <a:ea typeface="Exo"/>
                  <a:cs typeface="Exo"/>
                  <a:sym typeface="Exo"/>
                </a:rPr>
                <a:t>. Bi</a:t>
              </a:r>
              <a:r>
                <a:rPr lang="en-US" sz="2400">
                  <a:latin typeface="Exo"/>
                  <a:ea typeface="Exo"/>
                  <a:cs typeface="Exo"/>
                  <a:sym typeface="Exo"/>
                </a:rPr>
                <a:t>ết tham số đầu vào của các hàm là danh sách chứa điểm.</a:t>
              </a:r>
              <a:endParaRPr sz="2400">
                <a:latin typeface="Exo"/>
                <a:ea typeface="Exo"/>
                <a:cs typeface="Exo"/>
                <a:sym typeface="Exo"/>
              </a:endParaRPr>
            </a:p>
          </p:txBody>
        </p:sp>
        <p:sp>
          <p:nvSpPr>
            <p:cNvPr id="1678" name="Google Shape;1678;p55"/>
            <p:cNvSpPr/>
            <p:nvPr/>
          </p:nvSpPr>
          <p:spPr>
            <a:xfrm>
              <a:off x="1007125" y="2185150"/>
              <a:ext cx="1471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Đề bài</a:t>
              </a:r>
              <a:endParaRPr sz="2400">
                <a:solidFill>
                  <a:schemeClr val="lt1"/>
                </a:solidFill>
                <a:latin typeface="Exo"/>
                <a:ea typeface="Exo"/>
                <a:cs typeface="Exo"/>
                <a:sym typeface="Exo"/>
              </a:endParaRPr>
            </a:p>
          </p:txBody>
        </p:sp>
      </p:grpSp>
      <p:sp>
        <p:nvSpPr>
          <p:cNvPr id="1679" name="Google Shape;1679;p55"/>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5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685" name="Google Shape;1685;p56"/>
          <p:cNvSpPr/>
          <p:nvPr/>
        </p:nvSpPr>
        <p:spPr>
          <a:xfrm>
            <a:off x="5574453" y="2128413"/>
            <a:ext cx="5852700" cy="6486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11F26"/>
                </a:solidFill>
                <a:latin typeface="Exo"/>
                <a:ea typeface="Exo"/>
                <a:cs typeface="Exo"/>
                <a:sym typeface="Exo"/>
              </a:rPr>
              <a:t>Kiểu dữ liệu: List</a:t>
            </a:r>
            <a:endParaRPr sz="1800">
              <a:solidFill>
                <a:srgbClr val="E11F26"/>
              </a:solidFill>
              <a:latin typeface="Calibri"/>
              <a:ea typeface="Calibri"/>
              <a:cs typeface="Calibri"/>
              <a:sym typeface="Calibri"/>
            </a:endParaRPr>
          </a:p>
        </p:txBody>
      </p:sp>
      <p:sp>
        <p:nvSpPr>
          <p:cNvPr id="1686" name="Google Shape;1686;p56"/>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Nội dung buổi học</a:t>
            </a:r>
            <a:endParaRPr b="1" sz="4000">
              <a:solidFill>
                <a:schemeClr val="dk1"/>
              </a:solidFill>
              <a:latin typeface="Exo"/>
              <a:ea typeface="Exo"/>
              <a:cs typeface="Exo"/>
              <a:sym typeface="Exo"/>
            </a:endParaRPr>
          </a:p>
        </p:txBody>
      </p:sp>
      <p:sp>
        <p:nvSpPr>
          <p:cNvPr id="1687" name="Google Shape;1687;p56"/>
          <p:cNvSpPr txBox="1"/>
          <p:nvPr/>
        </p:nvSpPr>
        <p:spPr>
          <a:xfrm>
            <a:off x="0" y="106200"/>
            <a:ext cx="4038600" cy="35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200"/>
              <a:buFont typeface="Arial"/>
              <a:buNone/>
            </a:pPr>
            <a:r>
              <a:rPr lang="en-US" sz="1200">
                <a:solidFill>
                  <a:srgbClr val="E31F26"/>
                </a:solidFill>
                <a:latin typeface="Exo Medium"/>
                <a:ea typeface="Exo Medium"/>
                <a:cs typeface="Exo Medium"/>
                <a:sym typeface="Exo Medium"/>
              </a:rPr>
              <a:t>Bài 2: List, Hàm, Đọc ghi file</a:t>
            </a:r>
            <a:endParaRPr b="0" i="0" sz="1200" u="none" cap="none" strike="noStrike">
              <a:solidFill>
                <a:srgbClr val="E31F26"/>
              </a:solidFill>
              <a:latin typeface="Exo Medium"/>
              <a:ea typeface="Exo Medium"/>
              <a:cs typeface="Exo Medium"/>
              <a:sym typeface="Exo Medium"/>
            </a:endParaRPr>
          </a:p>
        </p:txBody>
      </p:sp>
      <p:sp>
        <p:nvSpPr>
          <p:cNvPr id="1688" name="Google Shape;1688;p56"/>
          <p:cNvSpPr/>
          <p:nvPr/>
        </p:nvSpPr>
        <p:spPr>
          <a:xfrm>
            <a:off x="5574453" y="3124642"/>
            <a:ext cx="5852700" cy="6486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11F26"/>
                </a:solidFill>
                <a:latin typeface="Exo"/>
                <a:ea typeface="Exo"/>
                <a:cs typeface="Exo"/>
                <a:sym typeface="Exo"/>
              </a:rPr>
              <a:t>Hàm</a:t>
            </a:r>
            <a:endParaRPr sz="1800">
              <a:solidFill>
                <a:srgbClr val="E11F26"/>
              </a:solidFill>
              <a:latin typeface="Calibri"/>
              <a:ea typeface="Calibri"/>
              <a:cs typeface="Calibri"/>
              <a:sym typeface="Calibri"/>
            </a:endParaRPr>
          </a:p>
        </p:txBody>
      </p:sp>
      <p:sp>
        <p:nvSpPr>
          <p:cNvPr id="1689" name="Google Shape;1689;p56"/>
          <p:cNvSpPr/>
          <p:nvPr/>
        </p:nvSpPr>
        <p:spPr>
          <a:xfrm>
            <a:off x="5574453" y="4120871"/>
            <a:ext cx="5852700" cy="648600"/>
          </a:xfrm>
          <a:prstGeom prst="roundRect">
            <a:avLst>
              <a:gd fmla="val 16667" name="adj"/>
            </a:avLst>
          </a:prstGeom>
          <a:solidFill>
            <a:srgbClr val="E11F26"/>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chemeClr val="lt1"/>
                </a:solidFill>
                <a:latin typeface="Exo"/>
                <a:ea typeface="Exo"/>
                <a:cs typeface="Exo"/>
                <a:sym typeface="Exo"/>
              </a:rPr>
              <a:t>Xử lý</a:t>
            </a:r>
            <a:r>
              <a:rPr b="1" lang="en-US" sz="2100">
                <a:solidFill>
                  <a:schemeClr val="lt1"/>
                </a:solidFill>
                <a:latin typeface="Exo"/>
                <a:ea typeface="Exo"/>
                <a:cs typeface="Exo"/>
                <a:sym typeface="Exo"/>
              </a:rPr>
              <a:t> file</a:t>
            </a:r>
            <a:endParaRPr sz="1800">
              <a:solidFill>
                <a:schemeClr val="lt1"/>
              </a:solidFill>
              <a:latin typeface="Calibri"/>
              <a:ea typeface="Calibri"/>
              <a:cs typeface="Calibri"/>
              <a:sym typeface="Calibri"/>
            </a:endParaRPr>
          </a:p>
        </p:txBody>
      </p:sp>
      <p:pic>
        <p:nvPicPr>
          <p:cNvPr id="1690" name="Google Shape;1690;p56"/>
          <p:cNvPicPr preferRelativeResize="0"/>
          <p:nvPr/>
        </p:nvPicPr>
        <p:blipFill>
          <a:blip r:embed="rId3">
            <a:alphaModFix/>
          </a:blip>
          <a:stretch>
            <a:fillRect/>
          </a:stretch>
        </p:blipFill>
        <p:spPr>
          <a:xfrm>
            <a:off x="973550" y="1866898"/>
            <a:ext cx="4038600" cy="4038600"/>
          </a:xfrm>
          <a:prstGeom prst="rect">
            <a:avLst/>
          </a:prstGeom>
          <a:noFill/>
          <a:ln>
            <a:noFill/>
          </a:ln>
        </p:spPr>
      </p:pic>
      <p:sp>
        <p:nvSpPr>
          <p:cNvPr id="1691" name="Google Shape;1691;p56"/>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692" name="Google Shape;1692;p56"/>
          <p:cNvSpPr/>
          <p:nvPr/>
        </p:nvSpPr>
        <p:spPr>
          <a:xfrm>
            <a:off x="5562600" y="5117100"/>
            <a:ext cx="5876400" cy="6486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2262D"/>
                </a:solidFill>
                <a:latin typeface="Exo"/>
                <a:ea typeface="Exo"/>
                <a:cs typeface="Exo"/>
                <a:sym typeface="Exo"/>
              </a:rPr>
              <a:t>Tìm số trung bình (mean)</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pic>
        <p:nvPicPr>
          <p:cNvPr id="1697" name="Google Shape;1697;p57"/>
          <p:cNvPicPr preferRelativeResize="0"/>
          <p:nvPr/>
        </p:nvPicPr>
        <p:blipFill>
          <a:blip r:embed="rId3">
            <a:alphaModFix/>
          </a:blip>
          <a:stretch>
            <a:fillRect/>
          </a:stretch>
        </p:blipFill>
        <p:spPr>
          <a:xfrm>
            <a:off x="7836750" y="2442688"/>
            <a:ext cx="3872563" cy="3872563"/>
          </a:xfrm>
          <a:prstGeom prst="rect">
            <a:avLst/>
          </a:prstGeom>
          <a:noFill/>
          <a:ln>
            <a:noFill/>
          </a:ln>
        </p:spPr>
      </p:pic>
      <p:sp>
        <p:nvSpPr>
          <p:cNvPr id="1698" name="Google Shape;1698;p57"/>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699" name="Google Shape;1699;p57"/>
          <p:cNvSpPr txBox="1"/>
          <p:nvPr/>
        </p:nvSpPr>
        <p:spPr>
          <a:xfrm>
            <a:off x="533400" y="2504788"/>
            <a:ext cx="1087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Exo"/>
                <a:ea typeface="Exo"/>
                <a:cs typeface="Exo"/>
                <a:sym typeface="Exo"/>
              </a:rPr>
              <a:t>X</a:t>
            </a:r>
            <a:r>
              <a:rPr b="1" lang="en-US" sz="2800">
                <a:solidFill>
                  <a:srgbClr val="C00000"/>
                </a:solidFill>
                <a:latin typeface="Exo"/>
                <a:ea typeface="Exo"/>
                <a:cs typeface="Exo"/>
                <a:sym typeface="Exo"/>
              </a:rPr>
              <a:t>ử lý file </a:t>
            </a:r>
            <a:r>
              <a:rPr lang="en-US" sz="2800">
                <a:solidFill>
                  <a:schemeClr val="dk1"/>
                </a:solidFill>
                <a:latin typeface="Exo"/>
                <a:ea typeface="Exo"/>
                <a:cs typeface="Exo"/>
                <a:sym typeface="Exo"/>
              </a:rPr>
              <a:t>là phương pháp </a:t>
            </a:r>
            <a:r>
              <a:rPr b="1" lang="en-US" sz="2800">
                <a:solidFill>
                  <a:schemeClr val="dk1"/>
                </a:solidFill>
                <a:latin typeface="Exo"/>
                <a:ea typeface="Exo"/>
                <a:cs typeface="Exo"/>
                <a:sym typeface="Exo"/>
              </a:rPr>
              <a:t>lưu dữ liệu</a:t>
            </a:r>
            <a:r>
              <a:rPr lang="en-US" sz="2800">
                <a:solidFill>
                  <a:schemeClr val="dk1"/>
                </a:solidFill>
                <a:latin typeface="Exo"/>
                <a:ea typeface="Exo"/>
                <a:cs typeface="Exo"/>
                <a:sym typeface="Exo"/>
              </a:rPr>
              <a:t> chương trình vào bộ nhớ cứng và thao tác </a:t>
            </a:r>
            <a:r>
              <a:rPr b="1" lang="en-US" sz="2800">
                <a:solidFill>
                  <a:schemeClr val="dk1"/>
                </a:solidFill>
                <a:latin typeface="Exo"/>
                <a:ea typeface="Exo"/>
                <a:cs typeface="Exo"/>
                <a:sym typeface="Exo"/>
              </a:rPr>
              <a:t>mở, đọc và viết thêm</a:t>
            </a:r>
            <a:r>
              <a:rPr lang="en-US" sz="2800">
                <a:solidFill>
                  <a:schemeClr val="dk1"/>
                </a:solidFill>
                <a:latin typeface="Exo"/>
                <a:ea typeface="Exo"/>
                <a:cs typeface="Exo"/>
                <a:sym typeface="Exo"/>
              </a:rPr>
              <a:t> vào những file này.</a:t>
            </a:r>
            <a:endParaRPr sz="2800">
              <a:solidFill>
                <a:schemeClr val="dk1"/>
              </a:solidFill>
              <a:latin typeface="Exo"/>
              <a:ea typeface="Exo"/>
              <a:cs typeface="Exo"/>
              <a:sym typeface="Exo"/>
            </a:endParaRPr>
          </a:p>
        </p:txBody>
      </p:sp>
      <p:sp>
        <p:nvSpPr>
          <p:cNvPr id="1700" name="Google Shape;1700;p57"/>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endParaRPr b="1" sz="4000">
              <a:solidFill>
                <a:schemeClr val="dk1"/>
              </a:solidFill>
              <a:latin typeface="Exo"/>
              <a:ea typeface="Exo"/>
              <a:cs typeface="Exo"/>
              <a:sym typeface="Exo"/>
            </a:endParaRPr>
          </a:p>
        </p:txBody>
      </p:sp>
      <p:sp>
        <p:nvSpPr>
          <p:cNvPr id="1701" name="Google Shape;1701;p57"/>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58"/>
          <p:cNvSpPr txBox="1"/>
          <p:nvPr/>
        </p:nvSpPr>
        <p:spPr>
          <a:xfrm>
            <a:off x="327225" y="843400"/>
            <a:ext cx="69114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r>
              <a:rPr b="1" lang="en-US" sz="4000">
                <a:solidFill>
                  <a:schemeClr val="dk1"/>
                </a:solidFill>
                <a:latin typeface="Exo"/>
                <a:ea typeface="Exo"/>
                <a:cs typeface="Exo"/>
                <a:sym typeface="Exo"/>
              </a:rPr>
              <a:t>: </a:t>
            </a:r>
            <a:r>
              <a:rPr b="1" lang="en-US" sz="4000">
                <a:solidFill>
                  <a:srgbClr val="E11F26"/>
                </a:solidFill>
                <a:latin typeface="Exo"/>
                <a:ea typeface="Exo"/>
                <a:cs typeface="Exo"/>
                <a:sym typeface="Exo"/>
              </a:rPr>
              <a:t>Thao tác đọc/mở</a:t>
            </a:r>
            <a:endParaRPr b="1" sz="3000">
              <a:solidFill>
                <a:srgbClr val="E11F26"/>
              </a:solidFill>
              <a:latin typeface="Exo"/>
              <a:ea typeface="Exo"/>
              <a:cs typeface="Exo"/>
              <a:sym typeface="Exo"/>
            </a:endParaRPr>
          </a:p>
        </p:txBody>
      </p:sp>
      <p:sp>
        <p:nvSpPr>
          <p:cNvPr id="1707" name="Google Shape;1707;p58"/>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708" name="Google Shape;1708;p58"/>
          <p:cNvSpPr txBox="1"/>
          <p:nvPr/>
        </p:nvSpPr>
        <p:spPr>
          <a:xfrm>
            <a:off x="327225" y="2347350"/>
            <a:ext cx="6055500" cy="1965600"/>
          </a:xfrm>
          <a:prstGeom prst="rect">
            <a:avLst/>
          </a:prstGeom>
          <a:noFill/>
          <a:ln>
            <a:noFill/>
          </a:ln>
        </p:spPr>
        <p:txBody>
          <a:bodyPr anchorCtr="0" anchor="t" bIns="91425" lIns="91425" spcFirstLastPara="1" rIns="91425" wrap="square" tIns="91425">
            <a:spAutoFit/>
          </a:bodyPr>
          <a:lstStyle/>
          <a:p>
            <a:pPr indent="-393700" lvl="0" marL="457200" rtl="0" algn="l">
              <a:lnSpc>
                <a:spcPct val="115000"/>
              </a:lnSpc>
              <a:spcBef>
                <a:spcPts val="0"/>
              </a:spcBef>
              <a:spcAft>
                <a:spcPts val="0"/>
              </a:spcAft>
              <a:buClr>
                <a:srgbClr val="E11F26"/>
              </a:buClr>
              <a:buSzPts val="2600"/>
              <a:buFont typeface="Exo"/>
              <a:buAutoNum type="arabicPeriod"/>
            </a:pPr>
            <a:r>
              <a:rPr b="1" lang="en-US" sz="2600">
                <a:solidFill>
                  <a:srgbClr val="E11F26"/>
                </a:solidFill>
                <a:latin typeface="Exo"/>
                <a:ea typeface="Exo"/>
                <a:cs typeface="Exo"/>
                <a:sym typeface="Exo"/>
              </a:rPr>
              <a:t>Mở file</a:t>
            </a:r>
            <a:r>
              <a:rPr lang="en-US" sz="2600">
                <a:solidFill>
                  <a:schemeClr val="dk1"/>
                </a:solidFill>
                <a:latin typeface="Exo"/>
                <a:ea typeface="Exo"/>
                <a:cs typeface="Exo"/>
                <a:sym typeface="Exo"/>
              </a:rPr>
              <a:t> trong Python sử dụng hàm </a:t>
            </a:r>
            <a:r>
              <a:rPr lang="en-US" sz="2600">
                <a:solidFill>
                  <a:schemeClr val="dk1"/>
                </a:solidFill>
                <a:highlight>
                  <a:srgbClr val="FFF2CC"/>
                </a:highlight>
                <a:latin typeface="Roboto Mono"/>
                <a:ea typeface="Roboto Mono"/>
                <a:cs typeface="Roboto Mono"/>
                <a:sym typeface="Roboto Mono"/>
              </a:rPr>
              <a:t>open(&lt;tên file&gt;, &lt;mode&gt;)</a:t>
            </a:r>
            <a:r>
              <a:rPr lang="en-US" sz="2600">
                <a:solidFill>
                  <a:schemeClr val="dk1"/>
                </a:solidFill>
                <a:latin typeface="Exo"/>
                <a:ea typeface="Exo"/>
                <a:cs typeface="Exo"/>
                <a:sym typeface="Exo"/>
              </a:rPr>
              <a:t> với </a:t>
            </a:r>
            <a:r>
              <a:rPr lang="en-US" sz="2600">
                <a:solidFill>
                  <a:schemeClr val="dk1"/>
                </a:solidFill>
                <a:highlight>
                  <a:srgbClr val="FFF2CC"/>
                </a:highlight>
                <a:latin typeface="Roboto Mono"/>
                <a:ea typeface="Roboto Mono"/>
                <a:cs typeface="Roboto Mono"/>
                <a:sym typeface="Roboto Mono"/>
              </a:rPr>
              <a:t>mode=”r”</a:t>
            </a:r>
            <a:r>
              <a:rPr lang="en-US" sz="2600">
                <a:solidFill>
                  <a:schemeClr val="dk1"/>
                </a:solidFill>
                <a:latin typeface="Exo"/>
                <a:ea typeface="Exo"/>
                <a:cs typeface="Exo"/>
                <a:sym typeface="Exo"/>
              </a:rPr>
              <a:t> có nghĩa là read (đọc).</a:t>
            </a:r>
            <a:endParaRPr sz="2600">
              <a:solidFill>
                <a:schemeClr val="dk1"/>
              </a:solidFill>
              <a:latin typeface="Exo"/>
              <a:ea typeface="Exo"/>
              <a:cs typeface="Exo"/>
              <a:sym typeface="Exo"/>
            </a:endParaRPr>
          </a:p>
          <a:p>
            <a:pPr indent="0" lvl="0" marL="457200" rtl="0" algn="l">
              <a:lnSpc>
                <a:spcPct val="115000"/>
              </a:lnSpc>
              <a:spcBef>
                <a:spcPts val="0"/>
              </a:spcBef>
              <a:spcAft>
                <a:spcPts val="0"/>
              </a:spcAft>
              <a:buNone/>
            </a:pPr>
            <a:r>
              <a:t/>
            </a:r>
            <a:endParaRPr sz="2600">
              <a:solidFill>
                <a:schemeClr val="dk1"/>
              </a:solidFill>
            </a:endParaRPr>
          </a:p>
        </p:txBody>
      </p:sp>
      <p:pic>
        <p:nvPicPr>
          <p:cNvPr id="1709" name="Google Shape;1709;p58"/>
          <p:cNvPicPr preferRelativeResize="0"/>
          <p:nvPr/>
        </p:nvPicPr>
        <p:blipFill>
          <a:blip r:embed="rId3">
            <a:alphaModFix/>
          </a:blip>
          <a:stretch>
            <a:fillRect/>
          </a:stretch>
        </p:blipFill>
        <p:spPr>
          <a:xfrm>
            <a:off x="6018475" y="2062775"/>
            <a:ext cx="6173525" cy="2372950"/>
          </a:xfrm>
          <a:prstGeom prst="rect">
            <a:avLst/>
          </a:prstGeom>
          <a:noFill/>
          <a:ln>
            <a:noFill/>
          </a:ln>
        </p:spPr>
      </p:pic>
      <p:sp>
        <p:nvSpPr>
          <p:cNvPr id="1710" name="Google Shape;1710;p58"/>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59"/>
          <p:cNvSpPr txBox="1"/>
          <p:nvPr/>
        </p:nvSpPr>
        <p:spPr>
          <a:xfrm>
            <a:off x="327225" y="843400"/>
            <a:ext cx="69114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r>
              <a:rPr b="1" lang="en-US" sz="4000">
                <a:solidFill>
                  <a:schemeClr val="dk1"/>
                </a:solidFill>
                <a:latin typeface="Exo"/>
                <a:ea typeface="Exo"/>
                <a:cs typeface="Exo"/>
                <a:sym typeface="Exo"/>
              </a:rPr>
              <a:t>: </a:t>
            </a:r>
            <a:r>
              <a:rPr b="1" lang="en-US" sz="4000">
                <a:solidFill>
                  <a:srgbClr val="E11F26"/>
                </a:solidFill>
                <a:latin typeface="Exo"/>
                <a:ea typeface="Exo"/>
                <a:cs typeface="Exo"/>
                <a:sym typeface="Exo"/>
              </a:rPr>
              <a:t>Thao tác đọc/mở</a:t>
            </a:r>
            <a:endParaRPr b="1" sz="3000">
              <a:solidFill>
                <a:srgbClr val="E11F26"/>
              </a:solidFill>
              <a:latin typeface="Exo"/>
              <a:ea typeface="Exo"/>
              <a:cs typeface="Exo"/>
              <a:sym typeface="Exo"/>
            </a:endParaRPr>
          </a:p>
        </p:txBody>
      </p:sp>
      <p:sp>
        <p:nvSpPr>
          <p:cNvPr id="1716" name="Google Shape;1716;p59"/>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717" name="Google Shape;1717;p59"/>
          <p:cNvSpPr txBox="1"/>
          <p:nvPr/>
        </p:nvSpPr>
        <p:spPr>
          <a:xfrm>
            <a:off x="327225" y="2347350"/>
            <a:ext cx="6055500" cy="3346200"/>
          </a:xfrm>
          <a:prstGeom prst="rect">
            <a:avLst/>
          </a:prstGeom>
          <a:noFill/>
          <a:ln>
            <a:noFill/>
          </a:ln>
        </p:spPr>
        <p:txBody>
          <a:bodyPr anchorCtr="0" anchor="t" bIns="91425" lIns="91425" spcFirstLastPara="1" rIns="91425" wrap="square" tIns="91425">
            <a:spAutoFit/>
          </a:bodyPr>
          <a:lstStyle/>
          <a:p>
            <a:pPr indent="-393700" lvl="0" marL="457200" rtl="0" algn="l">
              <a:lnSpc>
                <a:spcPct val="115000"/>
              </a:lnSpc>
              <a:spcBef>
                <a:spcPts val="0"/>
              </a:spcBef>
              <a:spcAft>
                <a:spcPts val="0"/>
              </a:spcAft>
              <a:buClr>
                <a:srgbClr val="E11F26"/>
              </a:buClr>
              <a:buSzPts val="2600"/>
              <a:buFont typeface="Exo"/>
              <a:buAutoNum type="arabicPeriod"/>
            </a:pPr>
            <a:r>
              <a:rPr b="1" lang="en-US" sz="2600">
                <a:solidFill>
                  <a:srgbClr val="E11F26"/>
                </a:solidFill>
                <a:latin typeface="Exo"/>
                <a:ea typeface="Exo"/>
                <a:cs typeface="Exo"/>
                <a:sym typeface="Exo"/>
              </a:rPr>
              <a:t>Mở</a:t>
            </a:r>
            <a:r>
              <a:rPr b="1" lang="en-US" sz="2600">
                <a:solidFill>
                  <a:srgbClr val="C00000"/>
                </a:solidFill>
                <a:latin typeface="Exo"/>
                <a:ea typeface="Exo"/>
                <a:cs typeface="Exo"/>
                <a:sym typeface="Exo"/>
              </a:rPr>
              <a:t> </a:t>
            </a:r>
            <a:r>
              <a:rPr b="1" lang="en-US" sz="2600">
                <a:solidFill>
                  <a:schemeClr val="dk1"/>
                </a:solidFill>
                <a:latin typeface="Exo"/>
                <a:ea typeface="Exo"/>
                <a:cs typeface="Exo"/>
                <a:sym typeface="Exo"/>
              </a:rPr>
              <a:t>file</a:t>
            </a:r>
            <a:r>
              <a:rPr lang="en-US" sz="2600">
                <a:solidFill>
                  <a:schemeClr val="dk1"/>
                </a:solidFill>
                <a:latin typeface="Exo"/>
                <a:ea typeface="Exo"/>
                <a:cs typeface="Exo"/>
                <a:sym typeface="Exo"/>
              </a:rPr>
              <a:t> trong Python sử dụng hàm </a:t>
            </a:r>
            <a:r>
              <a:rPr lang="en-US" sz="2600">
                <a:solidFill>
                  <a:schemeClr val="dk1"/>
                </a:solidFill>
                <a:highlight>
                  <a:srgbClr val="FFF2CC"/>
                </a:highlight>
                <a:latin typeface="Roboto Mono"/>
                <a:ea typeface="Roboto Mono"/>
                <a:cs typeface="Roboto Mono"/>
                <a:sym typeface="Roboto Mono"/>
              </a:rPr>
              <a:t>open(&lt;tên file&gt;, &lt;mode&gt;)</a:t>
            </a:r>
            <a:r>
              <a:rPr lang="en-US" sz="2600">
                <a:solidFill>
                  <a:schemeClr val="dk1"/>
                </a:solidFill>
                <a:latin typeface="Exo"/>
                <a:ea typeface="Exo"/>
                <a:cs typeface="Exo"/>
                <a:sym typeface="Exo"/>
              </a:rPr>
              <a:t> với </a:t>
            </a:r>
            <a:r>
              <a:rPr lang="en-US" sz="2600">
                <a:solidFill>
                  <a:schemeClr val="dk1"/>
                </a:solidFill>
                <a:highlight>
                  <a:srgbClr val="FFF2CC"/>
                </a:highlight>
                <a:latin typeface="Roboto Mono"/>
                <a:ea typeface="Roboto Mono"/>
                <a:cs typeface="Roboto Mono"/>
                <a:sym typeface="Roboto Mono"/>
              </a:rPr>
              <a:t>mode=”r”</a:t>
            </a:r>
            <a:r>
              <a:rPr lang="en-US" sz="2600">
                <a:solidFill>
                  <a:schemeClr val="dk1"/>
                </a:solidFill>
                <a:latin typeface="Exo"/>
                <a:ea typeface="Exo"/>
                <a:cs typeface="Exo"/>
                <a:sym typeface="Exo"/>
              </a:rPr>
              <a:t> có nghĩa là read (đọc).</a:t>
            </a:r>
            <a:br>
              <a:rPr lang="en-US" sz="2600">
                <a:solidFill>
                  <a:schemeClr val="dk1"/>
                </a:solidFill>
                <a:latin typeface="Exo"/>
                <a:ea typeface="Exo"/>
                <a:cs typeface="Exo"/>
                <a:sym typeface="Exo"/>
              </a:rPr>
            </a:br>
            <a:endParaRPr sz="2600">
              <a:solidFill>
                <a:schemeClr val="dk1"/>
              </a:solidFill>
              <a:latin typeface="Exo"/>
              <a:ea typeface="Exo"/>
              <a:cs typeface="Exo"/>
              <a:sym typeface="Exo"/>
            </a:endParaRPr>
          </a:p>
          <a:p>
            <a:pPr indent="-393700" lvl="0" marL="457200" rtl="0" algn="l">
              <a:lnSpc>
                <a:spcPct val="115000"/>
              </a:lnSpc>
              <a:spcBef>
                <a:spcPts val="0"/>
              </a:spcBef>
              <a:spcAft>
                <a:spcPts val="0"/>
              </a:spcAft>
              <a:buClr>
                <a:srgbClr val="E11F26"/>
              </a:buClr>
              <a:buSzPts val="2600"/>
              <a:buFont typeface="Exo"/>
              <a:buAutoNum type="arabicPeriod"/>
            </a:pPr>
            <a:r>
              <a:rPr b="1" lang="en-US" sz="2600">
                <a:solidFill>
                  <a:srgbClr val="E11F26"/>
                </a:solidFill>
                <a:latin typeface="Exo"/>
                <a:ea typeface="Exo"/>
                <a:cs typeface="Exo"/>
                <a:sym typeface="Exo"/>
              </a:rPr>
              <a:t>Đọc file</a:t>
            </a:r>
            <a:r>
              <a:rPr lang="en-US" sz="2600">
                <a:solidFill>
                  <a:schemeClr val="dk1"/>
                </a:solidFill>
                <a:latin typeface="Exo"/>
                <a:ea typeface="Exo"/>
                <a:cs typeface="Exo"/>
                <a:sym typeface="Exo"/>
              </a:rPr>
              <a:t> có thể dùng các phương thức như </a:t>
            </a:r>
            <a:r>
              <a:rPr lang="en-US" sz="2600">
                <a:solidFill>
                  <a:schemeClr val="dk1"/>
                </a:solidFill>
                <a:highlight>
                  <a:srgbClr val="FFF2CC"/>
                </a:highlight>
                <a:latin typeface="Roboto Mono"/>
                <a:ea typeface="Roboto Mono"/>
                <a:cs typeface="Roboto Mono"/>
                <a:sym typeface="Roboto Mono"/>
              </a:rPr>
              <a:t>read()</a:t>
            </a:r>
            <a:r>
              <a:rPr lang="en-US" sz="2600">
                <a:solidFill>
                  <a:schemeClr val="dk1"/>
                </a:solidFill>
                <a:latin typeface="Roboto Mono"/>
                <a:ea typeface="Roboto Mono"/>
                <a:cs typeface="Roboto Mono"/>
                <a:sym typeface="Roboto Mono"/>
              </a:rPr>
              <a:t>, </a:t>
            </a:r>
            <a:r>
              <a:rPr lang="en-US" sz="2600">
                <a:solidFill>
                  <a:schemeClr val="dk1"/>
                </a:solidFill>
                <a:highlight>
                  <a:srgbClr val="FFF2CC"/>
                </a:highlight>
                <a:latin typeface="Roboto Mono"/>
                <a:ea typeface="Roboto Mono"/>
                <a:cs typeface="Roboto Mono"/>
                <a:sym typeface="Roboto Mono"/>
              </a:rPr>
              <a:t>readline()</a:t>
            </a:r>
            <a:r>
              <a:rPr lang="en-US" sz="2600">
                <a:solidFill>
                  <a:schemeClr val="dk1"/>
                </a:solidFill>
                <a:latin typeface="Roboto Mono"/>
                <a:ea typeface="Roboto Mono"/>
                <a:cs typeface="Roboto Mono"/>
                <a:sym typeface="Roboto Mono"/>
              </a:rPr>
              <a:t>, </a:t>
            </a:r>
            <a:r>
              <a:rPr lang="en-US" sz="2600">
                <a:solidFill>
                  <a:schemeClr val="dk1"/>
                </a:solidFill>
                <a:highlight>
                  <a:srgbClr val="FFF2CC"/>
                </a:highlight>
                <a:latin typeface="Roboto Mono"/>
                <a:ea typeface="Roboto Mono"/>
                <a:cs typeface="Roboto Mono"/>
                <a:sym typeface="Roboto Mono"/>
              </a:rPr>
              <a:t>readlines()</a:t>
            </a:r>
            <a:r>
              <a:rPr lang="en-US" sz="2600">
                <a:solidFill>
                  <a:schemeClr val="dk1"/>
                </a:solidFill>
                <a:latin typeface="Exo"/>
                <a:ea typeface="Exo"/>
                <a:cs typeface="Exo"/>
                <a:sym typeface="Exo"/>
              </a:rPr>
              <a:t>.</a:t>
            </a:r>
            <a:endParaRPr sz="2600">
              <a:solidFill>
                <a:schemeClr val="dk1"/>
              </a:solidFill>
            </a:endParaRPr>
          </a:p>
        </p:txBody>
      </p:sp>
      <p:pic>
        <p:nvPicPr>
          <p:cNvPr id="1718" name="Google Shape;1718;p59"/>
          <p:cNvPicPr preferRelativeResize="0"/>
          <p:nvPr/>
        </p:nvPicPr>
        <p:blipFill>
          <a:blip r:embed="rId3">
            <a:alphaModFix/>
          </a:blip>
          <a:stretch>
            <a:fillRect/>
          </a:stretch>
        </p:blipFill>
        <p:spPr>
          <a:xfrm>
            <a:off x="6129700" y="1805463"/>
            <a:ext cx="5931350" cy="4429975"/>
          </a:xfrm>
          <a:prstGeom prst="rect">
            <a:avLst/>
          </a:prstGeom>
          <a:noFill/>
          <a:ln>
            <a:noFill/>
          </a:ln>
        </p:spPr>
      </p:pic>
      <p:sp>
        <p:nvSpPr>
          <p:cNvPr id="1719" name="Google Shape;1719;p59"/>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60"/>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725" name="Google Shape;1725;p60"/>
          <p:cNvSpPr txBox="1"/>
          <p:nvPr/>
        </p:nvSpPr>
        <p:spPr>
          <a:xfrm>
            <a:off x="195950" y="2296950"/>
            <a:ext cx="6052500" cy="4266600"/>
          </a:xfrm>
          <a:prstGeom prst="rect">
            <a:avLst/>
          </a:prstGeom>
          <a:noFill/>
          <a:ln>
            <a:noFill/>
          </a:ln>
        </p:spPr>
        <p:txBody>
          <a:bodyPr anchorCtr="0" anchor="t" bIns="91425" lIns="91425" spcFirstLastPara="1" rIns="91425" wrap="square" tIns="91425">
            <a:spAutoFit/>
          </a:bodyPr>
          <a:lstStyle/>
          <a:p>
            <a:pPr indent="-342900" lvl="0" marL="514350" rtl="0" algn="l">
              <a:lnSpc>
                <a:spcPct val="115000"/>
              </a:lnSpc>
              <a:spcBef>
                <a:spcPts val="0"/>
              </a:spcBef>
              <a:spcAft>
                <a:spcPts val="0"/>
              </a:spcAft>
              <a:buNone/>
            </a:pPr>
            <a:r>
              <a:rPr b="1" lang="en-US" sz="2600">
                <a:solidFill>
                  <a:srgbClr val="E11F26"/>
                </a:solidFill>
                <a:latin typeface="Exo"/>
                <a:ea typeface="Exo"/>
                <a:cs typeface="Exo"/>
                <a:sym typeface="Exo"/>
              </a:rPr>
              <a:t>3. </a:t>
            </a:r>
            <a:r>
              <a:rPr b="1" lang="en-US" sz="2600">
                <a:solidFill>
                  <a:srgbClr val="E11F26"/>
                </a:solidFill>
                <a:latin typeface="Exo"/>
                <a:ea typeface="Exo"/>
                <a:cs typeface="Exo"/>
                <a:sym typeface="Exo"/>
              </a:rPr>
              <a:t>Viết/Thêm </a:t>
            </a:r>
            <a:r>
              <a:rPr b="1" lang="en-US" sz="2600">
                <a:solidFill>
                  <a:srgbClr val="E11F26"/>
                </a:solidFill>
                <a:latin typeface="Exo"/>
                <a:ea typeface="Exo"/>
                <a:cs typeface="Exo"/>
                <a:sym typeface="Exo"/>
              </a:rPr>
              <a:t>file</a:t>
            </a:r>
            <a:r>
              <a:rPr lang="en-US" sz="2600">
                <a:solidFill>
                  <a:schemeClr val="dk1"/>
                </a:solidFill>
                <a:latin typeface="Exo"/>
                <a:ea typeface="Exo"/>
                <a:cs typeface="Exo"/>
                <a:sym typeface="Exo"/>
              </a:rPr>
              <a:t> sử dụng phương thức </a:t>
            </a:r>
            <a:r>
              <a:rPr lang="en-US" sz="2600">
                <a:solidFill>
                  <a:schemeClr val="dk1"/>
                </a:solidFill>
                <a:highlight>
                  <a:srgbClr val="FFF2CC"/>
                </a:highlight>
                <a:latin typeface="Roboto Mono"/>
                <a:ea typeface="Roboto Mono"/>
                <a:cs typeface="Roboto Mono"/>
                <a:sym typeface="Roboto Mono"/>
              </a:rPr>
              <a:t>write().</a:t>
            </a:r>
            <a:endParaRPr sz="2600">
              <a:solidFill>
                <a:schemeClr val="dk1"/>
              </a:solidFill>
              <a:latin typeface="Exo"/>
              <a:ea typeface="Exo"/>
              <a:cs typeface="Exo"/>
              <a:sym typeface="Exo"/>
            </a:endParaRPr>
          </a:p>
          <a:p>
            <a:pPr indent="0" lvl="0" marL="171450" rtl="0" algn="l">
              <a:lnSpc>
                <a:spcPct val="115000"/>
              </a:lnSpc>
              <a:spcBef>
                <a:spcPts val="0"/>
              </a:spcBef>
              <a:spcAft>
                <a:spcPts val="0"/>
              </a:spcAft>
              <a:buNone/>
            </a:pPr>
            <a:r>
              <a:t/>
            </a:r>
            <a:endParaRPr sz="2600">
              <a:solidFill>
                <a:schemeClr val="dk1"/>
              </a:solidFill>
              <a:latin typeface="Exo"/>
              <a:ea typeface="Exo"/>
              <a:cs typeface="Exo"/>
              <a:sym typeface="Exo"/>
            </a:endParaRPr>
          </a:p>
          <a:p>
            <a:pPr indent="0" lvl="0" marL="514350" rtl="0" algn="l">
              <a:lnSpc>
                <a:spcPct val="115000"/>
              </a:lnSpc>
              <a:spcBef>
                <a:spcPts val="0"/>
              </a:spcBef>
              <a:spcAft>
                <a:spcPts val="0"/>
              </a:spcAft>
              <a:buNone/>
            </a:pPr>
            <a:r>
              <a:rPr lang="en-US" sz="2600">
                <a:solidFill>
                  <a:schemeClr val="dk1"/>
                </a:solidFill>
                <a:latin typeface="Exo"/>
                <a:ea typeface="Exo"/>
                <a:cs typeface="Exo"/>
                <a:sym typeface="Exo"/>
              </a:rPr>
              <a:t>Tuy nhiên phải đọc file với </a:t>
            </a:r>
            <a:r>
              <a:rPr lang="en-US" sz="2600">
                <a:solidFill>
                  <a:schemeClr val="dk1"/>
                </a:solidFill>
                <a:highlight>
                  <a:srgbClr val="FFF2CC"/>
                </a:highlight>
                <a:latin typeface="Roboto Mono"/>
                <a:ea typeface="Roboto Mono"/>
                <a:cs typeface="Roboto Mono"/>
                <a:sym typeface="Roboto Mono"/>
              </a:rPr>
              <a:t>mode=”w”</a:t>
            </a:r>
            <a:r>
              <a:rPr lang="en-US" sz="2600">
                <a:solidFill>
                  <a:schemeClr val="dk1"/>
                </a:solidFill>
                <a:latin typeface="Exo"/>
                <a:ea typeface="Exo"/>
                <a:cs typeface="Exo"/>
                <a:sym typeface="Exo"/>
              </a:rPr>
              <a:t> (write) hoặc </a:t>
            </a:r>
            <a:r>
              <a:rPr lang="en-US" sz="2600">
                <a:solidFill>
                  <a:schemeClr val="dk1"/>
                </a:solidFill>
                <a:highlight>
                  <a:srgbClr val="FFF2CC"/>
                </a:highlight>
                <a:latin typeface="Roboto Mono"/>
                <a:ea typeface="Roboto Mono"/>
                <a:cs typeface="Roboto Mono"/>
                <a:sym typeface="Roboto Mono"/>
              </a:rPr>
              <a:t>mode=”a”</a:t>
            </a:r>
            <a:r>
              <a:rPr lang="en-US" sz="2600">
                <a:solidFill>
                  <a:schemeClr val="dk1"/>
                </a:solidFill>
                <a:latin typeface="Exo"/>
                <a:ea typeface="Exo"/>
                <a:cs typeface="Exo"/>
                <a:sym typeface="Exo"/>
              </a:rPr>
              <a:t> (append) mới được phép viết vào file.</a:t>
            </a:r>
            <a:endParaRPr sz="2600">
              <a:solidFill>
                <a:schemeClr val="dk1"/>
              </a:solidFill>
              <a:latin typeface="Exo"/>
              <a:ea typeface="Exo"/>
              <a:cs typeface="Exo"/>
              <a:sym typeface="Exo"/>
            </a:endParaRPr>
          </a:p>
          <a:p>
            <a:pPr indent="0" lvl="0" marL="0" rtl="0" algn="l">
              <a:lnSpc>
                <a:spcPct val="115000"/>
              </a:lnSpc>
              <a:spcBef>
                <a:spcPts val="0"/>
              </a:spcBef>
              <a:spcAft>
                <a:spcPts val="0"/>
              </a:spcAft>
              <a:buNone/>
            </a:pPr>
            <a:r>
              <a:t/>
            </a:r>
            <a:endParaRPr b="1" sz="2600">
              <a:solidFill>
                <a:schemeClr val="dk1"/>
              </a:solidFill>
              <a:latin typeface="Exo"/>
              <a:ea typeface="Exo"/>
              <a:cs typeface="Exo"/>
              <a:sym typeface="Exo"/>
            </a:endParaRPr>
          </a:p>
          <a:p>
            <a:pPr indent="0" lvl="0" marL="457200" rtl="0" algn="l">
              <a:lnSpc>
                <a:spcPct val="115000"/>
              </a:lnSpc>
              <a:spcBef>
                <a:spcPts val="0"/>
              </a:spcBef>
              <a:spcAft>
                <a:spcPts val="0"/>
              </a:spcAft>
              <a:buNone/>
            </a:pPr>
            <a:r>
              <a:t/>
            </a:r>
            <a:endParaRPr b="1" sz="2600">
              <a:solidFill>
                <a:schemeClr val="dk1"/>
              </a:solidFill>
            </a:endParaRPr>
          </a:p>
        </p:txBody>
      </p:sp>
      <p:sp>
        <p:nvSpPr>
          <p:cNvPr id="1726" name="Google Shape;1726;p60"/>
          <p:cNvSpPr txBox="1"/>
          <p:nvPr/>
        </p:nvSpPr>
        <p:spPr>
          <a:xfrm>
            <a:off x="327225" y="843400"/>
            <a:ext cx="69114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r>
              <a:rPr b="1" lang="en-US" sz="4000">
                <a:solidFill>
                  <a:schemeClr val="dk1"/>
                </a:solidFill>
                <a:latin typeface="Exo"/>
                <a:ea typeface="Exo"/>
                <a:cs typeface="Exo"/>
                <a:sym typeface="Exo"/>
              </a:rPr>
              <a:t>: </a:t>
            </a:r>
            <a:r>
              <a:rPr b="1" lang="en-US" sz="4000">
                <a:solidFill>
                  <a:srgbClr val="E11F26"/>
                </a:solidFill>
                <a:latin typeface="Exo"/>
                <a:ea typeface="Exo"/>
                <a:cs typeface="Exo"/>
                <a:sym typeface="Exo"/>
              </a:rPr>
              <a:t>Thao tác vi</a:t>
            </a:r>
            <a:r>
              <a:rPr b="1" lang="en-US" sz="4000">
                <a:solidFill>
                  <a:srgbClr val="E11F26"/>
                </a:solidFill>
                <a:latin typeface="Exo"/>
                <a:ea typeface="Exo"/>
                <a:cs typeface="Exo"/>
                <a:sym typeface="Exo"/>
              </a:rPr>
              <a:t>ết</a:t>
            </a:r>
            <a:endParaRPr b="1" sz="3000">
              <a:solidFill>
                <a:srgbClr val="E11F26"/>
              </a:solidFill>
              <a:latin typeface="Exo"/>
              <a:ea typeface="Exo"/>
              <a:cs typeface="Exo"/>
              <a:sym typeface="Exo"/>
            </a:endParaRPr>
          </a:p>
        </p:txBody>
      </p:sp>
      <p:pic>
        <p:nvPicPr>
          <p:cNvPr id="1727" name="Google Shape;1727;p60"/>
          <p:cNvPicPr preferRelativeResize="0"/>
          <p:nvPr/>
        </p:nvPicPr>
        <p:blipFill>
          <a:blip r:embed="rId3">
            <a:alphaModFix/>
          </a:blip>
          <a:stretch>
            <a:fillRect/>
          </a:stretch>
        </p:blipFill>
        <p:spPr>
          <a:xfrm>
            <a:off x="6037375" y="1810700"/>
            <a:ext cx="6034501" cy="4539550"/>
          </a:xfrm>
          <a:prstGeom prst="rect">
            <a:avLst/>
          </a:prstGeom>
          <a:noFill/>
          <a:ln>
            <a:noFill/>
          </a:ln>
        </p:spPr>
      </p:pic>
      <p:sp>
        <p:nvSpPr>
          <p:cNvPr id="1728" name="Google Shape;1728;p60"/>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61"/>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734" name="Google Shape;1734;p61"/>
          <p:cNvSpPr txBox="1"/>
          <p:nvPr/>
        </p:nvSpPr>
        <p:spPr>
          <a:xfrm>
            <a:off x="98625" y="2336525"/>
            <a:ext cx="6374100" cy="2425800"/>
          </a:xfrm>
          <a:prstGeom prst="rect">
            <a:avLst/>
          </a:prstGeom>
          <a:noFill/>
          <a:ln>
            <a:noFill/>
          </a:ln>
        </p:spPr>
        <p:txBody>
          <a:bodyPr anchorCtr="0" anchor="t" bIns="91425" lIns="91425" spcFirstLastPara="1" rIns="91425" wrap="square" tIns="91425">
            <a:spAutoFit/>
          </a:bodyPr>
          <a:lstStyle/>
          <a:p>
            <a:pPr indent="-342900" lvl="0" marL="628650" rtl="0" algn="l">
              <a:lnSpc>
                <a:spcPct val="115000"/>
              </a:lnSpc>
              <a:spcBef>
                <a:spcPts val="0"/>
              </a:spcBef>
              <a:spcAft>
                <a:spcPts val="0"/>
              </a:spcAft>
              <a:buNone/>
            </a:pPr>
            <a:r>
              <a:rPr b="1" lang="en-US" sz="2600">
                <a:solidFill>
                  <a:srgbClr val="E11F26"/>
                </a:solidFill>
                <a:latin typeface="Exo"/>
                <a:ea typeface="Exo"/>
                <a:cs typeface="Exo"/>
                <a:sym typeface="Exo"/>
              </a:rPr>
              <a:t>4.  Đóng file</a:t>
            </a:r>
            <a:r>
              <a:rPr lang="en-US" sz="2600">
                <a:solidFill>
                  <a:schemeClr val="dk1"/>
                </a:solidFill>
                <a:latin typeface="Exo"/>
                <a:ea typeface="Exo"/>
                <a:cs typeface="Exo"/>
                <a:sym typeface="Exo"/>
              </a:rPr>
              <a:t> để giải phóng các tài nguyên hệ thống liên quan đến file đó.</a:t>
            </a:r>
            <a:br>
              <a:rPr lang="en-US" sz="2600">
                <a:solidFill>
                  <a:schemeClr val="dk1"/>
                </a:solidFill>
                <a:latin typeface="Exo"/>
                <a:ea typeface="Exo"/>
                <a:cs typeface="Exo"/>
                <a:sym typeface="Exo"/>
              </a:rPr>
            </a:br>
            <a:r>
              <a:rPr b="1" lang="en-US" sz="2600" u="sng">
                <a:solidFill>
                  <a:schemeClr val="dk1"/>
                </a:solidFill>
                <a:latin typeface="Exo"/>
                <a:ea typeface="Exo"/>
                <a:cs typeface="Exo"/>
                <a:sym typeface="Exo"/>
              </a:rPr>
              <a:t>Khi có l</a:t>
            </a:r>
            <a:r>
              <a:rPr b="1" lang="en-US" sz="2600" u="sng">
                <a:solidFill>
                  <a:schemeClr val="dk1"/>
                </a:solidFill>
                <a:latin typeface="Exo"/>
                <a:ea typeface="Exo"/>
                <a:cs typeface="Exo"/>
                <a:sym typeface="Exo"/>
              </a:rPr>
              <a:t>ệnh mở file phải có lệnh đóng file.</a:t>
            </a:r>
            <a:endParaRPr b="1" sz="2600" u="sng">
              <a:solidFill>
                <a:schemeClr val="dk1"/>
              </a:solidFill>
            </a:endParaRPr>
          </a:p>
        </p:txBody>
      </p:sp>
      <p:pic>
        <p:nvPicPr>
          <p:cNvPr id="1735" name="Google Shape;1735;p61"/>
          <p:cNvPicPr preferRelativeResize="0"/>
          <p:nvPr/>
        </p:nvPicPr>
        <p:blipFill>
          <a:blip r:embed="rId3">
            <a:alphaModFix/>
          </a:blip>
          <a:stretch>
            <a:fillRect/>
          </a:stretch>
        </p:blipFill>
        <p:spPr>
          <a:xfrm>
            <a:off x="6248400" y="2074800"/>
            <a:ext cx="5742375" cy="2949250"/>
          </a:xfrm>
          <a:prstGeom prst="rect">
            <a:avLst/>
          </a:prstGeom>
          <a:noFill/>
          <a:ln>
            <a:noFill/>
          </a:ln>
        </p:spPr>
      </p:pic>
      <p:sp>
        <p:nvSpPr>
          <p:cNvPr id="1736" name="Google Shape;1736;p61"/>
          <p:cNvSpPr txBox="1"/>
          <p:nvPr/>
        </p:nvSpPr>
        <p:spPr>
          <a:xfrm>
            <a:off x="327225" y="843400"/>
            <a:ext cx="69114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r>
              <a:rPr b="1" lang="en-US" sz="4000">
                <a:solidFill>
                  <a:schemeClr val="dk1"/>
                </a:solidFill>
                <a:latin typeface="Exo"/>
                <a:ea typeface="Exo"/>
                <a:cs typeface="Exo"/>
                <a:sym typeface="Exo"/>
              </a:rPr>
              <a:t>: </a:t>
            </a:r>
            <a:r>
              <a:rPr b="1" lang="en-US" sz="4000">
                <a:solidFill>
                  <a:srgbClr val="E11F26"/>
                </a:solidFill>
                <a:latin typeface="Exo"/>
                <a:ea typeface="Exo"/>
                <a:cs typeface="Exo"/>
                <a:sym typeface="Exo"/>
              </a:rPr>
              <a:t>Thao tác đ</a:t>
            </a:r>
            <a:r>
              <a:rPr b="1" lang="en-US" sz="4000">
                <a:solidFill>
                  <a:srgbClr val="E11F26"/>
                </a:solidFill>
                <a:latin typeface="Exo"/>
                <a:ea typeface="Exo"/>
                <a:cs typeface="Exo"/>
                <a:sym typeface="Exo"/>
              </a:rPr>
              <a:t>óng</a:t>
            </a:r>
            <a:endParaRPr b="1" sz="3000">
              <a:solidFill>
                <a:srgbClr val="E11F26"/>
              </a:solidFill>
              <a:latin typeface="Exo"/>
              <a:ea typeface="Exo"/>
              <a:cs typeface="Exo"/>
              <a:sym typeface="Exo"/>
            </a:endParaRPr>
          </a:p>
        </p:txBody>
      </p:sp>
      <p:sp>
        <p:nvSpPr>
          <p:cNvPr id="1737" name="Google Shape;1737;p61"/>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62"/>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743" name="Google Shape;1743;p62"/>
          <p:cNvSpPr txBox="1"/>
          <p:nvPr/>
        </p:nvSpPr>
        <p:spPr>
          <a:xfrm>
            <a:off x="327225" y="2099300"/>
            <a:ext cx="11104200" cy="585000"/>
          </a:xfrm>
          <a:prstGeom prst="rect">
            <a:avLst/>
          </a:prstGeom>
          <a:noFill/>
          <a:ln>
            <a:noFill/>
          </a:ln>
        </p:spPr>
        <p:txBody>
          <a:bodyPr anchorCtr="0" anchor="t" bIns="91425" lIns="91425" spcFirstLastPara="1" rIns="91425" wrap="square" tIns="91425">
            <a:spAutoFit/>
          </a:bodyPr>
          <a:lstStyle/>
          <a:p>
            <a:pPr indent="-342900" lvl="0" marL="342900" rtl="0" algn="l">
              <a:lnSpc>
                <a:spcPct val="115000"/>
              </a:lnSpc>
              <a:spcBef>
                <a:spcPts val="0"/>
              </a:spcBef>
              <a:spcAft>
                <a:spcPts val="0"/>
              </a:spcAft>
              <a:buNone/>
            </a:pPr>
            <a:r>
              <a:rPr b="1" lang="en-US" sz="2600">
                <a:solidFill>
                  <a:srgbClr val="E11F26"/>
                </a:solidFill>
                <a:latin typeface="Exo"/>
                <a:ea typeface="Exo"/>
                <a:cs typeface="Exo"/>
                <a:sym typeface="Exo"/>
              </a:rPr>
              <a:t>5.  </a:t>
            </a:r>
            <a:r>
              <a:rPr b="1" lang="en-US" sz="2600">
                <a:solidFill>
                  <a:srgbClr val="E11F26"/>
                </a:solidFill>
                <a:latin typeface="Exo"/>
                <a:ea typeface="Exo"/>
                <a:cs typeface="Exo"/>
                <a:sym typeface="Exo"/>
              </a:rPr>
              <a:t>Cấu trúc </a:t>
            </a:r>
            <a:r>
              <a:rPr b="1" lang="en-US" sz="2600">
                <a:solidFill>
                  <a:srgbClr val="E11F26"/>
                </a:solidFill>
                <a:latin typeface="Exo"/>
                <a:ea typeface="Exo"/>
                <a:cs typeface="Exo"/>
                <a:sym typeface="Exo"/>
              </a:rPr>
              <a:t>rút gọn</a:t>
            </a:r>
            <a:r>
              <a:rPr b="1" lang="en-US" sz="2600">
                <a:solidFill>
                  <a:srgbClr val="C00000"/>
                </a:solidFill>
                <a:latin typeface="Exo"/>
                <a:ea typeface="Exo"/>
                <a:cs typeface="Exo"/>
                <a:sym typeface="Exo"/>
              </a:rPr>
              <a:t> </a:t>
            </a:r>
            <a:r>
              <a:rPr lang="en-US" sz="2600">
                <a:solidFill>
                  <a:schemeClr val="dk1"/>
                </a:solidFill>
                <a:latin typeface="Exo"/>
                <a:ea typeface="Exo"/>
                <a:cs typeface="Exo"/>
                <a:sym typeface="Exo"/>
              </a:rPr>
              <a:t>mở và đóng file mà không c</a:t>
            </a:r>
            <a:r>
              <a:rPr lang="en-US" sz="2600">
                <a:solidFill>
                  <a:schemeClr val="dk1"/>
                </a:solidFill>
                <a:latin typeface="Exo"/>
                <a:ea typeface="Exo"/>
                <a:cs typeface="Exo"/>
                <a:sym typeface="Exo"/>
              </a:rPr>
              <a:t>ần lệnh </a:t>
            </a:r>
            <a:r>
              <a:rPr lang="en-US" sz="2600">
                <a:solidFill>
                  <a:schemeClr val="dk1"/>
                </a:solidFill>
                <a:latin typeface="Roboto Mono"/>
                <a:ea typeface="Roboto Mono"/>
                <a:cs typeface="Roboto Mono"/>
                <a:sym typeface="Roboto Mono"/>
              </a:rPr>
              <a:t>close</a:t>
            </a:r>
            <a:r>
              <a:rPr lang="en-US" sz="2600">
                <a:solidFill>
                  <a:schemeClr val="dk1"/>
                </a:solidFill>
                <a:latin typeface="Exo"/>
                <a:ea typeface="Exo"/>
                <a:cs typeface="Exo"/>
                <a:sym typeface="Exo"/>
              </a:rPr>
              <a:t>.</a:t>
            </a:r>
            <a:endParaRPr b="1" sz="2600">
              <a:solidFill>
                <a:schemeClr val="dk1"/>
              </a:solidFill>
            </a:endParaRPr>
          </a:p>
        </p:txBody>
      </p:sp>
      <p:sp>
        <p:nvSpPr>
          <p:cNvPr id="1744" name="Google Shape;1744;p62"/>
          <p:cNvSpPr txBox="1"/>
          <p:nvPr/>
        </p:nvSpPr>
        <p:spPr>
          <a:xfrm>
            <a:off x="327225" y="843400"/>
            <a:ext cx="83679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r>
              <a:rPr b="1" lang="en-US" sz="4000">
                <a:solidFill>
                  <a:schemeClr val="dk1"/>
                </a:solidFill>
                <a:latin typeface="Exo"/>
                <a:ea typeface="Exo"/>
                <a:cs typeface="Exo"/>
                <a:sym typeface="Exo"/>
              </a:rPr>
              <a:t>: </a:t>
            </a:r>
            <a:r>
              <a:rPr b="1" lang="en-US" sz="4000">
                <a:solidFill>
                  <a:srgbClr val="E11F26"/>
                </a:solidFill>
                <a:latin typeface="Exo"/>
                <a:ea typeface="Exo"/>
                <a:cs typeface="Exo"/>
                <a:sym typeface="Exo"/>
              </a:rPr>
              <a:t>Đóng mở file rút gọn</a:t>
            </a:r>
            <a:endParaRPr b="1" sz="3000">
              <a:solidFill>
                <a:srgbClr val="E11F26"/>
              </a:solidFill>
              <a:latin typeface="Exo"/>
              <a:ea typeface="Exo"/>
              <a:cs typeface="Exo"/>
              <a:sym typeface="Exo"/>
            </a:endParaRPr>
          </a:p>
        </p:txBody>
      </p:sp>
      <p:pic>
        <p:nvPicPr>
          <p:cNvPr id="1745" name="Google Shape;1745;p62"/>
          <p:cNvPicPr preferRelativeResize="0"/>
          <p:nvPr/>
        </p:nvPicPr>
        <p:blipFill>
          <a:blip r:embed="rId3">
            <a:alphaModFix/>
          </a:blip>
          <a:stretch>
            <a:fillRect/>
          </a:stretch>
        </p:blipFill>
        <p:spPr>
          <a:xfrm>
            <a:off x="1877363" y="2706575"/>
            <a:ext cx="8437275" cy="3302525"/>
          </a:xfrm>
          <a:prstGeom prst="rect">
            <a:avLst/>
          </a:prstGeom>
          <a:noFill/>
          <a:ln>
            <a:noFill/>
          </a:ln>
        </p:spPr>
      </p:pic>
      <p:sp>
        <p:nvSpPr>
          <p:cNvPr id="1746" name="Google Shape;1746;p62"/>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63"/>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752" name="Google Shape;1752;p63"/>
          <p:cNvSpPr txBox="1"/>
          <p:nvPr/>
        </p:nvSpPr>
        <p:spPr>
          <a:xfrm>
            <a:off x="132675" y="2099300"/>
            <a:ext cx="5642400" cy="1965600"/>
          </a:xfrm>
          <a:prstGeom prst="rect">
            <a:avLst/>
          </a:prstGeom>
          <a:noFill/>
          <a:ln>
            <a:noFill/>
          </a:ln>
        </p:spPr>
        <p:txBody>
          <a:bodyPr anchorCtr="0" anchor="t" bIns="91425" lIns="91425" spcFirstLastPara="1" rIns="91425" wrap="square" tIns="91425">
            <a:spAutoFit/>
          </a:bodyPr>
          <a:lstStyle/>
          <a:p>
            <a:pPr indent="-342900" lvl="0" marL="571500" rtl="0" algn="l">
              <a:lnSpc>
                <a:spcPct val="115000"/>
              </a:lnSpc>
              <a:spcBef>
                <a:spcPts val="0"/>
              </a:spcBef>
              <a:spcAft>
                <a:spcPts val="0"/>
              </a:spcAft>
              <a:buNone/>
            </a:pPr>
            <a:r>
              <a:rPr b="1" lang="en-US" sz="2600">
                <a:solidFill>
                  <a:srgbClr val="E11F26"/>
                </a:solidFill>
                <a:latin typeface="Exo"/>
                <a:ea typeface="Exo"/>
                <a:cs typeface="Exo"/>
                <a:sym typeface="Exo"/>
              </a:rPr>
              <a:t>6</a:t>
            </a:r>
            <a:r>
              <a:rPr b="1" lang="en-US" sz="2600">
                <a:solidFill>
                  <a:srgbClr val="E11F26"/>
                </a:solidFill>
                <a:latin typeface="Exo"/>
                <a:ea typeface="Exo"/>
                <a:cs typeface="Exo"/>
                <a:sym typeface="Exo"/>
              </a:rPr>
              <a:t>.  </a:t>
            </a:r>
            <a:r>
              <a:rPr b="1" lang="en-US" sz="2600">
                <a:solidFill>
                  <a:srgbClr val="E11F26"/>
                </a:solidFill>
                <a:latin typeface="Exo"/>
                <a:ea typeface="Exo"/>
                <a:cs typeface="Exo"/>
                <a:sym typeface="Exo"/>
              </a:rPr>
              <a:t>Xử lý lỗi </a:t>
            </a:r>
            <a:br>
              <a:rPr b="1" lang="en-US" sz="2600">
                <a:solidFill>
                  <a:srgbClr val="C00000"/>
                </a:solidFill>
                <a:latin typeface="Exo"/>
                <a:ea typeface="Exo"/>
                <a:cs typeface="Exo"/>
                <a:sym typeface="Exo"/>
              </a:rPr>
            </a:br>
            <a:r>
              <a:rPr lang="en-US" sz="2600">
                <a:solidFill>
                  <a:schemeClr val="dk1"/>
                </a:solidFill>
                <a:latin typeface="Exo"/>
                <a:ea typeface="Exo"/>
                <a:cs typeface="Exo"/>
                <a:sym typeface="Exo"/>
              </a:rPr>
              <a:t>Để tránh trường hợp file không tồn tại trên máy tính, sử dụng cấu trúc </a:t>
            </a:r>
            <a:r>
              <a:rPr b="1" lang="en-US" sz="2600">
                <a:solidFill>
                  <a:schemeClr val="dk1"/>
                </a:solidFill>
                <a:latin typeface="Exo"/>
                <a:ea typeface="Exo"/>
                <a:cs typeface="Exo"/>
                <a:sym typeface="Exo"/>
              </a:rPr>
              <a:t>try - except - finally.</a:t>
            </a:r>
            <a:endParaRPr sz="2600">
              <a:solidFill>
                <a:schemeClr val="dk1"/>
              </a:solidFill>
              <a:latin typeface="Exo"/>
              <a:ea typeface="Exo"/>
              <a:cs typeface="Exo"/>
              <a:sym typeface="Exo"/>
            </a:endParaRPr>
          </a:p>
        </p:txBody>
      </p:sp>
      <p:sp>
        <p:nvSpPr>
          <p:cNvPr id="1753" name="Google Shape;1753;p63"/>
          <p:cNvSpPr txBox="1"/>
          <p:nvPr/>
        </p:nvSpPr>
        <p:spPr>
          <a:xfrm>
            <a:off x="327225" y="843400"/>
            <a:ext cx="83679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Xử lý file</a:t>
            </a:r>
            <a:r>
              <a:rPr b="1" lang="en-US" sz="4000">
                <a:solidFill>
                  <a:schemeClr val="dk1"/>
                </a:solidFill>
                <a:latin typeface="Exo"/>
                <a:ea typeface="Exo"/>
                <a:cs typeface="Exo"/>
                <a:sym typeface="Exo"/>
              </a:rPr>
              <a:t>: </a:t>
            </a:r>
            <a:r>
              <a:rPr b="1" lang="en-US" sz="4000">
                <a:solidFill>
                  <a:srgbClr val="E11F26"/>
                </a:solidFill>
                <a:latin typeface="Exo"/>
                <a:ea typeface="Exo"/>
                <a:cs typeface="Exo"/>
                <a:sym typeface="Exo"/>
              </a:rPr>
              <a:t>Xử lý lỗi</a:t>
            </a:r>
            <a:endParaRPr b="1" sz="3000">
              <a:solidFill>
                <a:srgbClr val="E11F26"/>
              </a:solidFill>
              <a:latin typeface="Exo"/>
              <a:ea typeface="Exo"/>
              <a:cs typeface="Exo"/>
              <a:sym typeface="Exo"/>
            </a:endParaRPr>
          </a:p>
        </p:txBody>
      </p:sp>
      <p:pic>
        <p:nvPicPr>
          <p:cNvPr id="1754" name="Google Shape;1754;p63"/>
          <p:cNvPicPr preferRelativeResize="0"/>
          <p:nvPr/>
        </p:nvPicPr>
        <p:blipFill>
          <a:blip r:embed="rId3">
            <a:alphaModFix/>
          </a:blip>
          <a:stretch>
            <a:fillRect/>
          </a:stretch>
        </p:blipFill>
        <p:spPr>
          <a:xfrm>
            <a:off x="5775075" y="1744275"/>
            <a:ext cx="6324575" cy="4459419"/>
          </a:xfrm>
          <a:prstGeom prst="rect">
            <a:avLst/>
          </a:prstGeom>
          <a:noFill/>
          <a:ln>
            <a:noFill/>
          </a:ln>
        </p:spPr>
      </p:pic>
      <p:sp>
        <p:nvSpPr>
          <p:cNvPr id="1755" name="Google Shape;1755;p63"/>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64"/>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2" name="Google Shape;1762;p64"/>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3" name="Google Shape;1763;p64"/>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4" name="Google Shape;1764;p64"/>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5" name="Google Shape;1765;p64"/>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6" name="Google Shape;1766;p64"/>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7" name="Google Shape;1767;p64"/>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8" name="Google Shape;1768;p64"/>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9" name="Google Shape;1769;p64"/>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0" name="Google Shape;1770;p64"/>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1" name="Google Shape;1771;p64"/>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2" name="Google Shape;1772;p64"/>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3" name="Google Shape;1773;p64"/>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4" name="Google Shape;1774;p64"/>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5" name="Google Shape;1775;p64"/>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6" name="Google Shape;1776;p64"/>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7" name="Google Shape;1777;p64"/>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8" name="Google Shape;1778;p64"/>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9" name="Google Shape;1779;p64"/>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0" name="Google Shape;1780;p64"/>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1" name="Google Shape;1781;p64"/>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2" name="Google Shape;1782;p64"/>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3" name="Google Shape;1783;p64"/>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4" name="Google Shape;1784;p64"/>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5" name="Google Shape;1785;p64"/>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786" name="Google Shape;1786;p64"/>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grpSp>
        <p:nvGrpSpPr>
          <p:cNvPr id="1787" name="Google Shape;1787;p64"/>
          <p:cNvGrpSpPr/>
          <p:nvPr/>
        </p:nvGrpSpPr>
        <p:grpSpPr>
          <a:xfrm>
            <a:off x="460275" y="1603863"/>
            <a:ext cx="7176900" cy="4309088"/>
            <a:chOff x="702325" y="2185150"/>
            <a:chExt cx="7176900" cy="4309088"/>
          </a:xfrm>
        </p:grpSpPr>
        <p:sp>
          <p:nvSpPr>
            <p:cNvPr id="1788" name="Google Shape;1788;p64"/>
            <p:cNvSpPr/>
            <p:nvPr/>
          </p:nvSpPr>
          <p:spPr>
            <a:xfrm>
              <a:off x="702325" y="2428938"/>
              <a:ext cx="7176900" cy="40653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114300" marR="127250" rtl="0" algn="just">
                <a:lnSpc>
                  <a:spcPct val="100000"/>
                </a:lnSpc>
                <a:spcBef>
                  <a:spcPts val="0"/>
                </a:spcBef>
                <a:spcAft>
                  <a:spcPts val="0"/>
                </a:spcAft>
                <a:buClr>
                  <a:srgbClr val="000000"/>
                </a:buClr>
                <a:buSzPts val="2000"/>
                <a:buFont typeface="Arial"/>
                <a:buNone/>
              </a:pPr>
              <a:r>
                <a:rPr lang="en-US" sz="2400">
                  <a:latin typeface="Exo"/>
                  <a:ea typeface="Exo"/>
                  <a:cs typeface="Exo"/>
                  <a:sym typeface="Exo"/>
                </a:rPr>
                <a:t>Cải thiện chương trình báo cáo điểm số.</a:t>
              </a:r>
              <a:endParaRPr sz="2400">
                <a:latin typeface="Exo"/>
                <a:ea typeface="Exo"/>
                <a:cs typeface="Exo"/>
                <a:sym typeface="Exo"/>
              </a:endParaRPr>
            </a:p>
            <a:p>
              <a:pPr indent="0" lvl="0" marL="114300" marR="127250" rtl="0" algn="just">
                <a:lnSpc>
                  <a:spcPct val="100000"/>
                </a:lnSpc>
                <a:spcBef>
                  <a:spcPts val="0"/>
                </a:spcBef>
                <a:spcAft>
                  <a:spcPts val="0"/>
                </a:spcAft>
                <a:buClr>
                  <a:srgbClr val="000000"/>
                </a:buClr>
                <a:buSzPts val="2000"/>
                <a:buFont typeface="Arial"/>
                <a:buNone/>
              </a:pPr>
              <a:r>
                <a:rPr lang="en-US" sz="2400">
                  <a:latin typeface="Exo"/>
                  <a:ea typeface="Exo"/>
                  <a:cs typeface="Exo"/>
                  <a:sym typeface="Exo"/>
                </a:rPr>
                <a:t>Viết hàm cho phép người dùng </a:t>
              </a:r>
              <a:r>
                <a:rPr b="1" lang="en-US" sz="2400">
                  <a:latin typeface="Exo"/>
                  <a:ea typeface="Exo"/>
                  <a:cs typeface="Exo"/>
                  <a:sym typeface="Exo"/>
                </a:rPr>
                <a:t>thêm điểm mới </a:t>
              </a:r>
              <a:r>
                <a:rPr lang="en-US" sz="2400">
                  <a:latin typeface="Exo"/>
                  <a:ea typeface="Exo"/>
                  <a:cs typeface="Exo"/>
                  <a:sym typeface="Exo"/>
                </a:rPr>
                <a:t>vào danh sách điểm và </a:t>
              </a:r>
              <a:r>
                <a:rPr b="1" lang="en-US" sz="2400">
                  <a:latin typeface="Exo"/>
                  <a:ea typeface="Exo"/>
                  <a:cs typeface="Exo"/>
                  <a:sym typeface="Exo"/>
                </a:rPr>
                <a:t>lưu báo cáo</a:t>
              </a:r>
              <a:r>
                <a:rPr lang="en-US" sz="2400">
                  <a:latin typeface="Exo"/>
                  <a:ea typeface="Exo"/>
                  <a:cs typeface="Exo"/>
                  <a:sym typeface="Exo"/>
                </a:rPr>
                <a:t> vào file.</a:t>
              </a:r>
              <a:br>
                <a:rPr lang="en-US" sz="2400">
                  <a:latin typeface="Exo"/>
                  <a:ea typeface="Exo"/>
                  <a:cs typeface="Exo"/>
                  <a:sym typeface="Exo"/>
                </a:rPr>
              </a:br>
              <a:r>
                <a:rPr lang="en-US" sz="2400">
                  <a:latin typeface="Exo"/>
                  <a:ea typeface="Exo"/>
                  <a:cs typeface="Exo"/>
                  <a:sym typeface="Exo"/>
                </a:rPr>
                <a:t>Trong chương trình chính, thực hiện các thao tác sau:</a:t>
              </a:r>
              <a:endParaRPr sz="2400">
                <a:latin typeface="Exo"/>
                <a:ea typeface="Exo"/>
                <a:cs typeface="Exo"/>
                <a:sym typeface="Exo"/>
              </a:endParaRPr>
            </a:p>
            <a:p>
              <a:pPr indent="-381000" lvl="0" marL="914400" marR="127250" rtl="0" algn="just">
                <a:spcBef>
                  <a:spcPts val="0"/>
                </a:spcBef>
                <a:spcAft>
                  <a:spcPts val="0"/>
                </a:spcAft>
                <a:buSzPts val="2400"/>
                <a:buFont typeface="Exo"/>
                <a:buChar char="●"/>
              </a:pPr>
              <a:r>
                <a:rPr lang="en-US" sz="2400">
                  <a:latin typeface="Exo"/>
                  <a:ea typeface="Exo"/>
                  <a:cs typeface="Exo"/>
                  <a:sym typeface="Exo"/>
                </a:rPr>
                <a:t>Tạo file grades.txt để lưu điểm</a:t>
              </a:r>
              <a:endParaRPr sz="2400">
                <a:latin typeface="Exo"/>
                <a:ea typeface="Exo"/>
                <a:cs typeface="Exo"/>
                <a:sym typeface="Exo"/>
              </a:endParaRPr>
            </a:p>
            <a:p>
              <a:pPr indent="-381000" lvl="0" marL="914400" marR="127250" rtl="0" algn="just">
                <a:spcBef>
                  <a:spcPts val="0"/>
                </a:spcBef>
                <a:spcAft>
                  <a:spcPts val="0"/>
                </a:spcAft>
                <a:buSzPts val="2400"/>
                <a:buFont typeface="Exo"/>
                <a:buChar char="●"/>
              </a:pPr>
              <a:r>
                <a:rPr lang="en-US" sz="2400">
                  <a:latin typeface="Exo"/>
                  <a:ea typeface="Exo"/>
                  <a:cs typeface="Exo"/>
                  <a:sym typeface="Exo"/>
                </a:rPr>
                <a:t>Thêm điểm mới</a:t>
              </a:r>
              <a:endParaRPr sz="2400">
                <a:latin typeface="Exo"/>
                <a:ea typeface="Exo"/>
                <a:cs typeface="Exo"/>
                <a:sym typeface="Exo"/>
              </a:endParaRPr>
            </a:p>
            <a:p>
              <a:pPr indent="-381000" lvl="0" marL="914400" marR="127250" rtl="0" algn="just">
                <a:spcBef>
                  <a:spcPts val="0"/>
                </a:spcBef>
                <a:spcAft>
                  <a:spcPts val="0"/>
                </a:spcAft>
                <a:buSzPts val="2400"/>
                <a:buFont typeface="Exo"/>
                <a:buChar char="●"/>
              </a:pPr>
              <a:r>
                <a:rPr lang="en-US" sz="2400">
                  <a:latin typeface="Exo"/>
                  <a:ea typeface="Exo"/>
                  <a:cs typeface="Exo"/>
                  <a:sym typeface="Exo"/>
                </a:rPr>
                <a:t>Cập nhật báo cáo điểm của lớp</a:t>
              </a:r>
              <a:endParaRPr sz="2400">
                <a:latin typeface="Exo"/>
                <a:ea typeface="Exo"/>
                <a:cs typeface="Exo"/>
                <a:sym typeface="Exo"/>
              </a:endParaRPr>
            </a:p>
          </p:txBody>
        </p:sp>
        <p:sp>
          <p:nvSpPr>
            <p:cNvPr id="1789" name="Google Shape;1789;p64"/>
            <p:cNvSpPr/>
            <p:nvPr/>
          </p:nvSpPr>
          <p:spPr>
            <a:xfrm>
              <a:off x="1007125" y="2185150"/>
              <a:ext cx="1471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Đề bài</a:t>
              </a:r>
              <a:endParaRPr sz="2400">
                <a:solidFill>
                  <a:schemeClr val="lt1"/>
                </a:solidFill>
                <a:latin typeface="Exo"/>
                <a:ea typeface="Exo"/>
                <a:cs typeface="Exo"/>
                <a:sym typeface="Exo"/>
              </a:endParaRPr>
            </a:p>
          </p:txBody>
        </p:sp>
      </p:grpSp>
      <p:sp>
        <p:nvSpPr>
          <p:cNvPr id="1790" name="Google Shape;1790;p64"/>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pic>
        <p:nvPicPr>
          <p:cNvPr id="1791" name="Google Shape;1791;p64"/>
          <p:cNvPicPr preferRelativeResize="0"/>
          <p:nvPr/>
        </p:nvPicPr>
        <p:blipFill rotWithShape="1">
          <a:blip r:embed="rId4">
            <a:alphaModFix amt="23000"/>
          </a:blip>
          <a:srcRect b="0" l="6349" r="18513" t="0"/>
          <a:stretch/>
        </p:blipFill>
        <p:spPr>
          <a:xfrm>
            <a:off x="0" y="3845375"/>
            <a:ext cx="12192000" cy="3012750"/>
          </a:xfrm>
          <a:prstGeom prst="rect">
            <a:avLst/>
          </a:prstGeom>
          <a:noFill/>
          <a:ln>
            <a:noFill/>
          </a:ln>
        </p:spPr>
      </p:pic>
      <p:sp>
        <p:nvSpPr>
          <p:cNvPr id="1792" name="Google Shape;1792;p64"/>
          <p:cNvSpPr/>
          <p:nvPr/>
        </p:nvSpPr>
        <p:spPr>
          <a:xfrm flipH="1">
            <a:off x="6797883" y="2819458"/>
            <a:ext cx="4635209" cy="3945816"/>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3" name="Google Shape;1793;p64"/>
          <p:cNvSpPr/>
          <p:nvPr/>
        </p:nvSpPr>
        <p:spPr>
          <a:xfrm flipH="1">
            <a:off x="6843455" y="2819400"/>
            <a:ext cx="4452136" cy="3940603"/>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4" name="Google Shape;1794;p64"/>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5" name="Google Shape;1795;p64"/>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6" name="Google Shape;1796;p64"/>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7" name="Google Shape;1797;p64"/>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8" name="Google Shape;1798;p64"/>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9" name="Google Shape;1799;p64"/>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0" name="Google Shape;1800;p64"/>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1" name="Google Shape;1801;p64"/>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2" name="Google Shape;1802;p64"/>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3" name="Google Shape;1803;p64"/>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4" name="Google Shape;1804;p64"/>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5" name="Google Shape;1805;p64"/>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6" name="Google Shape;1806;p64"/>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7" name="Google Shape;1807;p64"/>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8" name="Google Shape;1808;p64"/>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09" name="Google Shape;1809;p64"/>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0" name="Google Shape;1810;p64"/>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1" name="Google Shape;1811;p64"/>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2" name="Google Shape;1812;p64"/>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3" name="Google Shape;1813;p64"/>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4" name="Google Shape;1814;p64"/>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5" name="Google Shape;1815;p64"/>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6" name="Google Shape;1816;p64"/>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7" name="Google Shape;1817;p64"/>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8" name="Google Shape;1818;p64"/>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19" name="Google Shape;1819;p64"/>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0" name="Google Shape;1820;p64"/>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1" name="Google Shape;1821;p64"/>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2" name="Google Shape;1822;p64"/>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3" name="Google Shape;1823;p64"/>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4" name="Google Shape;1824;p64"/>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5" name="Google Shape;1825;p64"/>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6" name="Google Shape;1826;p64"/>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7" name="Google Shape;1827;p64"/>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8" name="Google Shape;1828;p64"/>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9" name="Google Shape;1829;p64"/>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0" name="Google Shape;1830;p64"/>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1" name="Google Shape;1831;p64"/>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2" name="Google Shape;1832;p64"/>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3" name="Google Shape;1833;p64"/>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4" name="Google Shape;1834;p64"/>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5" name="Google Shape;1835;p64"/>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6" name="Google Shape;1836;p64"/>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7" name="Google Shape;1837;p64"/>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8" name="Google Shape;1838;p64"/>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9" name="Google Shape;1839;p64"/>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0" name="Google Shape;1840;p64"/>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1" name="Google Shape;1841;p64"/>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2" name="Google Shape;1842;p64"/>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3" name="Google Shape;1843;p64"/>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4" name="Google Shape;1844;p64"/>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5" name="Google Shape;1845;p64"/>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6" name="Google Shape;1846;p64"/>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7" name="Google Shape;1847;p64"/>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8" name="Google Shape;1848;p64"/>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9" name="Google Shape;1849;p64"/>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0" name="Google Shape;1850;p64"/>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1" name="Google Shape;1851;p64"/>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2" name="Google Shape;1852;p64"/>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3" name="Google Shape;1853;p64"/>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4" name="Google Shape;1854;p64"/>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5" name="Google Shape;1855;p64"/>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6" name="Google Shape;1856;p64"/>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7" name="Google Shape;1857;p64"/>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8" name="Google Shape;1858;p64"/>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9" name="Google Shape;1859;p64"/>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0" name="Google Shape;1860;p64"/>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1" name="Google Shape;1861;p64"/>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2" name="Google Shape;1862;p64"/>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3" name="Google Shape;1863;p64"/>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4" name="Google Shape;1864;p64"/>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5" name="Google Shape;1865;p64"/>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6" name="Google Shape;1866;p64"/>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7" name="Google Shape;1867;p64"/>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8" name="Google Shape;1868;p64"/>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9" name="Google Shape;1869;p64"/>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0" name="Google Shape;1870;p64"/>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1" name="Google Shape;1871;p64"/>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2" name="Google Shape;1872;p64"/>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3" name="Google Shape;1873;p64"/>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4" name="Google Shape;1874;p64"/>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5" name="Google Shape;1875;p64"/>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6" name="Google Shape;1876;p64"/>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7" name="Google Shape;1877;p64"/>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8" name="Google Shape;1878;p64"/>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9" name="Google Shape;1879;p64"/>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0" name="Google Shape;1880;p64"/>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1" name="Google Shape;1881;p64"/>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2" name="Google Shape;1882;p64"/>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3" name="Google Shape;1883;p64"/>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4" name="Google Shape;1884;p64"/>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5" name="Google Shape;1885;p64"/>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6" name="Google Shape;1886;p64"/>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7" name="Google Shape;1887;p64"/>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8" name="Google Shape;1888;p64"/>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đi</a:t>
            </a:r>
            <a:endParaRPr b="0" i="0" sz="1800" u="none" cap="none" strike="noStrike">
              <a:solidFill>
                <a:schemeClr val="dk1"/>
              </a:solidFill>
              <a:latin typeface="Calibri"/>
              <a:ea typeface="Calibri"/>
              <a:cs typeface="Calibri"/>
              <a:sym typeface="Calibri"/>
            </a:endParaRPr>
          </a:p>
        </p:txBody>
      </p:sp>
      <p:sp>
        <p:nvSpPr>
          <p:cNvPr id="1889" name="Google Shape;1889;p64"/>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0" name="Google Shape;1890;p64"/>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1" name="Google Shape;1891;p64"/>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2" name="Google Shape;1892;p64"/>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3" name="Google Shape;1893;p64"/>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4" name="Google Shape;1894;p64"/>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5" name="Google Shape;1895;p64"/>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6" name="Google Shape;1896;p64"/>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7" name="Google Shape;1897;p64"/>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8" name="Google Shape;1898;p64"/>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9" name="Google Shape;1899;p64"/>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0" name="Google Shape;1900;p64"/>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1" name="Google Shape;1901;p64"/>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2" name="Google Shape;1902;p64"/>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3" name="Google Shape;1903;p64"/>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4" name="Google Shape;1904;p64"/>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5" name="Google Shape;1905;p64"/>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6" name="Google Shape;1906;p64"/>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7" name="Google Shape;1907;p64"/>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8" name="Google Shape;1908;p64"/>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9" name="Google Shape;1909;p64"/>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0" name="Google Shape;1910;p64"/>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1" name="Google Shape;1911;p64"/>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2" name="Google Shape;1912;p64"/>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3" name="Google Shape;1913;p64"/>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4" name="Google Shape;1914;p64"/>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5" name="Google Shape;1915;p64"/>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6" name="Google Shape;1916;p64"/>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7" name="Google Shape;1917;p64"/>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8" name="Google Shape;1918;p64"/>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9" name="Google Shape;1919;p64"/>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0" name="Google Shape;1920;p64"/>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1" name="Google Shape;1921;p64"/>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2" name="Google Shape;1922;p64"/>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3" name="Google Shape;1923;p64"/>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4" name="Google Shape;1924;p64"/>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5" name="Google Shape;1925;p64"/>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6" name="Google Shape;1926;p64"/>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7" name="Google Shape;1927;p64"/>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8" name="Google Shape;1928;p64"/>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9" name="Google Shape;1929;p64"/>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0" name="Google Shape;1930;p64"/>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1" name="Google Shape;1931;p64"/>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2" name="Google Shape;1932;p64"/>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3" name="Google Shape;1933;p64"/>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4" name="Google Shape;1934;p64"/>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5" name="Google Shape;1935;p64"/>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6" name="Google Shape;1936;p64"/>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7" name="Google Shape;1937;p64"/>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8" name="Google Shape;1938;p64"/>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9" name="Google Shape;1939;p64"/>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0" name="Google Shape;1940;p64"/>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1" name="Google Shape;1941;p64"/>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2" name="Google Shape;1942;p64"/>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3" name="Google Shape;1943;p64"/>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4" name="Google Shape;1944;p64"/>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5" name="Google Shape;1945;p64"/>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6" name="Google Shape;1946;p64"/>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7" name="Google Shape;1947;p64"/>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8" name="Google Shape;1948;p64"/>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9" name="Google Shape;1949;p64"/>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0" name="Google Shape;1950;p64"/>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1" name="Google Shape;1951;p64"/>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2" name="Google Shape;1952;p64"/>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3" name="Google Shape;1953;p64"/>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4" name="Google Shape;1954;p64"/>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5" name="Google Shape;1955;p64"/>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6" name="Google Shape;1956;p64"/>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77" name="Google Shape;177;p38"/>
          <p:cNvSpPr/>
          <p:nvPr/>
        </p:nvSpPr>
        <p:spPr>
          <a:xfrm>
            <a:off x="5574453" y="2128413"/>
            <a:ext cx="5852700" cy="6486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chemeClr val="lt1"/>
                </a:solidFill>
                <a:latin typeface="Exo"/>
                <a:ea typeface="Exo"/>
                <a:cs typeface="Exo"/>
                <a:sym typeface="Exo"/>
              </a:rPr>
              <a:t>Kiểu dữ liệu: List</a:t>
            </a:r>
            <a:endParaRPr sz="1800">
              <a:solidFill>
                <a:schemeClr val="dk1"/>
              </a:solidFill>
              <a:latin typeface="Calibri"/>
              <a:ea typeface="Calibri"/>
              <a:cs typeface="Calibri"/>
              <a:sym typeface="Calibri"/>
            </a:endParaRPr>
          </a:p>
        </p:txBody>
      </p:sp>
      <p:sp>
        <p:nvSpPr>
          <p:cNvPr id="178" name="Google Shape;178;p38"/>
          <p:cNvSpPr txBox="1"/>
          <p:nvPr/>
        </p:nvSpPr>
        <p:spPr>
          <a:xfrm>
            <a:off x="533400" y="956850"/>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Nội dung buổi học</a:t>
            </a:r>
            <a:endParaRPr b="1" sz="4000">
              <a:solidFill>
                <a:schemeClr val="dk1"/>
              </a:solidFill>
              <a:latin typeface="Exo"/>
              <a:ea typeface="Exo"/>
              <a:cs typeface="Exo"/>
              <a:sym typeface="Exo"/>
            </a:endParaRPr>
          </a:p>
        </p:txBody>
      </p:sp>
      <p:sp>
        <p:nvSpPr>
          <p:cNvPr id="179" name="Google Shape;179;p38"/>
          <p:cNvSpPr txBox="1"/>
          <p:nvPr/>
        </p:nvSpPr>
        <p:spPr>
          <a:xfrm>
            <a:off x="0" y="106200"/>
            <a:ext cx="4038600" cy="35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200"/>
              <a:buFont typeface="Arial"/>
              <a:buNone/>
            </a:pPr>
            <a:r>
              <a:rPr lang="en-US" sz="1200">
                <a:solidFill>
                  <a:srgbClr val="E31F26"/>
                </a:solidFill>
                <a:latin typeface="Exo Medium"/>
                <a:ea typeface="Exo Medium"/>
                <a:cs typeface="Exo Medium"/>
                <a:sym typeface="Exo Medium"/>
              </a:rPr>
              <a:t>Bài 2: List, Hàm, Đọc ghi file</a:t>
            </a:r>
            <a:endParaRPr b="0" i="0" sz="1200" u="none" cap="none" strike="noStrike">
              <a:solidFill>
                <a:srgbClr val="E31F26"/>
              </a:solidFill>
              <a:latin typeface="Exo Medium"/>
              <a:ea typeface="Exo Medium"/>
              <a:cs typeface="Exo Medium"/>
              <a:sym typeface="Exo Medium"/>
            </a:endParaRPr>
          </a:p>
        </p:txBody>
      </p:sp>
      <p:sp>
        <p:nvSpPr>
          <p:cNvPr id="180" name="Google Shape;180;p38"/>
          <p:cNvSpPr/>
          <p:nvPr/>
        </p:nvSpPr>
        <p:spPr>
          <a:xfrm>
            <a:off x="5574453" y="3124642"/>
            <a:ext cx="5852700" cy="6486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11F26"/>
                </a:solidFill>
                <a:latin typeface="Exo"/>
                <a:ea typeface="Exo"/>
                <a:cs typeface="Exo"/>
                <a:sym typeface="Exo"/>
              </a:rPr>
              <a:t>Hàm</a:t>
            </a:r>
            <a:endParaRPr sz="1800">
              <a:solidFill>
                <a:srgbClr val="E11F26"/>
              </a:solidFill>
              <a:latin typeface="Calibri"/>
              <a:ea typeface="Calibri"/>
              <a:cs typeface="Calibri"/>
              <a:sym typeface="Calibri"/>
            </a:endParaRPr>
          </a:p>
        </p:txBody>
      </p:sp>
      <p:sp>
        <p:nvSpPr>
          <p:cNvPr id="181" name="Google Shape;181;p38"/>
          <p:cNvSpPr/>
          <p:nvPr/>
        </p:nvSpPr>
        <p:spPr>
          <a:xfrm>
            <a:off x="5574453" y="4120871"/>
            <a:ext cx="5852700" cy="6486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11F26"/>
                </a:solidFill>
                <a:latin typeface="Exo"/>
                <a:ea typeface="Exo"/>
                <a:cs typeface="Exo"/>
                <a:sym typeface="Exo"/>
              </a:rPr>
              <a:t>Đọc/Ghi file</a:t>
            </a:r>
            <a:endParaRPr sz="1800">
              <a:solidFill>
                <a:srgbClr val="E11F26"/>
              </a:solidFill>
              <a:latin typeface="Calibri"/>
              <a:ea typeface="Calibri"/>
              <a:cs typeface="Calibri"/>
              <a:sym typeface="Calibri"/>
            </a:endParaRPr>
          </a:p>
        </p:txBody>
      </p:sp>
      <p:pic>
        <p:nvPicPr>
          <p:cNvPr id="182" name="Google Shape;182;p38"/>
          <p:cNvPicPr preferRelativeResize="0"/>
          <p:nvPr/>
        </p:nvPicPr>
        <p:blipFill>
          <a:blip r:embed="rId3">
            <a:alphaModFix/>
          </a:blip>
          <a:stretch>
            <a:fillRect/>
          </a:stretch>
        </p:blipFill>
        <p:spPr>
          <a:xfrm>
            <a:off x="973550" y="1866898"/>
            <a:ext cx="4038600" cy="4038600"/>
          </a:xfrm>
          <a:prstGeom prst="rect">
            <a:avLst/>
          </a:prstGeom>
          <a:noFill/>
          <a:ln>
            <a:noFill/>
          </a:ln>
        </p:spPr>
      </p:pic>
      <p:sp>
        <p:nvSpPr>
          <p:cNvPr id="183" name="Google Shape;183;p38"/>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184" name="Google Shape;184;p38"/>
          <p:cNvSpPr/>
          <p:nvPr/>
        </p:nvSpPr>
        <p:spPr>
          <a:xfrm>
            <a:off x="5562600" y="5117100"/>
            <a:ext cx="5876400" cy="6486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100">
                <a:solidFill>
                  <a:srgbClr val="E2262D"/>
                </a:solidFill>
                <a:latin typeface="Exo"/>
                <a:ea typeface="Exo"/>
                <a:cs typeface="Exo"/>
                <a:sym typeface="Exo"/>
              </a:rPr>
              <a:t>Tìm số trung bình (mean)</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pic>
        <p:nvPicPr>
          <p:cNvPr id="1961" name="Google Shape;1961;p65"/>
          <p:cNvPicPr preferRelativeResize="0"/>
          <p:nvPr/>
        </p:nvPicPr>
        <p:blipFill rotWithShape="1">
          <a:blip r:embed="rId3">
            <a:alphaModFix/>
          </a:blip>
          <a:srcRect b="0" l="0" r="0" t="0"/>
          <a:stretch/>
        </p:blipFill>
        <p:spPr>
          <a:xfrm>
            <a:off x="21841" y="0"/>
            <a:ext cx="12246357" cy="6913347"/>
          </a:xfrm>
          <a:prstGeom prst="rect">
            <a:avLst/>
          </a:prstGeom>
          <a:noFill/>
          <a:ln>
            <a:noFill/>
          </a:ln>
        </p:spPr>
      </p:pic>
      <p:pic>
        <p:nvPicPr>
          <p:cNvPr id="1962" name="Google Shape;1962;p65"/>
          <p:cNvPicPr preferRelativeResize="0"/>
          <p:nvPr/>
        </p:nvPicPr>
        <p:blipFill rotWithShape="1">
          <a:blip r:embed="rId4">
            <a:alphaModFix/>
          </a:blip>
          <a:srcRect b="0" l="0" r="0" t="0"/>
          <a:stretch/>
        </p:blipFill>
        <p:spPr>
          <a:xfrm rot="10800000">
            <a:off x="8915398" y="457201"/>
            <a:ext cx="4724402" cy="1939200"/>
          </a:xfrm>
          <a:prstGeom prst="rect">
            <a:avLst/>
          </a:prstGeom>
          <a:noFill/>
          <a:ln>
            <a:noFill/>
          </a:ln>
        </p:spPr>
      </p:pic>
      <p:sp>
        <p:nvSpPr>
          <p:cNvPr id="1963" name="Google Shape;1963;p65"/>
          <p:cNvSpPr/>
          <p:nvPr/>
        </p:nvSpPr>
        <p:spPr>
          <a:xfrm>
            <a:off x="3124200" y="3136659"/>
            <a:ext cx="8382000" cy="116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000">
                <a:solidFill>
                  <a:schemeClr val="lt1"/>
                </a:solidFill>
                <a:latin typeface="Exo"/>
                <a:ea typeface="Exo"/>
                <a:cs typeface="Exo"/>
                <a:sym typeface="Exo"/>
              </a:rPr>
              <a:t>THANK YOU !</a:t>
            </a:r>
            <a:endParaRPr/>
          </a:p>
        </p:txBody>
      </p:sp>
      <p:pic>
        <p:nvPicPr>
          <p:cNvPr id="1964" name="Google Shape;1964;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1965" name="Google Shape;1965;p65"/>
          <p:cNvPicPr preferRelativeResize="0"/>
          <p:nvPr/>
        </p:nvPicPr>
        <p:blipFill rotWithShape="1">
          <a:blip r:embed="rId4">
            <a:alphaModFix/>
          </a:blip>
          <a:srcRect b="0" l="0" r="0" t="0"/>
          <a:stretch/>
        </p:blipFill>
        <p:spPr>
          <a:xfrm>
            <a:off x="1672015" y="4005968"/>
            <a:ext cx="7319586" cy="3004433"/>
          </a:xfrm>
          <a:prstGeom prst="rect">
            <a:avLst/>
          </a:prstGeom>
          <a:noFill/>
          <a:ln>
            <a:noFill/>
          </a:ln>
        </p:spPr>
      </p:pic>
      <p:sp>
        <p:nvSpPr>
          <p:cNvPr id="1966" name="Google Shape;1966;p65"/>
          <p:cNvSpPr txBox="1"/>
          <p:nvPr/>
        </p:nvSpPr>
        <p:spPr>
          <a:xfrm>
            <a:off x="3173838"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1600"/>
              </a:spcAft>
              <a:buClr>
                <a:srgbClr val="000000"/>
              </a:buClr>
              <a:buSzPts val="1600"/>
              <a:buFont typeface="Arial"/>
              <a:buNone/>
            </a:pPr>
            <a:r>
              <a:rPr lang="en-US" sz="1000">
                <a:solidFill>
                  <a:schemeClr val="lt1"/>
                </a:solidFill>
                <a:latin typeface="Exo Light"/>
                <a:ea typeface="Exo Light"/>
                <a:cs typeface="Exo Light"/>
                <a:sym typeface="Exo Light"/>
              </a:rPr>
              <a:t>Bản quyền thuộc CTCP Trường học công nghệ MindX, website: </a:t>
            </a:r>
            <a:r>
              <a:rPr lang="en-US" sz="1100" u="sng">
                <a:solidFill>
                  <a:schemeClr val="lt1"/>
                </a:solidFill>
                <a:hlinkClick r:id="rId6">
                  <a:extLst>
                    <a:ext uri="{A12FA001-AC4F-418D-AE19-62706E023703}">
                      <ahyp:hlinkClr val="tx"/>
                    </a:ext>
                  </a:extLst>
                </a:hlinkClick>
              </a:rPr>
              <a:t>https://mindx.edu.vn</a:t>
            </a:r>
            <a:endParaRPr sz="1000">
              <a:solidFill>
                <a:schemeClr val="lt1"/>
              </a:solidFill>
              <a:latin typeface="Exo Light"/>
              <a:ea typeface="Exo Light"/>
              <a:cs typeface="Exo Light"/>
              <a:sym typeface="Ex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nvSpPr>
        <p:spPr>
          <a:xfrm>
            <a:off x="381000" y="761988"/>
            <a:ext cx="44055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List</a:t>
            </a:r>
            <a:endParaRPr b="1" i="0" sz="3800" u="none" cap="none" strike="noStrike">
              <a:solidFill>
                <a:schemeClr val="dk1"/>
              </a:solidFill>
              <a:latin typeface="Exo"/>
              <a:ea typeface="Exo"/>
              <a:cs typeface="Exo"/>
              <a:sym typeface="Exo"/>
            </a:endParaRPr>
          </a:p>
        </p:txBody>
      </p:sp>
      <p:sp>
        <p:nvSpPr>
          <p:cNvPr id="190" name="Google Shape;190;p39"/>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91" name="Google Shape;191;p39"/>
          <p:cNvSpPr txBox="1"/>
          <p:nvPr/>
        </p:nvSpPr>
        <p:spPr>
          <a:xfrm>
            <a:off x="381000" y="1489663"/>
            <a:ext cx="108756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Exo"/>
                <a:ea typeface="Exo"/>
                <a:cs typeface="Exo"/>
                <a:sym typeface="Exo"/>
              </a:rPr>
              <a:t>Danh sách </a:t>
            </a:r>
            <a:r>
              <a:rPr lang="en-US" sz="2800">
                <a:solidFill>
                  <a:schemeClr val="dk1"/>
                </a:solidFill>
                <a:latin typeface="Exo"/>
                <a:ea typeface="Exo"/>
                <a:cs typeface="Exo"/>
                <a:sym typeface="Exo"/>
              </a:rPr>
              <a:t>(List):</a:t>
            </a:r>
            <a:endParaRPr sz="2800">
              <a:solidFill>
                <a:schemeClr val="dk1"/>
              </a:solidFill>
              <a:latin typeface="Exo"/>
              <a:ea typeface="Exo"/>
              <a:cs typeface="Exo"/>
              <a:sym typeface="Exo"/>
            </a:endParaRPr>
          </a:p>
          <a:p>
            <a:pPr indent="-406400" lvl="0" marL="457200" rtl="0" algn="l">
              <a:spcBef>
                <a:spcPts val="1000"/>
              </a:spcBef>
              <a:spcAft>
                <a:spcPts val="0"/>
              </a:spcAft>
              <a:buClr>
                <a:schemeClr val="dk1"/>
              </a:buClr>
              <a:buSzPts val="2800"/>
              <a:buFont typeface="Exo"/>
              <a:buChar char="●"/>
            </a:pPr>
            <a:r>
              <a:rPr lang="en-US" sz="2800">
                <a:solidFill>
                  <a:schemeClr val="dk1"/>
                </a:solidFill>
                <a:latin typeface="Exo"/>
                <a:ea typeface="Exo"/>
                <a:cs typeface="Exo"/>
                <a:sym typeface="Exo"/>
              </a:rPr>
              <a:t>chứa các phần tử có thứ tự, có giá trị là bất kỳ kiểu dữ liệu nào</a:t>
            </a:r>
            <a:endParaRPr sz="2800">
              <a:solidFill>
                <a:schemeClr val="dk1"/>
              </a:solidFill>
              <a:latin typeface="Exo"/>
              <a:ea typeface="Exo"/>
              <a:cs typeface="Exo"/>
              <a:sym typeface="Exo"/>
            </a:endParaRPr>
          </a:p>
          <a:p>
            <a:pPr indent="-406400" lvl="0" marL="457200" rtl="0" algn="l">
              <a:spcBef>
                <a:spcPts val="1000"/>
              </a:spcBef>
              <a:spcAft>
                <a:spcPts val="0"/>
              </a:spcAft>
              <a:buClr>
                <a:schemeClr val="dk1"/>
              </a:buClr>
              <a:buSzPts val="2800"/>
              <a:buFont typeface="Exo"/>
              <a:buChar char="●"/>
            </a:pPr>
            <a:r>
              <a:rPr lang="en-US" sz="2800">
                <a:solidFill>
                  <a:schemeClr val="dk1"/>
                </a:solidFill>
                <a:latin typeface="Exo"/>
                <a:ea typeface="Exo"/>
                <a:cs typeface="Exo"/>
                <a:sym typeface="Exo"/>
              </a:rPr>
              <a:t>có thể truy cập giá trị của phần tử bằng chỉ số vị trí (index)</a:t>
            </a:r>
            <a:endParaRPr sz="2800">
              <a:solidFill>
                <a:schemeClr val="dk1"/>
              </a:solidFill>
              <a:latin typeface="Exo"/>
              <a:ea typeface="Exo"/>
              <a:cs typeface="Exo"/>
              <a:sym typeface="Exo"/>
            </a:endParaRPr>
          </a:p>
          <a:p>
            <a:pPr indent="-406400" lvl="0" marL="457200" rtl="0" algn="l">
              <a:spcBef>
                <a:spcPts val="1000"/>
              </a:spcBef>
              <a:spcAft>
                <a:spcPts val="1000"/>
              </a:spcAft>
              <a:buClr>
                <a:schemeClr val="dk1"/>
              </a:buClr>
              <a:buSzPts val="2800"/>
              <a:buFont typeface="Exo"/>
              <a:buChar char="●"/>
            </a:pPr>
            <a:r>
              <a:rPr lang="en-US" sz="2800">
                <a:solidFill>
                  <a:schemeClr val="dk1"/>
                </a:solidFill>
                <a:latin typeface="Exo"/>
                <a:ea typeface="Exo"/>
                <a:cs typeface="Exo"/>
                <a:sym typeface="Exo"/>
              </a:rPr>
              <a:t>có kích thước thay đổi được khi thực thi chương trình</a:t>
            </a:r>
            <a:endParaRPr sz="2800">
              <a:solidFill>
                <a:schemeClr val="dk1"/>
              </a:solidFill>
              <a:latin typeface="Exo"/>
              <a:ea typeface="Exo"/>
              <a:cs typeface="Exo"/>
              <a:sym typeface="Exo"/>
            </a:endParaRPr>
          </a:p>
        </p:txBody>
      </p:sp>
      <p:sp>
        <p:nvSpPr>
          <p:cNvPr id="192" name="Google Shape;192;p39"/>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nvSpPr>
        <p:spPr>
          <a:xfrm>
            <a:off x="381000" y="761988"/>
            <a:ext cx="44055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List</a:t>
            </a:r>
            <a:endParaRPr b="1" i="0" sz="3800" u="none" cap="none" strike="noStrike">
              <a:solidFill>
                <a:schemeClr val="dk1"/>
              </a:solidFill>
              <a:latin typeface="Exo"/>
              <a:ea typeface="Exo"/>
              <a:cs typeface="Exo"/>
              <a:sym typeface="Exo"/>
            </a:endParaRPr>
          </a:p>
        </p:txBody>
      </p:sp>
      <p:sp>
        <p:nvSpPr>
          <p:cNvPr id="198" name="Google Shape;198;p40"/>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199" name="Google Shape;199;p40"/>
          <p:cNvSpPr txBox="1"/>
          <p:nvPr/>
        </p:nvSpPr>
        <p:spPr>
          <a:xfrm>
            <a:off x="381000" y="1489663"/>
            <a:ext cx="108756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Exo"/>
                <a:ea typeface="Exo"/>
                <a:cs typeface="Exo"/>
                <a:sym typeface="Exo"/>
              </a:rPr>
              <a:t>Danh sách </a:t>
            </a:r>
            <a:r>
              <a:rPr lang="en-US" sz="2800">
                <a:solidFill>
                  <a:schemeClr val="dk1"/>
                </a:solidFill>
                <a:latin typeface="Exo"/>
                <a:ea typeface="Exo"/>
                <a:cs typeface="Exo"/>
                <a:sym typeface="Exo"/>
              </a:rPr>
              <a:t>(List):</a:t>
            </a:r>
            <a:endParaRPr sz="2800">
              <a:solidFill>
                <a:schemeClr val="dk1"/>
              </a:solidFill>
              <a:latin typeface="Exo"/>
              <a:ea typeface="Exo"/>
              <a:cs typeface="Exo"/>
              <a:sym typeface="Exo"/>
            </a:endParaRPr>
          </a:p>
          <a:p>
            <a:pPr indent="-406400" lvl="0" marL="457200" rtl="0" algn="l">
              <a:spcBef>
                <a:spcPts val="1000"/>
              </a:spcBef>
              <a:spcAft>
                <a:spcPts val="0"/>
              </a:spcAft>
              <a:buClr>
                <a:schemeClr val="dk1"/>
              </a:buClr>
              <a:buSzPts val="2800"/>
              <a:buFont typeface="Exo"/>
              <a:buChar char="●"/>
            </a:pPr>
            <a:r>
              <a:rPr lang="en-US" sz="2800">
                <a:solidFill>
                  <a:schemeClr val="dk1"/>
                </a:solidFill>
                <a:latin typeface="Exo"/>
                <a:ea typeface="Exo"/>
                <a:cs typeface="Exo"/>
                <a:sym typeface="Exo"/>
              </a:rPr>
              <a:t>chứa các phần tử có thứ tự, có giá trị là bất kỳ kiểu dữ liệu nào</a:t>
            </a:r>
            <a:endParaRPr sz="2800">
              <a:solidFill>
                <a:schemeClr val="dk1"/>
              </a:solidFill>
              <a:latin typeface="Exo"/>
              <a:ea typeface="Exo"/>
              <a:cs typeface="Exo"/>
              <a:sym typeface="Exo"/>
            </a:endParaRPr>
          </a:p>
          <a:p>
            <a:pPr indent="-406400" lvl="0" marL="457200" rtl="0" algn="l">
              <a:spcBef>
                <a:spcPts val="1000"/>
              </a:spcBef>
              <a:spcAft>
                <a:spcPts val="0"/>
              </a:spcAft>
              <a:buClr>
                <a:schemeClr val="dk1"/>
              </a:buClr>
              <a:buSzPts val="2800"/>
              <a:buFont typeface="Exo"/>
              <a:buChar char="●"/>
            </a:pPr>
            <a:r>
              <a:rPr lang="en-US" sz="2800">
                <a:solidFill>
                  <a:schemeClr val="dk1"/>
                </a:solidFill>
                <a:latin typeface="Exo"/>
                <a:ea typeface="Exo"/>
                <a:cs typeface="Exo"/>
                <a:sym typeface="Exo"/>
              </a:rPr>
              <a:t>có thể truy cập giá trị của phần tử bằng chỉ số vị trí (index)</a:t>
            </a:r>
            <a:endParaRPr sz="2800">
              <a:solidFill>
                <a:schemeClr val="dk1"/>
              </a:solidFill>
              <a:latin typeface="Exo"/>
              <a:ea typeface="Exo"/>
              <a:cs typeface="Exo"/>
              <a:sym typeface="Exo"/>
            </a:endParaRPr>
          </a:p>
          <a:p>
            <a:pPr indent="-406400" lvl="0" marL="457200" rtl="0" algn="l">
              <a:spcBef>
                <a:spcPts val="1000"/>
              </a:spcBef>
              <a:spcAft>
                <a:spcPts val="1000"/>
              </a:spcAft>
              <a:buClr>
                <a:schemeClr val="dk1"/>
              </a:buClr>
              <a:buSzPts val="2800"/>
              <a:buFont typeface="Exo"/>
              <a:buChar char="●"/>
            </a:pPr>
            <a:r>
              <a:rPr lang="en-US" sz="2800">
                <a:solidFill>
                  <a:schemeClr val="dk1"/>
                </a:solidFill>
                <a:latin typeface="Exo"/>
                <a:ea typeface="Exo"/>
                <a:cs typeface="Exo"/>
                <a:sym typeface="Exo"/>
              </a:rPr>
              <a:t>có kích thước thay đổi được khi thực thi chương trình</a:t>
            </a:r>
            <a:endParaRPr sz="2800">
              <a:solidFill>
                <a:schemeClr val="dk1"/>
              </a:solidFill>
              <a:latin typeface="Exo"/>
              <a:ea typeface="Exo"/>
              <a:cs typeface="Exo"/>
              <a:sym typeface="Exo"/>
            </a:endParaRPr>
          </a:p>
        </p:txBody>
      </p:sp>
      <p:sp>
        <p:nvSpPr>
          <p:cNvPr id="200" name="Google Shape;200;p40"/>
          <p:cNvSpPr txBox="1"/>
          <p:nvPr/>
        </p:nvSpPr>
        <p:spPr>
          <a:xfrm>
            <a:off x="910950" y="4526075"/>
            <a:ext cx="9815700" cy="99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400">
                <a:solidFill>
                  <a:schemeClr val="dk1"/>
                </a:solidFill>
                <a:highlight>
                  <a:srgbClr val="F3F3F3"/>
                </a:highlight>
                <a:latin typeface="Roboto Mono"/>
                <a:ea typeface="Roboto Mono"/>
                <a:cs typeface="Roboto Mono"/>
                <a:sym typeface="Roboto Mono"/>
              </a:rPr>
              <a:t>list_name = [</a:t>
            </a:r>
            <a:r>
              <a:rPr lang="en-US" sz="2400">
                <a:solidFill>
                  <a:schemeClr val="dk1"/>
                </a:solidFill>
                <a:highlight>
                  <a:srgbClr val="F3F3F3"/>
                </a:highlight>
                <a:latin typeface="Roboto Mono"/>
                <a:ea typeface="Roboto Mono"/>
                <a:cs typeface="Roboto Mono"/>
                <a:sym typeface="Roboto Mono"/>
              </a:rPr>
              <a:t>&lt;</a:t>
            </a:r>
            <a:r>
              <a:rPr lang="en-US" sz="2400">
                <a:solidFill>
                  <a:schemeClr val="dk1"/>
                </a:solidFill>
                <a:highlight>
                  <a:srgbClr val="F3F3F3"/>
                </a:highlight>
                <a:latin typeface="Roboto Mono"/>
                <a:ea typeface="Roboto Mono"/>
                <a:cs typeface="Roboto Mono"/>
                <a:sym typeface="Roboto Mono"/>
              </a:rPr>
              <a:t>phần</a:t>
            </a:r>
            <a:r>
              <a:rPr lang="en-US" sz="2400">
                <a:solidFill>
                  <a:schemeClr val="dk1"/>
                </a:solidFill>
                <a:highlight>
                  <a:srgbClr val="F3F3F3"/>
                </a:highlight>
                <a:latin typeface="Roboto Mono"/>
                <a:ea typeface="Roboto Mono"/>
                <a:cs typeface="Roboto Mono"/>
                <a:sym typeface="Roboto Mono"/>
              </a:rPr>
              <a:t> tử 1&gt;, &lt;phần tử 2&gt;,...</a:t>
            </a:r>
            <a:r>
              <a:rPr b="1" lang="en-US" sz="2400">
                <a:solidFill>
                  <a:schemeClr val="dk1"/>
                </a:solidFill>
                <a:highlight>
                  <a:srgbClr val="F3F3F3"/>
                </a:highlight>
                <a:latin typeface="Roboto Mono"/>
                <a:ea typeface="Roboto Mono"/>
                <a:cs typeface="Roboto Mono"/>
                <a:sym typeface="Roboto Mono"/>
              </a:rPr>
              <a:t>]</a:t>
            </a:r>
            <a:endParaRPr b="1" sz="2400">
              <a:solidFill>
                <a:schemeClr val="dk1"/>
              </a:solidFill>
              <a:highlight>
                <a:srgbClr val="F3F3F3"/>
              </a:highlight>
              <a:latin typeface="Roboto Mono"/>
              <a:ea typeface="Roboto Mono"/>
              <a:cs typeface="Roboto Mono"/>
              <a:sym typeface="Roboto Mono"/>
            </a:endParaRPr>
          </a:p>
        </p:txBody>
      </p:sp>
      <p:sp>
        <p:nvSpPr>
          <p:cNvPr id="201" name="Google Shape;201;p40"/>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3">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202" name="Google Shape;202;p40"/>
          <p:cNvSpPr/>
          <p:nvPr/>
        </p:nvSpPr>
        <p:spPr>
          <a:xfrm>
            <a:off x="4966200" y="3997128"/>
            <a:ext cx="1705200" cy="6081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sz="2800">
                <a:solidFill>
                  <a:srgbClr val="FFFFFF"/>
                </a:solidFill>
                <a:latin typeface="Exo"/>
                <a:ea typeface="Exo"/>
                <a:cs typeface="Exo"/>
                <a:sym typeface="Exo"/>
              </a:rPr>
              <a:t>Cú pháp</a:t>
            </a:r>
            <a:endParaRPr sz="2800">
              <a:solidFill>
                <a:srgbClr val="FFFFFF"/>
              </a:solidFill>
              <a:latin typeface="Exo"/>
              <a:ea typeface="Exo"/>
              <a:cs typeface="Exo"/>
              <a:sym typeface="Ex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
        <p:nvSpPr>
          <p:cNvPr id="208" name="Google Shape;208;p41"/>
          <p:cNvSpPr txBox="1"/>
          <p:nvPr/>
        </p:nvSpPr>
        <p:spPr>
          <a:xfrm>
            <a:off x="381000" y="761988"/>
            <a:ext cx="44055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4000"/>
              <a:buFont typeface="Exo"/>
              <a:buNone/>
            </a:pPr>
            <a:r>
              <a:rPr b="1" lang="en-US" sz="3800">
                <a:solidFill>
                  <a:schemeClr val="dk1"/>
                </a:solidFill>
                <a:latin typeface="Exo"/>
                <a:ea typeface="Exo"/>
                <a:cs typeface="Exo"/>
                <a:sym typeface="Exo"/>
              </a:rPr>
              <a:t>List: </a:t>
            </a:r>
            <a:r>
              <a:rPr b="1" lang="en-US" sz="3800">
                <a:solidFill>
                  <a:srgbClr val="E2262D"/>
                </a:solidFill>
                <a:latin typeface="Exo"/>
                <a:ea typeface="Exo"/>
                <a:cs typeface="Exo"/>
                <a:sym typeface="Exo"/>
              </a:rPr>
              <a:t>Thao t</a:t>
            </a:r>
            <a:r>
              <a:rPr b="1" lang="en-US" sz="3800">
                <a:solidFill>
                  <a:srgbClr val="E2262D"/>
                </a:solidFill>
                <a:latin typeface="Exo"/>
                <a:ea typeface="Exo"/>
                <a:cs typeface="Exo"/>
                <a:sym typeface="Exo"/>
              </a:rPr>
              <a:t>ác</a:t>
            </a:r>
            <a:endParaRPr b="1" i="0" sz="3800" u="none" cap="none" strike="noStrike">
              <a:solidFill>
                <a:srgbClr val="E2262D"/>
              </a:solidFill>
              <a:latin typeface="Exo"/>
              <a:ea typeface="Exo"/>
              <a:cs typeface="Exo"/>
              <a:sym typeface="Exo"/>
            </a:endParaRPr>
          </a:p>
        </p:txBody>
      </p:sp>
      <p:pic>
        <p:nvPicPr>
          <p:cNvPr id="209" name="Google Shape;209;p41"/>
          <p:cNvPicPr preferRelativeResize="0"/>
          <p:nvPr/>
        </p:nvPicPr>
        <p:blipFill>
          <a:blip r:embed="rId3">
            <a:alphaModFix/>
          </a:blip>
          <a:stretch>
            <a:fillRect/>
          </a:stretch>
        </p:blipFill>
        <p:spPr>
          <a:xfrm>
            <a:off x="6145549" y="877000"/>
            <a:ext cx="5638802" cy="5980998"/>
          </a:xfrm>
          <a:prstGeom prst="rect">
            <a:avLst/>
          </a:prstGeom>
          <a:noFill/>
          <a:ln>
            <a:noFill/>
          </a:ln>
        </p:spPr>
      </p:pic>
      <p:pic>
        <p:nvPicPr>
          <p:cNvPr id="210" name="Google Shape;210;p41"/>
          <p:cNvPicPr preferRelativeResize="0"/>
          <p:nvPr/>
        </p:nvPicPr>
        <p:blipFill>
          <a:blip r:embed="rId4">
            <a:alphaModFix/>
          </a:blip>
          <a:stretch>
            <a:fillRect/>
          </a:stretch>
        </p:blipFill>
        <p:spPr>
          <a:xfrm>
            <a:off x="255250" y="1242538"/>
            <a:ext cx="5993150" cy="5249916"/>
          </a:xfrm>
          <a:prstGeom prst="rect">
            <a:avLst/>
          </a:prstGeom>
          <a:noFill/>
          <a:ln>
            <a:noFill/>
          </a:ln>
        </p:spPr>
      </p:pic>
      <p:sp>
        <p:nvSpPr>
          <p:cNvPr id="211" name="Google Shape;211;p41"/>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5">
                  <a:extLst>
                    <a:ext uri="{A12FA001-AC4F-418D-AE19-62706E023703}">
                      <ahyp:hlinkClr val="tx"/>
                    </a:ext>
                  </a:extLst>
                </a:hlinkClick>
              </a:rPr>
              <a:t>https://mindx.edu.vn</a:t>
            </a:r>
            <a:endParaRPr sz="1000">
              <a:latin typeface="Exo Light"/>
              <a:ea typeface="Exo Light"/>
              <a:cs typeface="Exo Light"/>
              <a:sym typeface="Ex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218" name="Google Shape;218;p42"/>
          <p:cNvSpPr/>
          <p:nvPr/>
        </p:nvSpPr>
        <p:spPr>
          <a:xfrm flipH="1">
            <a:off x="6797883" y="2819458"/>
            <a:ext cx="4635209" cy="3945816"/>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9" name="Google Shape;219;p42"/>
          <p:cNvSpPr/>
          <p:nvPr/>
        </p:nvSpPr>
        <p:spPr>
          <a:xfrm flipH="1">
            <a:off x="6843455" y="2819400"/>
            <a:ext cx="4452136" cy="3940603"/>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0" name="Google Shape;220;p42"/>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1" name="Google Shape;221;p42"/>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2" name="Google Shape;222;p42"/>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3" name="Google Shape;223;p42"/>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4" name="Google Shape;224;p42"/>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5" name="Google Shape;225;p42"/>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6" name="Google Shape;226;p42"/>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7" name="Google Shape;227;p42"/>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8" name="Google Shape;228;p42"/>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9" name="Google Shape;229;p42"/>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42"/>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42"/>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p42"/>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42"/>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42"/>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5" name="Google Shape;235;p42"/>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p42"/>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7" name="Google Shape;237;p42"/>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8" name="Google Shape;238;p42"/>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42"/>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42"/>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1" name="Google Shape;241;p42"/>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2" name="Google Shape;242;p42"/>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42"/>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p42"/>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42"/>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6" name="Google Shape;246;p42"/>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p42"/>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8" name="Google Shape;248;p42"/>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9" name="Google Shape;249;p42"/>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42"/>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42"/>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42"/>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42"/>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4" name="Google Shape;254;p42"/>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5" name="Google Shape;255;p42"/>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6" name="Google Shape;256;p42"/>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7" name="Google Shape;257;p42"/>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8" name="Google Shape;258;p42"/>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9" name="Google Shape;259;p42"/>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p42"/>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p42"/>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2" name="Google Shape;262;p42"/>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3" name="Google Shape;263;p42"/>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42"/>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42"/>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42"/>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7" name="Google Shape;267;p42"/>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42"/>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9" name="Google Shape;269;p42"/>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0" name="Google Shape;270;p42"/>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1" name="Google Shape;271;p42"/>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p42"/>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3" name="Google Shape;273;p42"/>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4" name="Google Shape;274;p42"/>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42"/>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6" name="Google Shape;276;p42"/>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7" name="Google Shape;277;p42"/>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42"/>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42"/>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42"/>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42"/>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p42"/>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3" name="Google Shape;283;p42"/>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4" name="Google Shape;284;p42"/>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p42"/>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p42"/>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7" name="Google Shape;287;p42"/>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8" name="Google Shape;288;p42"/>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42"/>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42"/>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1" name="Google Shape;291;p42"/>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2" name="Google Shape;292;p42"/>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3" name="Google Shape;293;p42"/>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4" name="Google Shape;294;p42"/>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p42"/>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p42"/>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42"/>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p42"/>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p42"/>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p42"/>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1" name="Google Shape;301;p42"/>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p42"/>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p42"/>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p42"/>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5" name="Google Shape;305;p42"/>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6" name="Google Shape;306;p42"/>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p42"/>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p42"/>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p42"/>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p42"/>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1" name="Google Shape;311;p42"/>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p42"/>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p42"/>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p42"/>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5" name="Google Shape;315;p42"/>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p42"/>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p42"/>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8" name="Google Shape;318;p42"/>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9" name="Google Shape;319;p42"/>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p42"/>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p42"/>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2" name="Google Shape;322;p42"/>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p42"/>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p42"/>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5" name="Google Shape;325;p42"/>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p42"/>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p42"/>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p42"/>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p42"/>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p42"/>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p42"/>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p42"/>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p42"/>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p42"/>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p42"/>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p42"/>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p42"/>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8" name="Google Shape;338;p42"/>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9" name="Google Shape;339;p42"/>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0" name="Google Shape;340;p42"/>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p42"/>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p42"/>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p42"/>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4" name="Google Shape;344;p42"/>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p42"/>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42"/>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p42"/>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p42"/>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9" name="Google Shape;349;p42"/>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0" name="Google Shape;350;p42"/>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1" name="Google Shape;351;p42"/>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2" name="Google Shape;352;p42"/>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3" name="Google Shape;353;p42"/>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4" name="Google Shape;354;p42"/>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5" name="Google Shape;355;p42"/>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6" name="Google Shape;356;p42"/>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7" name="Google Shape;357;p42"/>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8" name="Google Shape;358;p42"/>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9" name="Google Shape;359;p42"/>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0" name="Google Shape;360;p42"/>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1" name="Google Shape;361;p42"/>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2" name="Google Shape;362;p42"/>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3" name="Google Shape;363;p42"/>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4" name="Google Shape;364;p42"/>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5" name="Google Shape;365;p42"/>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Google Shape;366;p42"/>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7" name="Google Shape;367;p42"/>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8" name="Google Shape;368;p42"/>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9" name="Google Shape;369;p42"/>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0" name="Google Shape;370;p42"/>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Google Shape;371;p42"/>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p42"/>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3" name="Google Shape;373;p42"/>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4" name="Google Shape;374;p42"/>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5" name="Google Shape;375;p42"/>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6" name="Google Shape;376;p42"/>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7" name="Google Shape;377;p42"/>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p42"/>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9" name="Google Shape;379;p42"/>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0" name="Google Shape;380;p42"/>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1" name="Google Shape;381;p42"/>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2" name="Google Shape;382;p42"/>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3" name="Google Shape;383;p42"/>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4" name="Google Shape;384;p42"/>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5" name="Google Shape;385;p42"/>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6" name="Google Shape;386;p42"/>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7" name="Google Shape;387;p42"/>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8" name="Google Shape;388;p42"/>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9" name="Google Shape;389;p42"/>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0" name="Google Shape;390;p42"/>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1" name="Google Shape;391;p42"/>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2" name="Google Shape;392;p42"/>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3" name="Google Shape;393;p42"/>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4" name="Google Shape;394;p42"/>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5" name="Google Shape;395;p42"/>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6" name="Google Shape;396;p42"/>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7" name="Google Shape;397;p42"/>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8" name="Google Shape;398;p42"/>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9" name="Google Shape;399;p42"/>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0" name="Google Shape;400;p42"/>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1" name="Google Shape;401;p42"/>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2" name="Google Shape;402;p42"/>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3" name="Google Shape;403;p42"/>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4" name="Google Shape;404;p42"/>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5" name="Google Shape;405;p42"/>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6" name="Google Shape;406;p42"/>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7" name="Google Shape;407;p42"/>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sp>
        <p:nvSpPr>
          <p:cNvPr id="408" name="Google Shape;408;p42"/>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grpSp>
        <p:nvGrpSpPr>
          <p:cNvPr id="409" name="Google Shape;409;p42"/>
          <p:cNvGrpSpPr/>
          <p:nvPr/>
        </p:nvGrpSpPr>
        <p:grpSpPr>
          <a:xfrm>
            <a:off x="450150" y="2009188"/>
            <a:ext cx="7176900" cy="2644088"/>
            <a:chOff x="702325" y="2185150"/>
            <a:chExt cx="7176900" cy="2644088"/>
          </a:xfrm>
        </p:grpSpPr>
        <p:sp>
          <p:nvSpPr>
            <p:cNvPr id="410" name="Google Shape;410;p42"/>
            <p:cNvSpPr/>
            <p:nvPr/>
          </p:nvSpPr>
          <p:spPr>
            <a:xfrm>
              <a:off x="702325" y="2428938"/>
              <a:ext cx="7176900" cy="24003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3730"/>
                </a:srgbClr>
              </a:outerShdw>
            </a:effectLst>
          </p:spPr>
          <p:txBody>
            <a:bodyPr anchorCtr="0" anchor="ctr" bIns="45700" lIns="91425" spcFirstLastPara="1" rIns="91425" wrap="square" tIns="45700">
              <a:noAutofit/>
            </a:bodyPr>
            <a:lstStyle/>
            <a:p>
              <a:pPr indent="0" lvl="0" marL="114300" marR="127250" rtl="0" algn="just">
                <a:lnSpc>
                  <a:spcPct val="100000"/>
                </a:lnSpc>
                <a:spcBef>
                  <a:spcPts val="0"/>
                </a:spcBef>
                <a:spcAft>
                  <a:spcPts val="0"/>
                </a:spcAft>
                <a:buClr>
                  <a:srgbClr val="000000"/>
                </a:buClr>
                <a:buSzPts val="2000"/>
                <a:buFont typeface="Arial"/>
                <a:buNone/>
              </a:pPr>
              <a:r>
                <a:rPr lang="en-US" sz="2400">
                  <a:latin typeface="Exo"/>
                  <a:ea typeface="Exo"/>
                  <a:cs typeface="Exo"/>
                  <a:sym typeface="Exo"/>
                </a:rPr>
                <a:t>Bạn được cung cấp một danh sách các điểm số của học sinh trong một lớp.</a:t>
              </a:r>
              <a:endParaRPr sz="2400">
                <a:latin typeface="Exo"/>
                <a:ea typeface="Exo"/>
                <a:cs typeface="Exo"/>
                <a:sym typeface="Exo"/>
              </a:endParaRPr>
            </a:p>
            <a:p>
              <a:pPr indent="0" lvl="0" marL="114300" marR="127250" rtl="0" algn="just">
                <a:lnSpc>
                  <a:spcPct val="100000"/>
                </a:lnSpc>
                <a:spcBef>
                  <a:spcPts val="0"/>
                </a:spcBef>
                <a:spcAft>
                  <a:spcPts val="0"/>
                </a:spcAft>
                <a:buClr>
                  <a:srgbClr val="000000"/>
                </a:buClr>
                <a:buSzPts val="2000"/>
                <a:buFont typeface="Arial"/>
                <a:buNone/>
              </a:pPr>
              <a:r>
                <a:rPr lang="en-US" sz="2400">
                  <a:latin typeface="Exo"/>
                  <a:ea typeface="Exo"/>
                  <a:cs typeface="Exo"/>
                  <a:sym typeface="Exo"/>
                </a:rPr>
                <a:t>Viết chương trình Python để </a:t>
              </a:r>
              <a:r>
                <a:rPr b="1" lang="en-US" sz="2400">
                  <a:latin typeface="Exo"/>
                  <a:ea typeface="Exo"/>
                  <a:cs typeface="Exo"/>
                  <a:sym typeface="Exo"/>
                </a:rPr>
                <a:t>tạo báo cáo</a:t>
              </a:r>
              <a:r>
                <a:rPr lang="en-US" sz="2400">
                  <a:latin typeface="Exo"/>
                  <a:ea typeface="Exo"/>
                  <a:cs typeface="Exo"/>
                  <a:sym typeface="Exo"/>
                </a:rPr>
                <a:t> về lớp học này. Biết các chỉ số bạn cần tính toán gồm </a:t>
              </a:r>
              <a:r>
                <a:rPr b="1" lang="en-US" sz="2400">
                  <a:latin typeface="Exo"/>
                  <a:ea typeface="Exo"/>
                  <a:cs typeface="Exo"/>
                  <a:sym typeface="Exo"/>
                </a:rPr>
                <a:t>mean, median, mode</a:t>
              </a:r>
              <a:r>
                <a:rPr lang="en-US" sz="2400">
                  <a:latin typeface="Exo"/>
                  <a:ea typeface="Exo"/>
                  <a:cs typeface="Exo"/>
                  <a:sym typeface="Exo"/>
                </a:rPr>
                <a:t>.</a:t>
              </a:r>
              <a:endParaRPr sz="2400">
                <a:latin typeface="Exo"/>
                <a:ea typeface="Exo"/>
                <a:cs typeface="Exo"/>
                <a:sym typeface="Exo"/>
              </a:endParaRPr>
            </a:p>
          </p:txBody>
        </p:sp>
        <p:sp>
          <p:nvSpPr>
            <p:cNvPr id="411" name="Google Shape;411;p42"/>
            <p:cNvSpPr/>
            <p:nvPr/>
          </p:nvSpPr>
          <p:spPr>
            <a:xfrm>
              <a:off x="1007125" y="2185150"/>
              <a:ext cx="1471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Đề bài</a:t>
              </a:r>
              <a:endParaRPr sz="2400">
                <a:solidFill>
                  <a:schemeClr val="lt1"/>
                </a:solidFill>
                <a:latin typeface="Exo"/>
                <a:ea typeface="Exo"/>
                <a:cs typeface="Exo"/>
                <a:sym typeface="Exo"/>
              </a:endParaRPr>
            </a:p>
          </p:txBody>
        </p:sp>
      </p:grpSp>
      <p:sp>
        <p:nvSpPr>
          <p:cNvPr id="412" name="Google Shape;412;p42"/>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3"/>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419" name="Google Shape;419;p43"/>
          <p:cNvSpPr/>
          <p:nvPr/>
        </p:nvSpPr>
        <p:spPr>
          <a:xfrm flipH="1">
            <a:off x="6797883" y="2819458"/>
            <a:ext cx="4635209" cy="3945816"/>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0" name="Google Shape;420;p43"/>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1" name="Google Shape;421;p43"/>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2" name="Google Shape;422;p43"/>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3" name="Google Shape;423;p43"/>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4" name="Google Shape;424;p43"/>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5" name="Google Shape;425;p43"/>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6" name="Google Shape;426;p43"/>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7" name="Google Shape;427;p43"/>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8" name="Google Shape;428;p43"/>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9" name="Google Shape;429;p43"/>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0" name="Google Shape;430;p43"/>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1" name="Google Shape;431;p43"/>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2" name="Google Shape;432;p43"/>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3" name="Google Shape;433;p43"/>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4" name="Google Shape;434;p43"/>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5" name="Google Shape;435;p43"/>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6" name="Google Shape;436;p43"/>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7" name="Google Shape;437;p43"/>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8" name="Google Shape;438;p43"/>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9" name="Google Shape;439;p43"/>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0" name="Google Shape;440;p43"/>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p43"/>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2" name="Google Shape;442;p43"/>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3" name="Google Shape;443;p43"/>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4" name="Google Shape;444;p43"/>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p43"/>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p43"/>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p43"/>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p43"/>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p43"/>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p43"/>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p43"/>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p43"/>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3" name="Google Shape;453;p43"/>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4" name="Google Shape;454;p43"/>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p43"/>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6" name="Google Shape;456;p43"/>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7" name="Google Shape;457;p43"/>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8" name="Google Shape;458;p43"/>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9" name="Google Shape;459;p43"/>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0" name="Google Shape;460;p43"/>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1" name="Google Shape;461;p43"/>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2" name="Google Shape;462;p43"/>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3" name="Google Shape;463;p43"/>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4" name="Google Shape;464;p43"/>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5" name="Google Shape;465;p43"/>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6" name="Google Shape;466;p43"/>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7" name="Google Shape;467;p43"/>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8" name="Google Shape;468;p43"/>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9" name="Google Shape;469;p43"/>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0" name="Google Shape;470;p43"/>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1" name="Google Shape;471;p43"/>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2" name="Google Shape;472;p43"/>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3" name="Google Shape;473;p43"/>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4" name="Google Shape;474;p43"/>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5" name="Google Shape;475;p43"/>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6" name="Google Shape;476;p43"/>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7" name="Google Shape;477;p43"/>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8" name="Google Shape;478;p43"/>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9" name="Google Shape;479;p43"/>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0" name="Google Shape;480;p43"/>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1" name="Google Shape;481;p43"/>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2" name="Google Shape;482;p43"/>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3" name="Google Shape;483;p43"/>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4" name="Google Shape;484;p43"/>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5" name="Google Shape;485;p43"/>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6" name="Google Shape;486;p43"/>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7" name="Google Shape;487;p43"/>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8" name="Google Shape;488;p43"/>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9" name="Google Shape;489;p43"/>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0" name="Google Shape;490;p43"/>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1" name="Google Shape;491;p43"/>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2" name="Google Shape;492;p43"/>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p43"/>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4" name="Google Shape;494;p43"/>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5" name="Google Shape;495;p43"/>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6" name="Google Shape;496;p43"/>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7" name="Google Shape;497;p43"/>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8" name="Google Shape;498;p43"/>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9" name="Google Shape;499;p43"/>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0" name="Google Shape;500;p43"/>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1" name="Google Shape;501;p43"/>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2" name="Google Shape;502;p43"/>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3" name="Google Shape;503;p43"/>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4" name="Google Shape;504;p43"/>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5" name="Google Shape;505;p43"/>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6" name="Google Shape;506;p43"/>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7" name="Google Shape;507;p43"/>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8" name="Google Shape;508;p43"/>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9" name="Google Shape;509;p43"/>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0" name="Google Shape;510;p43"/>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1" name="Google Shape;511;p43"/>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2" name="Google Shape;512;p43"/>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3" name="Google Shape;513;p43"/>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4" name="Google Shape;514;p43"/>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5" name="Google Shape;515;p43"/>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6" name="Google Shape;516;p43"/>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7" name="Google Shape;517;p43"/>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8" name="Google Shape;518;p43"/>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9" name="Google Shape;519;p43"/>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0" name="Google Shape;520;p43"/>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1" name="Google Shape;521;p43"/>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2" name="Google Shape;522;p43"/>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3" name="Google Shape;523;p43"/>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4" name="Google Shape;524;p43"/>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5" name="Google Shape;525;p43"/>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6" name="Google Shape;526;p43"/>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7" name="Google Shape;527;p43"/>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8" name="Google Shape;528;p43"/>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9" name="Google Shape;529;p43"/>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0" name="Google Shape;530;p43"/>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1" name="Google Shape;531;p43"/>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2" name="Google Shape;532;p43"/>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3" name="Google Shape;533;p43"/>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4" name="Google Shape;534;p43"/>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5" name="Google Shape;535;p43"/>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6" name="Google Shape;536;p43"/>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7" name="Google Shape;537;p43"/>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8" name="Google Shape;538;p43"/>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9" name="Google Shape;539;p43"/>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0" name="Google Shape;540;p43"/>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1" name="Google Shape;541;p43"/>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2" name="Google Shape;542;p43"/>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3" name="Google Shape;543;p43"/>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4" name="Google Shape;544;p43"/>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5" name="Google Shape;545;p43"/>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6" name="Google Shape;546;p43"/>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7" name="Google Shape;547;p43"/>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8" name="Google Shape;548;p43"/>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9" name="Google Shape;549;p43"/>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0" name="Google Shape;550;p43"/>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1" name="Google Shape;551;p43"/>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2" name="Google Shape;552;p43"/>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3" name="Google Shape;553;p43"/>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4" name="Google Shape;554;p43"/>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5" name="Google Shape;555;p43"/>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p43"/>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7" name="Google Shape;557;p43"/>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8" name="Google Shape;558;p43"/>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9" name="Google Shape;559;p43"/>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0" name="Google Shape;560;p43"/>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1" name="Google Shape;561;p43"/>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2" name="Google Shape;562;p43"/>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3" name="Google Shape;563;p43"/>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4" name="Google Shape;564;p43"/>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5" name="Google Shape;565;p43"/>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6" name="Google Shape;566;p43"/>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7" name="Google Shape;567;p43"/>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8" name="Google Shape;568;p43"/>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9" name="Google Shape;569;p43"/>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0" name="Google Shape;570;p43"/>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1" name="Google Shape;571;p43"/>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2" name="Google Shape;572;p43"/>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3" name="Google Shape;573;p43"/>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4" name="Google Shape;574;p43"/>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5" name="Google Shape;575;p43"/>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6" name="Google Shape;576;p43"/>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7" name="Google Shape;577;p43"/>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8" name="Google Shape;578;p43"/>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9" name="Google Shape;579;p43"/>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0" name="Google Shape;580;p43"/>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1" name="Google Shape;581;p43"/>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2" name="Google Shape;582;p43"/>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3" name="Google Shape;583;p43"/>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4" name="Google Shape;584;p43"/>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5" name="Google Shape;585;p43"/>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6" name="Google Shape;586;p43"/>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7" name="Google Shape;587;p43"/>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8" name="Google Shape;588;p43"/>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9" name="Google Shape;589;p43"/>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0" name="Google Shape;590;p43"/>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1" name="Google Shape;591;p43"/>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2" name="Google Shape;592;p43"/>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3" name="Google Shape;593;p43"/>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4" name="Google Shape;594;p43"/>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5" name="Google Shape;595;p43"/>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6" name="Google Shape;596;p43"/>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7" name="Google Shape;597;p43"/>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8" name="Google Shape;598;p43"/>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9" name="Google Shape;599;p43"/>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0" name="Google Shape;600;p43"/>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1" name="Google Shape;601;p43"/>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2" name="Google Shape;602;p43"/>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3" name="Google Shape;603;p43"/>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4" name="Google Shape;604;p43"/>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5" name="Google Shape;605;p43"/>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6" name="Google Shape;606;p43"/>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7" name="Google Shape;607;p43"/>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grpSp>
        <p:nvGrpSpPr>
          <p:cNvPr id="608" name="Google Shape;608;p43"/>
          <p:cNvGrpSpPr/>
          <p:nvPr/>
        </p:nvGrpSpPr>
        <p:grpSpPr>
          <a:xfrm>
            <a:off x="675150" y="2134838"/>
            <a:ext cx="5488200" cy="1295612"/>
            <a:chOff x="687200" y="2009200"/>
            <a:chExt cx="5488200" cy="1295612"/>
          </a:xfrm>
        </p:grpSpPr>
        <p:sp>
          <p:nvSpPr>
            <p:cNvPr id="609" name="Google Shape;609;p43"/>
            <p:cNvSpPr/>
            <p:nvPr/>
          </p:nvSpPr>
          <p:spPr>
            <a:xfrm>
              <a:off x="687200" y="2260512"/>
              <a:ext cx="5488200" cy="1044300"/>
            </a:xfrm>
            <a:prstGeom prst="rect">
              <a:avLst/>
            </a:prstGeom>
            <a:no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lang="en-US" sz="2400">
                  <a:latin typeface="Exo"/>
                  <a:ea typeface="Exo"/>
                  <a:cs typeface="Exo"/>
                  <a:sym typeface="Exo"/>
                </a:rPr>
                <a:t>Input</a:t>
              </a:r>
              <a:r>
                <a:rPr lang="en-US" sz="2400">
                  <a:latin typeface="Exo"/>
                  <a:ea typeface="Exo"/>
                  <a:cs typeface="Exo"/>
                  <a:sym typeface="Exo"/>
                </a:rPr>
                <a:t> là gì? </a:t>
              </a:r>
              <a:r>
                <a:rPr b="1" lang="en-US" sz="2400">
                  <a:latin typeface="Exo"/>
                  <a:ea typeface="Exo"/>
                  <a:cs typeface="Exo"/>
                  <a:sym typeface="Exo"/>
                </a:rPr>
                <a:t>Output</a:t>
              </a:r>
              <a:r>
                <a:rPr lang="en-US" sz="2400">
                  <a:latin typeface="Exo"/>
                  <a:ea typeface="Exo"/>
                  <a:cs typeface="Exo"/>
                  <a:sym typeface="Exo"/>
                </a:rPr>
                <a:t> là gì?</a:t>
              </a:r>
              <a:endParaRPr b="0" i="0" sz="2400" u="none" cap="none" strike="noStrike">
                <a:solidFill>
                  <a:srgbClr val="000000"/>
                </a:solidFill>
                <a:latin typeface="Exo"/>
                <a:ea typeface="Exo"/>
                <a:cs typeface="Exo"/>
                <a:sym typeface="Exo"/>
              </a:endParaRPr>
            </a:p>
          </p:txBody>
        </p:sp>
        <p:sp>
          <p:nvSpPr>
            <p:cNvPr id="610" name="Google Shape;610;p43"/>
            <p:cNvSpPr/>
            <p:nvPr/>
          </p:nvSpPr>
          <p:spPr>
            <a:xfrm>
              <a:off x="1900550" y="2009200"/>
              <a:ext cx="3061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Phân tích đề bài</a:t>
              </a:r>
              <a:endParaRPr sz="2400">
                <a:solidFill>
                  <a:schemeClr val="lt1"/>
                </a:solidFill>
                <a:latin typeface="Exo"/>
                <a:ea typeface="Exo"/>
                <a:cs typeface="Exo"/>
                <a:sym typeface="Exo"/>
              </a:endParaRPr>
            </a:p>
          </p:txBody>
        </p:sp>
      </p:grpSp>
      <p:sp>
        <p:nvSpPr>
          <p:cNvPr id="611" name="Google Shape;611;p43"/>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sp>
        <p:nvSpPr>
          <p:cNvPr id="612" name="Google Shape;612;p43"/>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44"/>
          <p:cNvPicPr preferRelativeResize="0"/>
          <p:nvPr/>
        </p:nvPicPr>
        <p:blipFill rotWithShape="1">
          <a:blip r:embed="rId3">
            <a:alphaModFix amt="23000"/>
          </a:blip>
          <a:srcRect b="0" l="6349" r="18513" t="0"/>
          <a:stretch/>
        </p:blipFill>
        <p:spPr>
          <a:xfrm>
            <a:off x="0" y="3845375"/>
            <a:ext cx="12192000" cy="3012750"/>
          </a:xfrm>
          <a:prstGeom prst="rect">
            <a:avLst/>
          </a:prstGeom>
          <a:noFill/>
          <a:ln>
            <a:noFill/>
          </a:ln>
        </p:spPr>
      </p:pic>
      <p:sp>
        <p:nvSpPr>
          <p:cNvPr id="619" name="Google Shape;619;p44"/>
          <p:cNvSpPr/>
          <p:nvPr/>
        </p:nvSpPr>
        <p:spPr>
          <a:xfrm flipH="1">
            <a:off x="6797883" y="2819458"/>
            <a:ext cx="4635209" cy="3945816"/>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0" name="Google Shape;620;p44"/>
          <p:cNvSpPr/>
          <p:nvPr/>
        </p:nvSpPr>
        <p:spPr>
          <a:xfrm flipH="1">
            <a:off x="6635460" y="5115265"/>
            <a:ext cx="685976" cy="173576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1" name="Google Shape;621;p44"/>
          <p:cNvSpPr/>
          <p:nvPr/>
        </p:nvSpPr>
        <p:spPr>
          <a:xfrm flipH="1">
            <a:off x="7710234" y="4531476"/>
            <a:ext cx="2053217" cy="2326650"/>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2" name="Google Shape;622;p44"/>
          <p:cNvSpPr/>
          <p:nvPr/>
        </p:nvSpPr>
        <p:spPr>
          <a:xfrm flipH="1">
            <a:off x="7883113" y="4727900"/>
            <a:ext cx="1880338" cy="2130216"/>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3" name="Google Shape;623;p44"/>
          <p:cNvSpPr/>
          <p:nvPr/>
        </p:nvSpPr>
        <p:spPr>
          <a:xfrm flipH="1">
            <a:off x="7716630" y="4538543"/>
            <a:ext cx="173671" cy="2312517"/>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4" name="Google Shape;624;p44"/>
          <p:cNvSpPr/>
          <p:nvPr/>
        </p:nvSpPr>
        <p:spPr>
          <a:xfrm flipH="1">
            <a:off x="7716634" y="6425053"/>
            <a:ext cx="84876" cy="425904"/>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5" name="Google Shape;625;p44"/>
          <p:cNvSpPr/>
          <p:nvPr/>
        </p:nvSpPr>
        <p:spPr>
          <a:xfrm flipH="1">
            <a:off x="7710340" y="6418759"/>
            <a:ext cx="97464" cy="43926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6" name="Google Shape;626;p44"/>
          <p:cNvSpPr/>
          <p:nvPr/>
        </p:nvSpPr>
        <p:spPr>
          <a:xfrm flipH="1">
            <a:off x="7350472" y="6129626"/>
            <a:ext cx="366186" cy="721348"/>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7" name="Google Shape;627;p44"/>
          <p:cNvSpPr/>
          <p:nvPr/>
        </p:nvSpPr>
        <p:spPr>
          <a:xfrm flipH="1">
            <a:off x="7344177" y="6123274"/>
            <a:ext cx="379547" cy="73476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8" name="Google Shape;628;p44"/>
          <p:cNvSpPr/>
          <p:nvPr/>
        </p:nvSpPr>
        <p:spPr>
          <a:xfrm flipH="1">
            <a:off x="10583719" y="6425053"/>
            <a:ext cx="84876" cy="425904"/>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9" name="Google Shape;629;p44"/>
          <p:cNvSpPr/>
          <p:nvPr/>
        </p:nvSpPr>
        <p:spPr>
          <a:xfrm flipH="1">
            <a:off x="10577425" y="6418759"/>
            <a:ext cx="97445" cy="43926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0" name="Google Shape;630;p44"/>
          <p:cNvSpPr/>
          <p:nvPr/>
        </p:nvSpPr>
        <p:spPr>
          <a:xfrm flipH="1">
            <a:off x="10217557" y="6129626"/>
            <a:ext cx="366167" cy="721348"/>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1" name="Google Shape;631;p44"/>
          <p:cNvSpPr/>
          <p:nvPr/>
        </p:nvSpPr>
        <p:spPr>
          <a:xfrm flipH="1">
            <a:off x="10211262" y="6123274"/>
            <a:ext cx="379547" cy="73476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2" name="Google Shape;632;p44"/>
          <p:cNvSpPr/>
          <p:nvPr/>
        </p:nvSpPr>
        <p:spPr>
          <a:xfrm flipH="1">
            <a:off x="7080780" y="6062053"/>
            <a:ext cx="3913881" cy="438473"/>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3" name="Google Shape;633;p44"/>
          <p:cNvSpPr/>
          <p:nvPr/>
        </p:nvSpPr>
        <p:spPr>
          <a:xfrm flipH="1">
            <a:off x="7074486" y="6055450"/>
            <a:ext cx="3926470" cy="451371"/>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4" name="Google Shape;634;p44"/>
          <p:cNvSpPr/>
          <p:nvPr/>
        </p:nvSpPr>
        <p:spPr>
          <a:xfrm flipH="1">
            <a:off x="7080780" y="6062053"/>
            <a:ext cx="3912317" cy="410188"/>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5" name="Google Shape;635;p44"/>
          <p:cNvSpPr/>
          <p:nvPr/>
        </p:nvSpPr>
        <p:spPr>
          <a:xfrm flipH="1">
            <a:off x="7073714" y="6054987"/>
            <a:ext cx="3926450" cy="424321"/>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6" name="Google Shape;636;p44"/>
          <p:cNvSpPr/>
          <p:nvPr/>
        </p:nvSpPr>
        <p:spPr>
          <a:xfrm flipH="1">
            <a:off x="7586174" y="6238051"/>
            <a:ext cx="583839" cy="165041"/>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7" name="Google Shape;637;p44"/>
          <p:cNvSpPr/>
          <p:nvPr/>
        </p:nvSpPr>
        <p:spPr>
          <a:xfrm flipH="1">
            <a:off x="7579105" y="6231776"/>
            <a:ext cx="597973" cy="178382"/>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8" name="Google Shape;638;p44"/>
          <p:cNvSpPr/>
          <p:nvPr/>
        </p:nvSpPr>
        <p:spPr>
          <a:xfrm flipH="1">
            <a:off x="7080964" y="6062053"/>
            <a:ext cx="534335" cy="438473"/>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9" name="Google Shape;639;p44"/>
          <p:cNvSpPr/>
          <p:nvPr/>
        </p:nvSpPr>
        <p:spPr>
          <a:xfrm flipH="1">
            <a:off x="7074670" y="6055257"/>
            <a:ext cx="546924" cy="451622"/>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0" name="Google Shape;640;p44"/>
          <p:cNvSpPr/>
          <p:nvPr/>
        </p:nvSpPr>
        <p:spPr>
          <a:xfrm flipH="1">
            <a:off x="7360666" y="6073830"/>
            <a:ext cx="706423" cy="219082"/>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1" name="Google Shape;641;p44"/>
          <p:cNvSpPr/>
          <p:nvPr/>
        </p:nvSpPr>
        <p:spPr>
          <a:xfrm flipH="1">
            <a:off x="7784992" y="6247279"/>
            <a:ext cx="202729" cy="136156"/>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2" name="Google Shape;642;p44"/>
          <p:cNvSpPr/>
          <p:nvPr/>
        </p:nvSpPr>
        <p:spPr>
          <a:xfrm flipH="1">
            <a:off x="7815639" y="6270736"/>
            <a:ext cx="55799" cy="92271"/>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3" name="Google Shape;643;p44"/>
          <p:cNvSpPr/>
          <p:nvPr/>
        </p:nvSpPr>
        <p:spPr>
          <a:xfrm flipH="1">
            <a:off x="7976631" y="6182274"/>
            <a:ext cx="1562093" cy="24437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4" name="Google Shape;644;p44"/>
          <p:cNvSpPr/>
          <p:nvPr/>
        </p:nvSpPr>
        <p:spPr>
          <a:xfrm flipH="1">
            <a:off x="7969545" y="6175980"/>
            <a:ext cx="1576264" cy="25696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5" name="Google Shape;645;p44"/>
          <p:cNvSpPr/>
          <p:nvPr/>
        </p:nvSpPr>
        <p:spPr>
          <a:xfrm flipH="1">
            <a:off x="7969614" y="6175903"/>
            <a:ext cx="319037" cy="272487"/>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6" name="Google Shape;646;p44"/>
          <p:cNvSpPr/>
          <p:nvPr/>
        </p:nvSpPr>
        <p:spPr>
          <a:xfrm flipH="1">
            <a:off x="8282288" y="6426617"/>
            <a:ext cx="1256436" cy="14961"/>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7" name="Google Shape;647;p44"/>
          <p:cNvSpPr/>
          <p:nvPr/>
        </p:nvSpPr>
        <p:spPr>
          <a:xfrm flipH="1">
            <a:off x="8275202" y="6419551"/>
            <a:ext cx="1270607" cy="29096"/>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8" name="Google Shape;648;p44"/>
          <p:cNvSpPr/>
          <p:nvPr/>
        </p:nvSpPr>
        <p:spPr>
          <a:xfrm flipH="1">
            <a:off x="9038989" y="6314273"/>
            <a:ext cx="137527" cy="46377"/>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9" name="Google Shape;649;p44"/>
          <p:cNvSpPr/>
          <p:nvPr/>
        </p:nvSpPr>
        <p:spPr>
          <a:xfrm flipH="1">
            <a:off x="8955701"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0" name="Google Shape;650;p44"/>
          <p:cNvSpPr/>
          <p:nvPr/>
        </p:nvSpPr>
        <p:spPr>
          <a:xfrm flipH="1">
            <a:off x="912227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1" name="Google Shape;651;p44"/>
          <p:cNvSpPr/>
          <p:nvPr/>
        </p:nvSpPr>
        <p:spPr>
          <a:xfrm flipH="1">
            <a:off x="9081424" y="6282050"/>
            <a:ext cx="137527" cy="45604"/>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2" name="Google Shape;652;p44"/>
          <p:cNvSpPr/>
          <p:nvPr/>
        </p:nvSpPr>
        <p:spPr>
          <a:xfrm flipH="1">
            <a:off x="895805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3" name="Google Shape;653;p44"/>
          <p:cNvSpPr/>
          <p:nvPr/>
        </p:nvSpPr>
        <p:spPr>
          <a:xfrm flipH="1">
            <a:off x="9041344" y="6249055"/>
            <a:ext cx="137527" cy="46377"/>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4" name="Google Shape;654;p44"/>
          <p:cNvSpPr/>
          <p:nvPr/>
        </p:nvSpPr>
        <p:spPr>
          <a:xfrm flipH="1">
            <a:off x="8873204"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5" name="Google Shape;655;p44"/>
          <p:cNvSpPr/>
          <p:nvPr/>
        </p:nvSpPr>
        <p:spPr>
          <a:xfrm flipH="1">
            <a:off x="8458347"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6" name="Google Shape;656;p44"/>
          <p:cNvSpPr/>
          <p:nvPr/>
        </p:nvSpPr>
        <p:spPr>
          <a:xfrm flipH="1">
            <a:off x="8875560"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7" name="Google Shape;657;p44"/>
          <p:cNvSpPr/>
          <p:nvPr/>
        </p:nvSpPr>
        <p:spPr>
          <a:xfrm flipH="1">
            <a:off x="8789916"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8" name="Google Shape;658;p44"/>
          <p:cNvSpPr/>
          <p:nvPr/>
        </p:nvSpPr>
        <p:spPr>
          <a:xfrm flipH="1">
            <a:off x="8292563" y="6314273"/>
            <a:ext cx="137527" cy="46377"/>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9" name="Google Shape;659;p44"/>
          <p:cNvSpPr/>
          <p:nvPr/>
        </p:nvSpPr>
        <p:spPr>
          <a:xfrm flipH="1">
            <a:off x="8251710" y="6282050"/>
            <a:ext cx="137527" cy="45604"/>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0" name="Google Shape;660;p44"/>
          <p:cNvSpPr/>
          <p:nvPr/>
        </p:nvSpPr>
        <p:spPr>
          <a:xfrm flipH="1">
            <a:off x="8375059" y="6314273"/>
            <a:ext cx="137527" cy="46377"/>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1" name="Google Shape;661;p44"/>
          <p:cNvSpPr/>
          <p:nvPr/>
        </p:nvSpPr>
        <p:spPr>
          <a:xfrm flipH="1">
            <a:off x="8540844" y="6314273"/>
            <a:ext cx="137527" cy="46377"/>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2" name="Google Shape;662;p44"/>
          <p:cNvSpPr/>
          <p:nvPr/>
        </p:nvSpPr>
        <p:spPr>
          <a:xfrm flipH="1">
            <a:off x="8707420" y="6314273"/>
            <a:ext cx="137527" cy="46377"/>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3" name="Google Shape;663;p44"/>
          <p:cNvSpPr/>
          <p:nvPr/>
        </p:nvSpPr>
        <p:spPr>
          <a:xfrm flipH="1">
            <a:off x="8624132" y="6314273"/>
            <a:ext cx="137527" cy="46377"/>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4" name="Google Shape;664;p44"/>
          <p:cNvSpPr/>
          <p:nvPr/>
        </p:nvSpPr>
        <p:spPr>
          <a:xfrm flipH="1">
            <a:off x="8543199"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5" name="Google Shape;665;p44"/>
          <p:cNvSpPr/>
          <p:nvPr/>
        </p:nvSpPr>
        <p:spPr>
          <a:xfrm flipH="1">
            <a:off x="8417495"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6" name="Google Shape;666;p44"/>
          <p:cNvSpPr/>
          <p:nvPr/>
        </p:nvSpPr>
        <p:spPr>
          <a:xfrm flipH="1">
            <a:off x="8584051" y="6282050"/>
            <a:ext cx="137527" cy="45604"/>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7" name="Google Shape;667;p44"/>
          <p:cNvSpPr/>
          <p:nvPr/>
        </p:nvSpPr>
        <p:spPr>
          <a:xfrm flipH="1">
            <a:off x="8749855" y="6282050"/>
            <a:ext cx="137527" cy="45604"/>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8" name="Google Shape;668;p44"/>
          <p:cNvSpPr/>
          <p:nvPr/>
        </p:nvSpPr>
        <p:spPr>
          <a:xfrm flipH="1">
            <a:off x="8500783" y="6282050"/>
            <a:ext cx="137527" cy="45604"/>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9" name="Google Shape;669;p44"/>
          <p:cNvSpPr/>
          <p:nvPr/>
        </p:nvSpPr>
        <p:spPr>
          <a:xfrm flipH="1">
            <a:off x="8792271" y="6249055"/>
            <a:ext cx="137527" cy="46377"/>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0" name="Google Shape;670;p44"/>
          <p:cNvSpPr/>
          <p:nvPr/>
        </p:nvSpPr>
        <p:spPr>
          <a:xfrm flipH="1">
            <a:off x="8998928" y="6282050"/>
            <a:ext cx="137508" cy="45604"/>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1" name="Google Shape;671;p44"/>
          <p:cNvSpPr/>
          <p:nvPr/>
        </p:nvSpPr>
        <p:spPr>
          <a:xfrm flipH="1">
            <a:off x="8832352"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2" name="Google Shape;672;p44"/>
          <p:cNvSpPr/>
          <p:nvPr/>
        </p:nvSpPr>
        <p:spPr>
          <a:xfrm flipH="1">
            <a:off x="8915640" y="6282050"/>
            <a:ext cx="137527" cy="45604"/>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3" name="Google Shape;673;p44"/>
          <p:cNvSpPr/>
          <p:nvPr/>
        </p:nvSpPr>
        <p:spPr>
          <a:xfrm flipH="1">
            <a:off x="8666567" y="6282050"/>
            <a:ext cx="137527" cy="45604"/>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4" name="Google Shape;674;p44"/>
          <p:cNvSpPr/>
          <p:nvPr/>
        </p:nvSpPr>
        <p:spPr>
          <a:xfrm flipH="1">
            <a:off x="8626487" y="6249055"/>
            <a:ext cx="137527" cy="46377"/>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5" name="Google Shape;675;p44"/>
          <p:cNvSpPr/>
          <p:nvPr/>
        </p:nvSpPr>
        <p:spPr>
          <a:xfrm flipH="1">
            <a:off x="8211630" y="6249055"/>
            <a:ext cx="137527" cy="46377"/>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6" name="Google Shape;676;p44"/>
          <p:cNvSpPr/>
          <p:nvPr/>
        </p:nvSpPr>
        <p:spPr>
          <a:xfrm flipH="1">
            <a:off x="8708983"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7" name="Google Shape;677;p44"/>
          <p:cNvSpPr/>
          <p:nvPr/>
        </p:nvSpPr>
        <p:spPr>
          <a:xfrm flipH="1">
            <a:off x="8377415" y="6249055"/>
            <a:ext cx="137527" cy="46377"/>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8" name="Google Shape;678;p44"/>
          <p:cNvSpPr/>
          <p:nvPr/>
        </p:nvSpPr>
        <p:spPr>
          <a:xfrm flipH="1">
            <a:off x="8294126" y="6249055"/>
            <a:ext cx="137527" cy="46377"/>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9" name="Google Shape;679;p44"/>
          <p:cNvSpPr/>
          <p:nvPr/>
        </p:nvSpPr>
        <p:spPr>
          <a:xfrm flipH="1">
            <a:off x="8334979" y="6282050"/>
            <a:ext cx="137527" cy="45604"/>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0" name="Google Shape;680;p44"/>
          <p:cNvSpPr/>
          <p:nvPr/>
        </p:nvSpPr>
        <p:spPr>
          <a:xfrm flipH="1">
            <a:off x="8460703" y="6249055"/>
            <a:ext cx="137527" cy="46377"/>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1" name="Google Shape;681;p44"/>
          <p:cNvSpPr/>
          <p:nvPr/>
        </p:nvSpPr>
        <p:spPr>
          <a:xfrm flipH="1">
            <a:off x="8664212" y="6347267"/>
            <a:ext cx="137527" cy="4558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2" name="Google Shape;682;p44"/>
          <p:cNvSpPr/>
          <p:nvPr/>
        </p:nvSpPr>
        <p:spPr>
          <a:xfrm flipH="1">
            <a:off x="858169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3" name="Google Shape;683;p44"/>
          <p:cNvSpPr/>
          <p:nvPr/>
        </p:nvSpPr>
        <p:spPr>
          <a:xfrm flipH="1">
            <a:off x="8747481"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4" name="Google Shape;684;p44"/>
          <p:cNvSpPr/>
          <p:nvPr/>
        </p:nvSpPr>
        <p:spPr>
          <a:xfrm flipH="1">
            <a:off x="8498408" y="6347267"/>
            <a:ext cx="137527" cy="4558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5" name="Google Shape;685;p44"/>
          <p:cNvSpPr/>
          <p:nvPr/>
        </p:nvSpPr>
        <p:spPr>
          <a:xfrm flipH="1">
            <a:off x="8830769"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6" name="Google Shape;686;p44"/>
          <p:cNvSpPr/>
          <p:nvPr/>
        </p:nvSpPr>
        <p:spPr>
          <a:xfrm flipH="1">
            <a:off x="8913284" y="6347267"/>
            <a:ext cx="137508" cy="4558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7" name="Google Shape;687;p44"/>
          <p:cNvSpPr/>
          <p:nvPr/>
        </p:nvSpPr>
        <p:spPr>
          <a:xfrm flipH="1">
            <a:off x="8415912"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8" name="Google Shape;688;p44"/>
          <p:cNvSpPr/>
          <p:nvPr/>
        </p:nvSpPr>
        <p:spPr>
          <a:xfrm flipH="1">
            <a:off x="9079068" y="6347267"/>
            <a:ext cx="138300" cy="4558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9" name="Google Shape;689;p44"/>
          <p:cNvSpPr/>
          <p:nvPr/>
        </p:nvSpPr>
        <p:spPr>
          <a:xfrm flipH="1">
            <a:off x="8996553"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0" name="Google Shape;690;p44"/>
          <p:cNvSpPr/>
          <p:nvPr/>
        </p:nvSpPr>
        <p:spPr>
          <a:xfrm flipH="1">
            <a:off x="8168421" y="6282050"/>
            <a:ext cx="138300" cy="45604"/>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1" name="Google Shape;691;p44"/>
          <p:cNvSpPr/>
          <p:nvPr/>
        </p:nvSpPr>
        <p:spPr>
          <a:xfrm flipH="1">
            <a:off x="8088281" y="6216833"/>
            <a:ext cx="137527" cy="45604"/>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2" name="Google Shape;692;p44"/>
          <p:cNvSpPr/>
          <p:nvPr/>
        </p:nvSpPr>
        <p:spPr>
          <a:xfrm flipH="1">
            <a:off x="8128342" y="6249055"/>
            <a:ext cx="137527" cy="46377"/>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3" name="Google Shape;693;p44"/>
          <p:cNvSpPr/>
          <p:nvPr/>
        </p:nvSpPr>
        <p:spPr>
          <a:xfrm flipH="1">
            <a:off x="9162337" y="6347267"/>
            <a:ext cx="137527" cy="4558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4" name="Google Shape;694;p44"/>
          <p:cNvSpPr/>
          <p:nvPr/>
        </p:nvSpPr>
        <p:spPr>
          <a:xfrm flipH="1">
            <a:off x="8332624" y="6347267"/>
            <a:ext cx="137527" cy="4558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5" name="Google Shape;695;p44"/>
          <p:cNvSpPr/>
          <p:nvPr/>
        </p:nvSpPr>
        <p:spPr>
          <a:xfrm flipH="1">
            <a:off x="8249336" y="6347267"/>
            <a:ext cx="137527" cy="4558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6" name="Google Shape;696;p44"/>
          <p:cNvSpPr/>
          <p:nvPr/>
        </p:nvSpPr>
        <p:spPr>
          <a:xfrm flipH="1">
            <a:off x="8209275" y="6314273"/>
            <a:ext cx="137527" cy="46377"/>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7" name="Google Shape;697;p44"/>
          <p:cNvSpPr/>
          <p:nvPr/>
        </p:nvSpPr>
        <p:spPr>
          <a:xfrm flipH="1">
            <a:off x="9164712" y="6282050"/>
            <a:ext cx="137527" cy="45604"/>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8" name="Google Shape;698;p44"/>
          <p:cNvSpPr/>
          <p:nvPr/>
        </p:nvSpPr>
        <p:spPr>
          <a:xfrm flipH="1">
            <a:off x="8585635"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9" name="Google Shape;699;p44"/>
          <p:cNvSpPr/>
          <p:nvPr/>
        </p:nvSpPr>
        <p:spPr>
          <a:xfrm flipH="1">
            <a:off x="8503138" y="6216833"/>
            <a:ext cx="137527" cy="45604"/>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0" name="Google Shape;700;p44"/>
          <p:cNvSpPr/>
          <p:nvPr/>
        </p:nvSpPr>
        <p:spPr>
          <a:xfrm flipH="1">
            <a:off x="8668923" y="6216833"/>
            <a:ext cx="137527" cy="45604"/>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1" name="Google Shape;701;p44"/>
          <p:cNvSpPr/>
          <p:nvPr/>
        </p:nvSpPr>
        <p:spPr>
          <a:xfrm flipH="1">
            <a:off x="8419850"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2" name="Google Shape;702;p44"/>
          <p:cNvSpPr/>
          <p:nvPr/>
        </p:nvSpPr>
        <p:spPr>
          <a:xfrm flipH="1">
            <a:off x="8254066" y="6216833"/>
            <a:ext cx="137527" cy="45604"/>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3" name="Google Shape;703;p44"/>
          <p:cNvSpPr/>
          <p:nvPr/>
        </p:nvSpPr>
        <p:spPr>
          <a:xfrm flipH="1">
            <a:off x="8337354"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4" name="Google Shape;704;p44"/>
          <p:cNvSpPr/>
          <p:nvPr/>
        </p:nvSpPr>
        <p:spPr>
          <a:xfrm flipH="1">
            <a:off x="8752211" y="6216833"/>
            <a:ext cx="137527" cy="45604"/>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5" name="Google Shape;705;p44"/>
          <p:cNvSpPr/>
          <p:nvPr/>
        </p:nvSpPr>
        <p:spPr>
          <a:xfrm flipH="1">
            <a:off x="9204773" y="6314273"/>
            <a:ext cx="137527" cy="46377"/>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6" name="Google Shape;706;p44"/>
          <p:cNvSpPr/>
          <p:nvPr/>
        </p:nvSpPr>
        <p:spPr>
          <a:xfrm flipH="1">
            <a:off x="9123839" y="6249055"/>
            <a:ext cx="138319" cy="46377"/>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7" name="Google Shape;707;p44"/>
          <p:cNvSpPr/>
          <p:nvPr/>
        </p:nvSpPr>
        <p:spPr>
          <a:xfrm flipH="1">
            <a:off x="8170778"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8" name="Google Shape;708;p44"/>
          <p:cNvSpPr/>
          <p:nvPr/>
        </p:nvSpPr>
        <p:spPr>
          <a:xfrm flipH="1">
            <a:off x="9245626" y="6347267"/>
            <a:ext cx="137527" cy="4558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9" name="Google Shape;709;p44"/>
          <p:cNvSpPr/>
          <p:nvPr/>
        </p:nvSpPr>
        <p:spPr>
          <a:xfrm flipH="1">
            <a:off x="9083780" y="6216833"/>
            <a:ext cx="137527" cy="45604"/>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0" name="Google Shape;710;p44"/>
          <p:cNvSpPr/>
          <p:nvPr/>
        </p:nvSpPr>
        <p:spPr>
          <a:xfrm flipH="1">
            <a:off x="8917995" y="6216833"/>
            <a:ext cx="137527" cy="45604"/>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1" name="Google Shape;711;p44"/>
          <p:cNvSpPr/>
          <p:nvPr/>
        </p:nvSpPr>
        <p:spPr>
          <a:xfrm flipH="1">
            <a:off x="9000491" y="6216833"/>
            <a:ext cx="138319" cy="45604"/>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2" name="Google Shape;712;p44"/>
          <p:cNvSpPr/>
          <p:nvPr/>
        </p:nvSpPr>
        <p:spPr>
          <a:xfrm flipH="1">
            <a:off x="8834707" y="6216833"/>
            <a:ext cx="137527" cy="45604"/>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3" name="Google Shape;713;p44"/>
          <p:cNvSpPr/>
          <p:nvPr/>
        </p:nvSpPr>
        <p:spPr>
          <a:xfrm flipH="1">
            <a:off x="7866681" y="6094276"/>
            <a:ext cx="507613" cy="56590"/>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4" name="Google Shape;714;p44"/>
          <p:cNvSpPr/>
          <p:nvPr/>
        </p:nvSpPr>
        <p:spPr>
          <a:xfrm flipH="1">
            <a:off x="7862761" y="6087982"/>
            <a:ext cx="515472" cy="69159"/>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5" name="Google Shape;715;p44"/>
          <p:cNvSpPr/>
          <p:nvPr/>
        </p:nvSpPr>
        <p:spPr>
          <a:xfrm flipH="1">
            <a:off x="8059209" y="5823985"/>
            <a:ext cx="79373" cy="303321"/>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6" name="Google Shape;716;p44"/>
          <p:cNvSpPr/>
          <p:nvPr/>
        </p:nvSpPr>
        <p:spPr>
          <a:xfrm flipH="1">
            <a:off x="8052141" y="5816900"/>
            <a:ext cx="92734" cy="316682"/>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7" name="Google Shape;717;p44"/>
          <p:cNvSpPr/>
          <p:nvPr/>
        </p:nvSpPr>
        <p:spPr>
          <a:xfrm flipH="1">
            <a:off x="8046639" y="5823985"/>
            <a:ext cx="104511" cy="220028"/>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8" name="Google Shape;718;p44"/>
          <p:cNvSpPr/>
          <p:nvPr/>
        </p:nvSpPr>
        <p:spPr>
          <a:xfrm flipH="1">
            <a:off x="8039552" y="5816900"/>
            <a:ext cx="117892" cy="233389"/>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9" name="Google Shape;719;p44"/>
          <p:cNvSpPr/>
          <p:nvPr/>
        </p:nvSpPr>
        <p:spPr>
          <a:xfrm flipH="1">
            <a:off x="7420349" y="4814335"/>
            <a:ext cx="1318528" cy="1031716"/>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0" name="Google Shape;720;p44"/>
          <p:cNvSpPr/>
          <p:nvPr/>
        </p:nvSpPr>
        <p:spPr>
          <a:xfrm flipH="1">
            <a:off x="7414073" y="4808041"/>
            <a:ext cx="1331870" cy="1044304"/>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1" name="Google Shape;721;p44"/>
          <p:cNvSpPr/>
          <p:nvPr/>
        </p:nvSpPr>
        <p:spPr>
          <a:xfrm flipH="1">
            <a:off x="7491076" y="4869339"/>
            <a:ext cx="1177873" cy="921701"/>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2" name="Google Shape;722;p44"/>
          <p:cNvSpPr/>
          <p:nvPr/>
        </p:nvSpPr>
        <p:spPr>
          <a:xfrm flipH="1">
            <a:off x="7484781"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3" name="Google Shape;723;p44"/>
          <p:cNvSpPr/>
          <p:nvPr/>
        </p:nvSpPr>
        <p:spPr>
          <a:xfrm flipH="1">
            <a:off x="8181767" y="4916466"/>
            <a:ext cx="412524" cy="259319"/>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4" name="Google Shape;724;p44"/>
          <p:cNvSpPr/>
          <p:nvPr/>
        </p:nvSpPr>
        <p:spPr>
          <a:xfrm flipH="1">
            <a:off x="8181767" y="5194614"/>
            <a:ext cx="412524" cy="258547"/>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5" name="Google Shape;725;p44"/>
          <p:cNvSpPr/>
          <p:nvPr/>
        </p:nvSpPr>
        <p:spPr>
          <a:xfrm flipH="1">
            <a:off x="8181767" y="5478265"/>
            <a:ext cx="412524" cy="259319"/>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6" name="Google Shape;726;p44"/>
          <p:cNvSpPr/>
          <p:nvPr/>
        </p:nvSpPr>
        <p:spPr>
          <a:xfrm flipH="1">
            <a:off x="7715825" y="4916466"/>
            <a:ext cx="412543" cy="259319"/>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7" name="Google Shape;727;p44"/>
          <p:cNvSpPr/>
          <p:nvPr/>
        </p:nvSpPr>
        <p:spPr>
          <a:xfrm flipH="1">
            <a:off x="7715825" y="5200908"/>
            <a:ext cx="412543" cy="259319"/>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8" name="Google Shape;728;p44"/>
          <p:cNvSpPr/>
          <p:nvPr/>
        </p:nvSpPr>
        <p:spPr>
          <a:xfrm flipH="1">
            <a:off x="8523544" y="4590400"/>
            <a:ext cx="507613" cy="56590"/>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9" name="Google Shape;729;p44"/>
          <p:cNvSpPr/>
          <p:nvPr/>
        </p:nvSpPr>
        <p:spPr>
          <a:xfrm flipH="1">
            <a:off x="8518833" y="4584106"/>
            <a:ext cx="516263" cy="69179"/>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0" name="Google Shape;730;p44"/>
          <p:cNvSpPr/>
          <p:nvPr/>
        </p:nvSpPr>
        <p:spPr>
          <a:xfrm flipH="1">
            <a:off x="8715279" y="4320110"/>
            <a:ext cx="80165" cy="303321"/>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1" name="Google Shape;731;p44"/>
          <p:cNvSpPr/>
          <p:nvPr/>
        </p:nvSpPr>
        <p:spPr>
          <a:xfrm flipH="1">
            <a:off x="8708985" y="4313043"/>
            <a:ext cx="92753" cy="316682"/>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2" name="Google Shape;732;p44"/>
          <p:cNvSpPr/>
          <p:nvPr/>
        </p:nvSpPr>
        <p:spPr>
          <a:xfrm flipH="1">
            <a:off x="8702710" y="4320110"/>
            <a:ext cx="105303" cy="220028"/>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3" name="Google Shape;733;p44"/>
          <p:cNvSpPr/>
          <p:nvPr/>
        </p:nvSpPr>
        <p:spPr>
          <a:xfrm flipH="1">
            <a:off x="8696415" y="4313043"/>
            <a:ext cx="117892" cy="234181"/>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4" name="Google Shape;734;p44"/>
          <p:cNvSpPr/>
          <p:nvPr/>
        </p:nvSpPr>
        <p:spPr>
          <a:xfrm flipH="1">
            <a:off x="8077212" y="3310460"/>
            <a:ext cx="1318528" cy="103173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5" name="Google Shape;735;p44"/>
          <p:cNvSpPr/>
          <p:nvPr/>
        </p:nvSpPr>
        <p:spPr>
          <a:xfrm flipH="1">
            <a:off x="8070917" y="3304185"/>
            <a:ext cx="1331098" cy="104428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6" name="Google Shape;736;p44"/>
          <p:cNvSpPr/>
          <p:nvPr/>
        </p:nvSpPr>
        <p:spPr>
          <a:xfrm flipH="1">
            <a:off x="8147939" y="3365464"/>
            <a:ext cx="1177082" cy="921721"/>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7" name="Google Shape;737;p44"/>
          <p:cNvSpPr/>
          <p:nvPr/>
        </p:nvSpPr>
        <p:spPr>
          <a:xfrm flipH="1">
            <a:off x="8140853" y="3359170"/>
            <a:ext cx="1191234" cy="93429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8" name="Google Shape;738;p44"/>
          <p:cNvSpPr/>
          <p:nvPr/>
        </p:nvSpPr>
        <p:spPr>
          <a:xfrm flipH="1">
            <a:off x="8746688" y="3462112"/>
            <a:ext cx="492689" cy="226323"/>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39" name="Google Shape;739;p44"/>
          <p:cNvSpPr/>
          <p:nvPr/>
        </p:nvSpPr>
        <p:spPr>
          <a:xfrm flipH="1">
            <a:off x="8361662" y="3823548"/>
            <a:ext cx="809351" cy="89587"/>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0" name="Google Shape;740;p44"/>
          <p:cNvSpPr/>
          <p:nvPr/>
        </p:nvSpPr>
        <p:spPr>
          <a:xfrm flipH="1">
            <a:off x="8361662" y="3901333"/>
            <a:ext cx="809351" cy="89587"/>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1" name="Google Shape;741;p44"/>
          <p:cNvSpPr/>
          <p:nvPr/>
        </p:nvSpPr>
        <p:spPr>
          <a:xfrm flipH="1">
            <a:off x="8361662" y="4076539"/>
            <a:ext cx="809351" cy="88814"/>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2" name="Google Shape;742;p44"/>
          <p:cNvSpPr/>
          <p:nvPr/>
        </p:nvSpPr>
        <p:spPr>
          <a:xfrm flipH="1">
            <a:off x="8361662" y="3997962"/>
            <a:ext cx="809351" cy="89606"/>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3" name="Google Shape;743;p44"/>
          <p:cNvSpPr/>
          <p:nvPr/>
        </p:nvSpPr>
        <p:spPr>
          <a:xfrm flipH="1">
            <a:off x="8273703" y="3777965"/>
            <a:ext cx="74662" cy="75454"/>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4" name="Google Shape;744;p44"/>
          <p:cNvSpPr/>
          <p:nvPr/>
        </p:nvSpPr>
        <p:spPr>
          <a:xfrm flipH="1">
            <a:off x="8273703" y="3870675"/>
            <a:ext cx="74662" cy="74681"/>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5" name="Google Shape;745;p44"/>
          <p:cNvSpPr/>
          <p:nvPr/>
        </p:nvSpPr>
        <p:spPr>
          <a:xfrm flipH="1">
            <a:off x="8273703" y="4029393"/>
            <a:ext cx="74662" cy="7466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6" name="Google Shape;746;p44"/>
          <p:cNvSpPr/>
          <p:nvPr/>
        </p:nvSpPr>
        <p:spPr>
          <a:xfrm flipH="1">
            <a:off x="8273703" y="4121330"/>
            <a:ext cx="74662" cy="75454"/>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7" name="Google Shape;747;p44"/>
          <p:cNvSpPr/>
          <p:nvPr/>
        </p:nvSpPr>
        <p:spPr>
          <a:xfrm flipH="1">
            <a:off x="9185914" y="3777965"/>
            <a:ext cx="74681" cy="75454"/>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8" name="Google Shape;748;p44"/>
          <p:cNvSpPr/>
          <p:nvPr/>
        </p:nvSpPr>
        <p:spPr>
          <a:xfrm flipH="1">
            <a:off x="9185914" y="3870675"/>
            <a:ext cx="74681" cy="74681"/>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9" name="Google Shape;749;p44"/>
          <p:cNvSpPr/>
          <p:nvPr/>
        </p:nvSpPr>
        <p:spPr>
          <a:xfrm flipH="1">
            <a:off x="9185914" y="4029393"/>
            <a:ext cx="74681" cy="7466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0" name="Google Shape;750;p44"/>
          <p:cNvSpPr/>
          <p:nvPr/>
        </p:nvSpPr>
        <p:spPr>
          <a:xfrm flipH="1">
            <a:off x="9185914" y="4121330"/>
            <a:ext cx="74681" cy="75454"/>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1" name="Google Shape;751;p44"/>
          <p:cNvSpPr/>
          <p:nvPr/>
        </p:nvSpPr>
        <p:spPr>
          <a:xfrm flipH="1">
            <a:off x="8272121" y="3448752"/>
            <a:ext cx="412543" cy="259319"/>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2" name="Google Shape;752;p44"/>
          <p:cNvSpPr/>
          <p:nvPr/>
        </p:nvSpPr>
        <p:spPr>
          <a:xfrm flipH="1">
            <a:off x="9410618" y="6094276"/>
            <a:ext cx="507613" cy="56590"/>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3" name="Google Shape;753;p44"/>
          <p:cNvSpPr/>
          <p:nvPr/>
        </p:nvSpPr>
        <p:spPr>
          <a:xfrm flipH="1">
            <a:off x="9406678" y="6087982"/>
            <a:ext cx="515491" cy="69159"/>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4" name="Google Shape;754;p44"/>
          <p:cNvSpPr/>
          <p:nvPr/>
        </p:nvSpPr>
        <p:spPr>
          <a:xfrm flipH="1">
            <a:off x="9603145" y="5823985"/>
            <a:ext cx="79373" cy="303321"/>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5" name="Google Shape;755;p44"/>
          <p:cNvSpPr/>
          <p:nvPr/>
        </p:nvSpPr>
        <p:spPr>
          <a:xfrm flipH="1">
            <a:off x="9596059" y="5816900"/>
            <a:ext cx="92753" cy="316682"/>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6" name="Google Shape;756;p44"/>
          <p:cNvSpPr/>
          <p:nvPr/>
        </p:nvSpPr>
        <p:spPr>
          <a:xfrm flipH="1">
            <a:off x="9590556" y="5823985"/>
            <a:ext cx="104531" cy="220028"/>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7" name="Google Shape;757;p44"/>
          <p:cNvSpPr/>
          <p:nvPr/>
        </p:nvSpPr>
        <p:spPr>
          <a:xfrm flipH="1">
            <a:off x="9583488" y="5816900"/>
            <a:ext cx="117892" cy="233389"/>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8" name="Google Shape;758;p44"/>
          <p:cNvSpPr/>
          <p:nvPr/>
        </p:nvSpPr>
        <p:spPr>
          <a:xfrm flipH="1">
            <a:off x="8964286" y="4814335"/>
            <a:ext cx="1318528" cy="1031716"/>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9" name="Google Shape;759;p44"/>
          <p:cNvSpPr/>
          <p:nvPr/>
        </p:nvSpPr>
        <p:spPr>
          <a:xfrm flipH="1">
            <a:off x="8957991" y="4808041"/>
            <a:ext cx="1331889" cy="1044304"/>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0" name="Google Shape;760;p44"/>
          <p:cNvSpPr/>
          <p:nvPr/>
        </p:nvSpPr>
        <p:spPr>
          <a:xfrm flipH="1">
            <a:off x="9035012" y="4869339"/>
            <a:ext cx="1177854" cy="921701"/>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1" name="Google Shape;761;p44"/>
          <p:cNvSpPr/>
          <p:nvPr/>
        </p:nvSpPr>
        <p:spPr>
          <a:xfrm flipH="1">
            <a:off x="9028717" y="4863045"/>
            <a:ext cx="1190443" cy="93429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2" name="Google Shape;762;p44"/>
          <p:cNvSpPr/>
          <p:nvPr/>
        </p:nvSpPr>
        <p:spPr>
          <a:xfrm flipH="1">
            <a:off x="9576407" y="4916466"/>
            <a:ext cx="412543" cy="259319"/>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3" name="Google Shape;763;p44"/>
          <p:cNvSpPr/>
          <p:nvPr/>
        </p:nvSpPr>
        <p:spPr>
          <a:xfrm flipH="1">
            <a:off x="9576407" y="5194614"/>
            <a:ext cx="412543" cy="258547"/>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4" name="Google Shape;764;p44"/>
          <p:cNvSpPr/>
          <p:nvPr/>
        </p:nvSpPr>
        <p:spPr>
          <a:xfrm flipH="1">
            <a:off x="9110465" y="4916466"/>
            <a:ext cx="412543" cy="259319"/>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5" name="Google Shape;765;p44"/>
          <p:cNvSpPr/>
          <p:nvPr/>
        </p:nvSpPr>
        <p:spPr>
          <a:xfrm flipH="1">
            <a:off x="9110465" y="5200908"/>
            <a:ext cx="412543" cy="259319"/>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6" name="Google Shape;766;p44"/>
          <p:cNvSpPr/>
          <p:nvPr/>
        </p:nvSpPr>
        <p:spPr>
          <a:xfrm flipH="1">
            <a:off x="9519856" y="4430909"/>
            <a:ext cx="104511" cy="19251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7" name="Google Shape;767;p44"/>
          <p:cNvSpPr/>
          <p:nvPr/>
        </p:nvSpPr>
        <p:spPr>
          <a:xfrm flipH="1">
            <a:off x="9559114" y="4110731"/>
            <a:ext cx="669468" cy="863953"/>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8" name="Google Shape;768;p44"/>
          <p:cNvSpPr/>
          <p:nvPr/>
        </p:nvSpPr>
        <p:spPr>
          <a:xfrm flipH="1">
            <a:off x="9707609" y="4136254"/>
            <a:ext cx="489561" cy="770852"/>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9" name="Google Shape;769;p44"/>
          <p:cNvSpPr/>
          <p:nvPr/>
        </p:nvSpPr>
        <p:spPr>
          <a:xfrm flipH="1">
            <a:off x="9570122" y="4222689"/>
            <a:ext cx="234972" cy="136736"/>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0" name="Google Shape;770;p44"/>
          <p:cNvSpPr/>
          <p:nvPr/>
        </p:nvSpPr>
        <p:spPr>
          <a:xfrm flipH="1">
            <a:off x="9556738" y="4104032"/>
            <a:ext cx="678137" cy="87744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1" name="Google Shape;771;p44"/>
          <p:cNvSpPr/>
          <p:nvPr/>
        </p:nvSpPr>
        <p:spPr>
          <a:xfrm flipH="1">
            <a:off x="9405098" y="3980972"/>
            <a:ext cx="803057" cy="697483"/>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2" name="Google Shape;772;p44"/>
          <p:cNvSpPr/>
          <p:nvPr/>
        </p:nvSpPr>
        <p:spPr>
          <a:xfrm flipH="1">
            <a:off x="9423963" y="3974389"/>
            <a:ext cx="770060" cy="710362"/>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3" name="Google Shape;773;p44"/>
          <p:cNvSpPr/>
          <p:nvPr/>
        </p:nvSpPr>
        <p:spPr>
          <a:xfrm flipH="1">
            <a:off x="10032137" y="4493559"/>
            <a:ext cx="45604" cy="40546"/>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4" name="Google Shape;774;p44"/>
          <p:cNvSpPr/>
          <p:nvPr/>
        </p:nvSpPr>
        <p:spPr>
          <a:xfrm flipH="1">
            <a:off x="9449902" y="4166083"/>
            <a:ext cx="561829" cy="268934"/>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5" name="Google Shape;775;p44"/>
          <p:cNvSpPr/>
          <p:nvPr/>
        </p:nvSpPr>
        <p:spPr>
          <a:xfrm flipH="1">
            <a:off x="9746117" y="4292482"/>
            <a:ext cx="276619" cy="309152"/>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6" name="Google Shape;776;p44"/>
          <p:cNvSpPr/>
          <p:nvPr/>
        </p:nvSpPr>
        <p:spPr>
          <a:xfrm flipH="1">
            <a:off x="9524551" y="4461413"/>
            <a:ext cx="376400" cy="51223"/>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7" name="Google Shape;777;p44"/>
          <p:cNvSpPr/>
          <p:nvPr/>
        </p:nvSpPr>
        <p:spPr>
          <a:xfrm flipH="1">
            <a:off x="9838063" y="4397664"/>
            <a:ext cx="124167" cy="242599"/>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8" name="Google Shape;778;p44"/>
          <p:cNvSpPr/>
          <p:nvPr/>
        </p:nvSpPr>
        <p:spPr>
          <a:xfrm flipH="1">
            <a:off x="9836499" y="4390829"/>
            <a:ext cx="126522" cy="256172"/>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9" name="Google Shape;779;p44"/>
          <p:cNvSpPr/>
          <p:nvPr/>
        </p:nvSpPr>
        <p:spPr>
          <a:xfrm flipH="1">
            <a:off x="89186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0" name="Google Shape;780;p44"/>
          <p:cNvSpPr/>
          <p:nvPr/>
        </p:nvSpPr>
        <p:spPr>
          <a:xfrm flipH="1">
            <a:off x="89116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1" name="Google Shape;781;p44"/>
          <p:cNvSpPr/>
          <p:nvPr/>
        </p:nvSpPr>
        <p:spPr>
          <a:xfrm flipH="1">
            <a:off x="9754723" y="4860690"/>
            <a:ext cx="1085931" cy="1808418"/>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2" name="Google Shape;782;p44"/>
          <p:cNvSpPr/>
          <p:nvPr/>
        </p:nvSpPr>
        <p:spPr>
          <a:xfrm flipH="1">
            <a:off x="9838016" y="4891329"/>
            <a:ext cx="976709" cy="177113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3" name="Google Shape;783;p44"/>
          <p:cNvSpPr/>
          <p:nvPr/>
        </p:nvSpPr>
        <p:spPr>
          <a:xfrm flipH="1">
            <a:off x="10336999" y="5380053"/>
            <a:ext cx="146158" cy="381690"/>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4" name="Google Shape;784;p44"/>
          <p:cNvSpPr/>
          <p:nvPr/>
        </p:nvSpPr>
        <p:spPr>
          <a:xfrm flipH="1">
            <a:off x="10003847" y="5756567"/>
            <a:ext cx="154035" cy="156468"/>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5" name="Google Shape;785;p44"/>
          <p:cNvSpPr/>
          <p:nvPr/>
        </p:nvSpPr>
        <p:spPr>
          <a:xfrm flipH="1">
            <a:off x="9992064" y="5919340"/>
            <a:ext cx="259319" cy="39020"/>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6" name="Google Shape;786;p44"/>
          <p:cNvSpPr/>
          <p:nvPr/>
        </p:nvSpPr>
        <p:spPr>
          <a:xfrm flipH="1">
            <a:off x="9918190" y="6400109"/>
            <a:ext cx="371689" cy="27310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7" name="Google Shape;787;p44"/>
          <p:cNvSpPr/>
          <p:nvPr/>
        </p:nvSpPr>
        <p:spPr>
          <a:xfrm flipH="1">
            <a:off x="9757870" y="4854068"/>
            <a:ext cx="1070215" cy="182174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8" name="Google Shape;788;p44"/>
          <p:cNvSpPr/>
          <p:nvPr/>
        </p:nvSpPr>
        <p:spPr>
          <a:xfrm flipH="1">
            <a:off x="9787746" y="4772768"/>
            <a:ext cx="559493" cy="363753"/>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9" name="Google Shape;789;p44"/>
          <p:cNvSpPr/>
          <p:nvPr/>
        </p:nvSpPr>
        <p:spPr>
          <a:xfrm flipH="1">
            <a:off x="9936260" y="4772691"/>
            <a:ext cx="410979" cy="243603"/>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0" name="Google Shape;790;p44"/>
          <p:cNvSpPr/>
          <p:nvPr/>
        </p:nvSpPr>
        <p:spPr>
          <a:xfrm flipH="1">
            <a:off x="9780680" y="4766397"/>
            <a:ext cx="573626" cy="376921"/>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1" name="Google Shape;791;p44"/>
          <p:cNvSpPr/>
          <p:nvPr/>
        </p:nvSpPr>
        <p:spPr>
          <a:xfrm flipH="1">
            <a:off x="8573817" y="5982433"/>
            <a:ext cx="519410" cy="363309"/>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2" name="Google Shape;792;p44"/>
          <p:cNvSpPr/>
          <p:nvPr/>
        </p:nvSpPr>
        <p:spPr>
          <a:xfrm flipH="1">
            <a:off x="8578547" y="5976410"/>
            <a:ext cx="520974" cy="375608"/>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3" name="Google Shape;793;p44"/>
          <p:cNvSpPr/>
          <p:nvPr/>
        </p:nvSpPr>
        <p:spPr>
          <a:xfrm flipH="1">
            <a:off x="8660271" y="6025120"/>
            <a:ext cx="164249" cy="78601"/>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4" name="Google Shape;794;p44"/>
          <p:cNvSpPr/>
          <p:nvPr/>
        </p:nvSpPr>
        <p:spPr>
          <a:xfrm flipH="1">
            <a:off x="8842568" y="6029831"/>
            <a:ext cx="60510" cy="43249"/>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5" name="Google Shape;795;p44"/>
          <p:cNvSpPr/>
          <p:nvPr/>
        </p:nvSpPr>
        <p:spPr>
          <a:xfrm flipH="1">
            <a:off x="9199658" y="5972799"/>
            <a:ext cx="456140" cy="27629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6" name="Google Shape;796;p44"/>
          <p:cNvSpPr/>
          <p:nvPr/>
        </p:nvSpPr>
        <p:spPr>
          <a:xfrm flipH="1">
            <a:off x="9204756" y="5966197"/>
            <a:ext cx="447895" cy="289168"/>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7" name="Google Shape;797;p44"/>
          <p:cNvSpPr/>
          <p:nvPr/>
        </p:nvSpPr>
        <p:spPr>
          <a:xfrm flipH="1">
            <a:off x="9328917" y="6007049"/>
            <a:ext cx="85667" cy="53462"/>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8" name="Google Shape;798;p44"/>
          <p:cNvSpPr/>
          <p:nvPr/>
        </p:nvSpPr>
        <p:spPr>
          <a:xfrm flipH="1">
            <a:off x="9412205" y="5986816"/>
            <a:ext cx="66032" cy="48346"/>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9" name="Google Shape;799;p44"/>
          <p:cNvSpPr/>
          <p:nvPr/>
        </p:nvSpPr>
        <p:spPr>
          <a:xfrm flipH="1">
            <a:off x="8943867" y="5156909"/>
            <a:ext cx="1173143" cy="158661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0" name="Google Shape;800;p44"/>
          <p:cNvSpPr/>
          <p:nvPr/>
        </p:nvSpPr>
        <p:spPr>
          <a:xfrm flipH="1">
            <a:off x="8951725" y="5196970"/>
            <a:ext cx="1151152" cy="1546396"/>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1" name="Google Shape;801;p44"/>
          <p:cNvSpPr/>
          <p:nvPr/>
        </p:nvSpPr>
        <p:spPr>
          <a:xfrm flipH="1">
            <a:off x="8948578" y="5150229"/>
            <a:ext cx="1160574" cy="16002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2" name="Google Shape;802;p44"/>
          <p:cNvSpPr/>
          <p:nvPr/>
        </p:nvSpPr>
        <p:spPr>
          <a:xfrm flipH="1">
            <a:off x="9002846" y="6217470"/>
            <a:ext cx="135172" cy="180120"/>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3" name="Google Shape;803;p44"/>
          <p:cNvSpPr/>
          <p:nvPr/>
        </p:nvSpPr>
        <p:spPr>
          <a:xfrm flipH="1">
            <a:off x="10307876" y="4804624"/>
            <a:ext cx="1013644" cy="2046421"/>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4" name="Google Shape;804;p44"/>
          <p:cNvSpPr/>
          <p:nvPr/>
        </p:nvSpPr>
        <p:spPr>
          <a:xfrm flipH="1">
            <a:off x="10300809" y="4798620"/>
            <a:ext cx="1027777" cy="2059492"/>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5" name="Google Shape;805;p44"/>
          <p:cNvSpPr/>
          <p:nvPr/>
        </p:nvSpPr>
        <p:spPr>
          <a:xfrm flipH="1">
            <a:off x="10365990" y="4778367"/>
            <a:ext cx="1342103" cy="2072679"/>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6" name="Google Shape;806;p44"/>
          <p:cNvSpPr/>
          <p:nvPr/>
        </p:nvSpPr>
        <p:spPr>
          <a:xfrm flipH="1">
            <a:off x="10359715" y="4771900"/>
            <a:ext cx="1352297" cy="2086214"/>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7" name="Google Shape;807;p44"/>
          <p:cNvSpPr txBox="1"/>
          <p:nvPr/>
        </p:nvSpPr>
        <p:spPr>
          <a:xfrm>
            <a:off x="400775" y="6260175"/>
            <a:ext cx="6301500" cy="39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600"/>
              </a:spcAft>
              <a:buClr>
                <a:srgbClr val="000000"/>
              </a:buClr>
              <a:buSzPts val="1600"/>
              <a:buFont typeface="Arial"/>
              <a:buNone/>
            </a:pPr>
            <a:r>
              <a:rPr lang="en-US" sz="1000">
                <a:solidFill>
                  <a:srgbClr val="000000"/>
                </a:solidFill>
                <a:latin typeface="Exo Light"/>
                <a:ea typeface="Exo Light"/>
                <a:cs typeface="Exo Light"/>
                <a:sym typeface="Exo Light"/>
              </a:rPr>
              <a:t>Bản quyền thuộc CTCP Trường học công nghệ MindX, website: </a:t>
            </a:r>
            <a:r>
              <a:rPr lang="en-US" sz="1100" u="sng">
                <a:solidFill>
                  <a:srgbClr val="0563C1"/>
                </a:solidFill>
                <a:hlinkClick r:id="rId4">
                  <a:extLst>
                    <a:ext uri="{A12FA001-AC4F-418D-AE19-62706E023703}">
                      <ahyp:hlinkClr val="tx"/>
                    </a:ext>
                  </a:extLst>
                </a:hlinkClick>
              </a:rPr>
              <a:t>https://mindx.edu.vn</a:t>
            </a:r>
            <a:endParaRPr sz="1000">
              <a:latin typeface="Exo Light"/>
              <a:ea typeface="Exo Light"/>
              <a:cs typeface="Exo Light"/>
              <a:sym typeface="Exo Light"/>
            </a:endParaRPr>
          </a:p>
        </p:txBody>
      </p:sp>
      <p:grpSp>
        <p:nvGrpSpPr>
          <p:cNvPr id="808" name="Google Shape;808;p44"/>
          <p:cNvGrpSpPr/>
          <p:nvPr/>
        </p:nvGrpSpPr>
        <p:grpSpPr>
          <a:xfrm>
            <a:off x="675150" y="2134838"/>
            <a:ext cx="5488200" cy="1295612"/>
            <a:chOff x="687200" y="2009200"/>
            <a:chExt cx="5488200" cy="1295612"/>
          </a:xfrm>
        </p:grpSpPr>
        <p:sp>
          <p:nvSpPr>
            <p:cNvPr id="809" name="Google Shape;809;p44"/>
            <p:cNvSpPr/>
            <p:nvPr/>
          </p:nvSpPr>
          <p:spPr>
            <a:xfrm>
              <a:off x="687200" y="2260512"/>
              <a:ext cx="5488200" cy="1044300"/>
            </a:xfrm>
            <a:prstGeom prst="rect">
              <a:avLst/>
            </a:prstGeom>
            <a:no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lang="en-US" sz="2400">
                  <a:latin typeface="Exo"/>
                  <a:ea typeface="Exo"/>
                  <a:cs typeface="Exo"/>
                  <a:sym typeface="Exo"/>
                </a:rPr>
                <a:t>Input</a:t>
              </a:r>
              <a:r>
                <a:rPr lang="en-US" sz="2400">
                  <a:latin typeface="Exo"/>
                  <a:ea typeface="Exo"/>
                  <a:cs typeface="Exo"/>
                  <a:sym typeface="Exo"/>
                </a:rPr>
                <a:t> là gì? </a:t>
              </a:r>
              <a:r>
                <a:rPr b="1" lang="en-US" sz="2400">
                  <a:latin typeface="Exo"/>
                  <a:ea typeface="Exo"/>
                  <a:cs typeface="Exo"/>
                  <a:sym typeface="Exo"/>
                </a:rPr>
                <a:t>Output</a:t>
              </a:r>
              <a:r>
                <a:rPr lang="en-US" sz="2400">
                  <a:latin typeface="Exo"/>
                  <a:ea typeface="Exo"/>
                  <a:cs typeface="Exo"/>
                  <a:sym typeface="Exo"/>
                </a:rPr>
                <a:t> là gì?</a:t>
              </a:r>
              <a:endParaRPr b="0" i="0" sz="2400" u="none" cap="none" strike="noStrike">
                <a:solidFill>
                  <a:srgbClr val="000000"/>
                </a:solidFill>
                <a:latin typeface="Exo"/>
                <a:ea typeface="Exo"/>
                <a:cs typeface="Exo"/>
                <a:sym typeface="Exo"/>
              </a:endParaRPr>
            </a:p>
          </p:txBody>
        </p:sp>
        <p:sp>
          <p:nvSpPr>
            <p:cNvPr id="810" name="Google Shape;810;p44"/>
            <p:cNvSpPr/>
            <p:nvPr/>
          </p:nvSpPr>
          <p:spPr>
            <a:xfrm>
              <a:off x="1900550" y="2009200"/>
              <a:ext cx="3061500" cy="463500"/>
            </a:xfrm>
            <a:prstGeom prst="round2DiagRect">
              <a:avLst>
                <a:gd fmla="val 16667" name="adj1"/>
                <a:gd fmla="val 0" name="adj2"/>
              </a:avLst>
            </a:prstGeom>
            <a:solidFill>
              <a:srgbClr val="E11F2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Exo"/>
                  <a:ea typeface="Exo"/>
                  <a:cs typeface="Exo"/>
                  <a:sym typeface="Exo"/>
                </a:rPr>
                <a:t>Phân tích đề bài</a:t>
              </a:r>
              <a:endParaRPr sz="2400">
                <a:solidFill>
                  <a:schemeClr val="lt1"/>
                </a:solidFill>
                <a:latin typeface="Exo"/>
                <a:ea typeface="Exo"/>
                <a:cs typeface="Exo"/>
                <a:sym typeface="Exo"/>
              </a:endParaRPr>
            </a:p>
          </p:txBody>
        </p:sp>
      </p:grpSp>
      <p:sp>
        <p:nvSpPr>
          <p:cNvPr id="811" name="Google Shape;811;p44"/>
          <p:cNvSpPr/>
          <p:nvPr/>
        </p:nvSpPr>
        <p:spPr>
          <a:xfrm>
            <a:off x="675150" y="3423975"/>
            <a:ext cx="5488200" cy="1044300"/>
          </a:xfrm>
          <a:prstGeom prst="rect">
            <a:avLst/>
          </a:prstGeom>
          <a:no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lang="en-US" sz="2400">
                <a:latin typeface="Exo"/>
                <a:ea typeface="Exo"/>
                <a:cs typeface="Exo"/>
                <a:sym typeface="Exo"/>
              </a:rPr>
              <a:t>Các bước</a:t>
            </a:r>
            <a:r>
              <a:rPr lang="en-US" sz="2400">
                <a:latin typeface="Exo"/>
                <a:ea typeface="Exo"/>
                <a:cs typeface="Exo"/>
                <a:sym typeface="Exo"/>
              </a:rPr>
              <a:t> cần làm để đi</a:t>
            </a:r>
            <a:br>
              <a:rPr lang="en-US" sz="2400">
                <a:latin typeface="Exo"/>
                <a:ea typeface="Exo"/>
                <a:cs typeface="Exo"/>
                <a:sym typeface="Exo"/>
              </a:rPr>
            </a:br>
            <a:r>
              <a:rPr lang="en-US" sz="2400">
                <a:latin typeface="Exo"/>
                <a:ea typeface="Exo"/>
                <a:cs typeface="Exo"/>
                <a:sym typeface="Exo"/>
              </a:rPr>
              <a:t>từ Input đến Output?</a:t>
            </a:r>
            <a:endParaRPr i="0" sz="2400" u="none" cap="none" strike="noStrike">
              <a:solidFill>
                <a:srgbClr val="000000"/>
              </a:solidFill>
              <a:latin typeface="Exo"/>
              <a:ea typeface="Exo"/>
              <a:cs typeface="Exo"/>
              <a:sym typeface="Exo"/>
            </a:endParaRPr>
          </a:p>
        </p:txBody>
      </p:sp>
      <p:sp>
        <p:nvSpPr>
          <p:cNvPr id="812" name="Google Shape;812;p44"/>
          <p:cNvSpPr txBox="1"/>
          <p:nvPr/>
        </p:nvSpPr>
        <p:spPr>
          <a:xfrm>
            <a:off x="355925" y="761988"/>
            <a:ext cx="65478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Thực hành: </a:t>
            </a:r>
            <a:r>
              <a:rPr b="1" lang="en-US" sz="3800">
                <a:solidFill>
                  <a:srgbClr val="C00000"/>
                </a:solidFill>
                <a:latin typeface="Exo"/>
                <a:ea typeface="Exo"/>
                <a:cs typeface="Exo"/>
                <a:sym typeface="Exo"/>
              </a:rPr>
              <a:t>List</a:t>
            </a:r>
            <a:endParaRPr b="1" sz="3800">
              <a:solidFill>
                <a:schemeClr val="dk1"/>
              </a:solidFill>
              <a:latin typeface="Exo"/>
              <a:ea typeface="Exo"/>
              <a:cs typeface="Exo"/>
              <a:sym typeface="Exo"/>
            </a:endParaRPr>
          </a:p>
        </p:txBody>
      </p:sp>
      <p:sp>
        <p:nvSpPr>
          <p:cNvPr id="813" name="Google Shape;813;p44"/>
          <p:cNvSpPr txBox="1"/>
          <p:nvPr/>
        </p:nvSpPr>
        <p:spPr>
          <a:xfrm>
            <a:off x="0" y="0"/>
            <a:ext cx="32883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rgbClr val="E31F26"/>
                </a:solidFill>
                <a:latin typeface="Exo Medium"/>
                <a:ea typeface="Exo Medium"/>
                <a:cs typeface="Exo Medium"/>
                <a:sym typeface="Exo Medium"/>
              </a:rPr>
              <a:t>Bài 2: List, Hàm, Đọc ghi file</a:t>
            </a:r>
            <a:endParaRPr sz="1200">
              <a:solidFill>
                <a:srgbClr val="E31F26"/>
              </a:solidFill>
              <a:latin typeface="Exo Medium"/>
              <a:ea typeface="Exo Medium"/>
              <a:cs typeface="Exo Medium"/>
              <a:sym typeface="Ex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