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Exo Medium"/>
      <p:regular r:id="rId22"/>
      <p:bold r:id="rId23"/>
      <p:italic r:id="rId24"/>
      <p:boldItalic r:id="rId25"/>
    </p:embeddedFont>
    <p:embeddedFont>
      <p:font typeface="Century Schoolbook"/>
      <p:regular r:id="rId26"/>
      <p:bold r:id="rId27"/>
      <p:italic r:id="rId28"/>
      <p:boldItalic r:id="rId29"/>
    </p:embeddedFont>
    <p:embeddedFont>
      <p:font typeface="Exo Black"/>
      <p:bold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Exo"/>
      <p:regular r:id="rId36"/>
      <p:bold r:id="rId37"/>
      <p:italic r:id="rId38"/>
      <p:boldItalic r:id="rId39"/>
    </p:embeddedFont>
    <p:embeddedFont>
      <p:font typeface="Exo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Light-regular.fntdata"/><Relationship Id="rId20" Type="http://schemas.openxmlformats.org/officeDocument/2006/relationships/slide" Target="slides/slide15.xml"/><Relationship Id="rId42" Type="http://schemas.openxmlformats.org/officeDocument/2006/relationships/font" Target="fonts/ExoLight-italic.fntdata"/><Relationship Id="rId41" Type="http://schemas.openxmlformats.org/officeDocument/2006/relationships/font" Target="fonts/ExoLight-bold.fntdata"/><Relationship Id="rId22" Type="http://schemas.openxmlformats.org/officeDocument/2006/relationships/font" Target="fonts/ExoMedium-regular.fntdata"/><Relationship Id="rId21" Type="http://schemas.openxmlformats.org/officeDocument/2006/relationships/slide" Target="slides/slide16.xml"/><Relationship Id="rId43" Type="http://schemas.openxmlformats.org/officeDocument/2006/relationships/font" Target="fonts/ExoLight-boldItalic.fntdata"/><Relationship Id="rId24" Type="http://schemas.openxmlformats.org/officeDocument/2006/relationships/font" Target="fonts/ExoMedium-italic.fntdata"/><Relationship Id="rId23" Type="http://schemas.openxmlformats.org/officeDocument/2006/relationships/font" Target="fonts/Ex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regular.fntdata"/><Relationship Id="rId25" Type="http://schemas.openxmlformats.org/officeDocument/2006/relationships/font" Target="fonts/ExoMedium-boldItalic.fntdata"/><Relationship Id="rId28" Type="http://schemas.openxmlformats.org/officeDocument/2006/relationships/font" Target="fonts/CenturySchoolbook-italic.fntdata"/><Relationship Id="rId27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xoBlack-boldItalic.fntdata"/><Relationship Id="rId30" Type="http://schemas.openxmlformats.org/officeDocument/2006/relationships/font" Target="fonts/ExoBlack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37" Type="http://schemas.openxmlformats.org/officeDocument/2006/relationships/font" Target="fonts/Exo-bold.fntdata"/><Relationship Id="rId14" Type="http://schemas.openxmlformats.org/officeDocument/2006/relationships/slide" Target="slides/slide9.xml"/><Relationship Id="rId36" Type="http://schemas.openxmlformats.org/officeDocument/2006/relationships/font" Target="fonts/Exo-regular.fntdata"/><Relationship Id="rId17" Type="http://schemas.openxmlformats.org/officeDocument/2006/relationships/slide" Target="slides/slide12.xml"/><Relationship Id="rId39" Type="http://schemas.openxmlformats.org/officeDocument/2006/relationships/font" Target="fonts/Exo-boldItalic.fntdata"/><Relationship Id="rId16" Type="http://schemas.openxmlformats.org/officeDocument/2006/relationships/slide" Target="slides/slide11.xml"/><Relationship Id="rId38" Type="http://schemas.openxmlformats.org/officeDocument/2006/relationships/font" Target="fonts/Ex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c8f8a64c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dc8f8a64c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c8f8a64c4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c8f8a64c4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c8f8a64c4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67" name="Google Shape;267;g2dc8f8a64c4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c247c47df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dc247c47df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dc247c47df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dc247c47df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2dc247c47df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2dc247c47df_0_3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dc8f8a64c4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2dc8f8a64c4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2" name="Google Shape;682;g2dc8f8a64c4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97ec1a967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297ec1a967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ec150d40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97ec150d4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97ec150d4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bd971146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4" name="Google Shape;174;g2dbd971146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c8f8a64c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dc8f8a64c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bd9711463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dbd9711463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c8f8a64c4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05" name="Google Shape;205;g2dc8f8a64c4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c247c47df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dc247c47df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c8f8a64c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dc8f8a64c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c8f8a64c4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dc8f8a64c4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24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4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8" name="Google Shape;128;p28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29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9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mindx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hyperlink" Target="https://mindx.edu.v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s://mindx.edu.v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s://mindx.edu.v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hyperlink" Target="https://mindx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6.gif"/><Relationship Id="rId6" Type="http://schemas.openxmlformats.org/officeDocument/2006/relationships/hyperlink" Target="https://mindx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mindx.edu.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6"/>
          <p:cNvSpPr txBox="1"/>
          <p:nvPr>
            <p:ph idx="4294967295" type="title"/>
          </p:nvPr>
        </p:nvSpPr>
        <p:spPr>
          <a:xfrm>
            <a:off x="5105400" y="2865437"/>
            <a:ext cx="3052769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BÀI 11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36"/>
          <p:cNvSpPr txBox="1"/>
          <p:nvPr>
            <p:ph idx="4294967295" type="body"/>
          </p:nvPr>
        </p:nvSpPr>
        <p:spPr>
          <a:xfrm>
            <a:off x="1796850" y="3684800"/>
            <a:ext cx="890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NGĂN XẾP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2" name="Google Shape;1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Ngăn xếp: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5337450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Pop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3" name="Google Shape;253;p45"/>
          <p:cNvSpPr txBox="1"/>
          <p:nvPr/>
        </p:nvSpPr>
        <p:spPr>
          <a:xfrm>
            <a:off x="3354450" y="5126950"/>
            <a:ext cx="5483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Lấy phần tử ở đỉnh khỏi stack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12725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O(1)</a:t>
            </a:r>
            <a:endParaRPr b="1" sz="1800"/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375" y="2402100"/>
            <a:ext cx="7565226" cy="29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Ngăn xếp: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5053200" y="1656338"/>
            <a:ext cx="23904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Kiểm tra rỗng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3506850" y="5531313"/>
            <a:ext cx="54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tra stack rỗng bằng hàm </a:t>
            </a:r>
            <a:r>
              <a:rPr b="1"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125" y="2112050"/>
            <a:ext cx="5334550" cy="3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/>
          <p:nvPr/>
        </p:nvSpPr>
        <p:spPr>
          <a:xfrm>
            <a:off x="5562600" y="3370526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Các thao tác cơ bản với Stack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/>
          <p:nvPr/>
        </p:nvSpPr>
        <p:spPr>
          <a:xfrm>
            <a:off x="5562600" y="2354900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Cấu trúc dữ liệu Stack</a:t>
            </a:r>
            <a:endParaRPr sz="1800">
              <a:solidFill>
                <a:srgbClr val="E226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7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4" name="Google Shape;274;p4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76" name="Google Shape;276;p47"/>
          <p:cNvSpPr/>
          <p:nvPr/>
        </p:nvSpPr>
        <p:spPr>
          <a:xfrm>
            <a:off x="5562600" y="4386152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Thực hành: Giả lập Trình duyệt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24063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/>
          <p:nvPr/>
        </p:nvSpPr>
        <p:spPr>
          <a:xfrm flipH="1">
            <a:off x="7168860" y="5115140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8"/>
          <p:cNvSpPr/>
          <p:nvPr/>
        </p:nvSpPr>
        <p:spPr>
          <a:xfrm flipH="1">
            <a:off x="8250030" y="4538418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8"/>
          <p:cNvSpPr/>
          <p:nvPr/>
        </p:nvSpPr>
        <p:spPr>
          <a:xfrm flipH="1">
            <a:off x="8250034" y="6424928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8"/>
          <p:cNvSpPr/>
          <p:nvPr/>
        </p:nvSpPr>
        <p:spPr>
          <a:xfrm flipH="1">
            <a:off x="8243740" y="6418634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/>
          <p:nvPr/>
        </p:nvSpPr>
        <p:spPr>
          <a:xfrm flipH="1">
            <a:off x="7883872" y="6129501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8"/>
          <p:cNvSpPr/>
          <p:nvPr/>
        </p:nvSpPr>
        <p:spPr>
          <a:xfrm flipH="1">
            <a:off x="7877577" y="6123149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8"/>
          <p:cNvSpPr/>
          <p:nvPr/>
        </p:nvSpPr>
        <p:spPr>
          <a:xfrm flipH="1">
            <a:off x="8119574" y="6237926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8"/>
          <p:cNvSpPr/>
          <p:nvPr/>
        </p:nvSpPr>
        <p:spPr>
          <a:xfrm flipH="1">
            <a:off x="8112505" y="6231651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8"/>
          <p:cNvSpPr/>
          <p:nvPr/>
        </p:nvSpPr>
        <p:spPr>
          <a:xfrm flipH="1">
            <a:off x="7614364" y="6061928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8"/>
          <p:cNvSpPr/>
          <p:nvPr/>
        </p:nvSpPr>
        <p:spPr>
          <a:xfrm flipH="1">
            <a:off x="7608070" y="6055132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8"/>
          <p:cNvSpPr/>
          <p:nvPr/>
        </p:nvSpPr>
        <p:spPr>
          <a:xfrm flipH="1">
            <a:off x="7894066" y="6073705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8"/>
          <p:cNvSpPr/>
          <p:nvPr/>
        </p:nvSpPr>
        <p:spPr>
          <a:xfrm flipH="1">
            <a:off x="8318392" y="6247154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8"/>
          <p:cNvSpPr/>
          <p:nvPr/>
        </p:nvSpPr>
        <p:spPr>
          <a:xfrm flipH="1">
            <a:off x="8349039" y="6270611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8"/>
          <p:cNvSpPr/>
          <p:nvPr/>
        </p:nvSpPr>
        <p:spPr>
          <a:xfrm flipH="1">
            <a:off x="8503014" y="6175778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8"/>
          <p:cNvSpPr/>
          <p:nvPr/>
        </p:nvSpPr>
        <p:spPr>
          <a:xfrm flipH="1">
            <a:off x="8825963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8"/>
          <p:cNvSpPr/>
          <p:nvPr/>
        </p:nvSpPr>
        <p:spPr>
          <a:xfrm flipH="1">
            <a:off x="8785110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8"/>
          <p:cNvSpPr/>
          <p:nvPr/>
        </p:nvSpPr>
        <p:spPr>
          <a:xfrm flipH="1">
            <a:off x="8908459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8"/>
          <p:cNvSpPr/>
          <p:nvPr/>
        </p:nvSpPr>
        <p:spPr>
          <a:xfrm flipH="1">
            <a:off x="8950895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8745030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8"/>
          <p:cNvSpPr/>
          <p:nvPr/>
        </p:nvSpPr>
        <p:spPr>
          <a:xfrm flipH="1">
            <a:off x="8910815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8"/>
          <p:cNvSpPr/>
          <p:nvPr/>
        </p:nvSpPr>
        <p:spPr>
          <a:xfrm flipH="1">
            <a:off x="8827526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8"/>
          <p:cNvSpPr/>
          <p:nvPr/>
        </p:nvSpPr>
        <p:spPr>
          <a:xfrm flipH="1">
            <a:off x="8868379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8"/>
          <p:cNvSpPr/>
          <p:nvPr/>
        </p:nvSpPr>
        <p:spPr>
          <a:xfrm flipH="1">
            <a:off x="8949312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8"/>
          <p:cNvSpPr/>
          <p:nvPr/>
        </p:nvSpPr>
        <p:spPr>
          <a:xfrm flipH="1">
            <a:off x="8701821" y="6281925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8"/>
          <p:cNvSpPr/>
          <p:nvPr/>
        </p:nvSpPr>
        <p:spPr>
          <a:xfrm flipH="1">
            <a:off x="8621681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8"/>
          <p:cNvSpPr/>
          <p:nvPr/>
        </p:nvSpPr>
        <p:spPr>
          <a:xfrm flipH="1">
            <a:off x="8661742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8"/>
          <p:cNvSpPr/>
          <p:nvPr/>
        </p:nvSpPr>
        <p:spPr>
          <a:xfrm flipH="1">
            <a:off x="8866024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8"/>
          <p:cNvSpPr/>
          <p:nvPr/>
        </p:nvSpPr>
        <p:spPr>
          <a:xfrm flipH="1">
            <a:off x="8782736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8"/>
          <p:cNvSpPr/>
          <p:nvPr/>
        </p:nvSpPr>
        <p:spPr>
          <a:xfrm flipH="1">
            <a:off x="8742675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8"/>
          <p:cNvSpPr/>
          <p:nvPr/>
        </p:nvSpPr>
        <p:spPr>
          <a:xfrm flipH="1">
            <a:off x="8953250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8"/>
          <p:cNvSpPr/>
          <p:nvPr/>
        </p:nvSpPr>
        <p:spPr>
          <a:xfrm flipH="1">
            <a:off x="8787466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8"/>
          <p:cNvSpPr/>
          <p:nvPr/>
        </p:nvSpPr>
        <p:spPr>
          <a:xfrm flipH="1">
            <a:off x="8870754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8"/>
          <p:cNvSpPr/>
          <p:nvPr/>
        </p:nvSpPr>
        <p:spPr>
          <a:xfrm flipH="1">
            <a:off x="8704178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8"/>
          <p:cNvSpPr/>
          <p:nvPr/>
        </p:nvSpPr>
        <p:spPr>
          <a:xfrm flipH="1">
            <a:off x="8400081" y="6094151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8"/>
          <p:cNvSpPr/>
          <p:nvPr/>
        </p:nvSpPr>
        <p:spPr>
          <a:xfrm flipH="1">
            <a:off x="8396161" y="6087857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/>
          <p:nvPr/>
        </p:nvSpPr>
        <p:spPr>
          <a:xfrm flipH="1">
            <a:off x="8592609" y="5823860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8"/>
          <p:cNvSpPr/>
          <p:nvPr/>
        </p:nvSpPr>
        <p:spPr>
          <a:xfrm flipH="1">
            <a:off x="8585541" y="5816775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8"/>
          <p:cNvSpPr/>
          <p:nvPr/>
        </p:nvSpPr>
        <p:spPr>
          <a:xfrm flipH="1">
            <a:off x="8580039" y="5823860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8"/>
          <p:cNvSpPr/>
          <p:nvPr/>
        </p:nvSpPr>
        <p:spPr>
          <a:xfrm flipH="1">
            <a:off x="8572952" y="5816775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8"/>
          <p:cNvSpPr/>
          <p:nvPr/>
        </p:nvSpPr>
        <p:spPr>
          <a:xfrm flipH="1">
            <a:off x="8249225" y="4916341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8"/>
          <p:cNvSpPr/>
          <p:nvPr/>
        </p:nvSpPr>
        <p:spPr>
          <a:xfrm flipH="1">
            <a:off x="8249225" y="5200783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8"/>
          <p:cNvSpPr/>
          <p:nvPr/>
        </p:nvSpPr>
        <p:spPr>
          <a:xfrm flipH="1">
            <a:off x="8807103" y="3777840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8"/>
          <p:cNvSpPr/>
          <p:nvPr/>
        </p:nvSpPr>
        <p:spPr>
          <a:xfrm flipH="1">
            <a:off x="8807103" y="3870550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/>
          <p:nvPr/>
        </p:nvSpPr>
        <p:spPr>
          <a:xfrm flipH="1">
            <a:off x="8807103" y="4029268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8"/>
          <p:cNvSpPr/>
          <p:nvPr/>
        </p:nvSpPr>
        <p:spPr>
          <a:xfrm flipH="1">
            <a:off x="8807103" y="4121205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8"/>
          <p:cNvSpPr txBox="1"/>
          <p:nvPr/>
        </p:nvSpPr>
        <p:spPr>
          <a:xfrm>
            <a:off x="934175" y="6260050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Ứng dụng Stack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30" name="Google Shape;330;p48"/>
          <p:cNvGrpSpPr/>
          <p:nvPr/>
        </p:nvGrpSpPr>
        <p:grpSpPr>
          <a:xfrm>
            <a:off x="411375" y="1985763"/>
            <a:ext cx="7759200" cy="3030401"/>
            <a:chOff x="130150" y="2161850"/>
            <a:chExt cx="7759200" cy="3030401"/>
          </a:xfrm>
        </p:grpSpPr>
        <p:sp>
          <p:nvSpPr>
            <p:cNvPr id="331" name="Google Shape;331;p48"/>
            <p:cNvSpPr/>
            <p:nvPr/>
          </p:nvSpPr>
          <p:spPr>
            <a:xfrm>
              <a:off x="130150" y="2507251"/>
              <a:ext cx="7759200" cy="2685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228600" marR="187387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br>
                <a:rPr lang="en-US" sz="2400">
                  <a:latin typeface="Exo"/>
                  <a:ea typeface="Exo"/>
                  <a:cs typeface="Exo"/>
                  <a:sym typeface="Exo"/>
                </a:rPr>
              </a:b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Bạn là một lập trình viên đang dựng ứng dụng duyệt web đơn giản.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0" lvl="0" marL="228600" marR="187387" rtl="0" algn="just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Bạn cần phát triển 02 chức năng: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74295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b="1" lang="en-US" sz="2400">
                  <a:latin typeface="Exo"/>
                  <a:ea typeface="Exo"/>
                  <a:cs typeface="Exo"/>
                  <a:sym typeface="Exo"/>
                </a:rPr>
                <a:t>Back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: 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Quay lại trang web trước đó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	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74295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b="1" lang="en-US" sz="2400">
                  <a:latin typeface="Exo"/>
                  <a:ea typeface="Exo"/>
                  <a:cs typeface="Exo"/>
                  <a:sym typeface="Exo"/>
                </a:rPr>
                <a:t>Forward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: Tiến tới trang web bạn vừa quay lại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127250" rtl="0" algn="just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3274000" y="21618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Đề bài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333" name="Google Shape;333;p48"/>
          <p:cNvSpPr/>
          <p:nvPr/>
        </p:nvSpPr>
        <p:spPr>
          <a:xfrm flipH="1">
            <a:off x="7331283" y="2819333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8"/>
          <p:cNvSpPr/>
          <p:nvPr/>
        </p:nvSpPr>
        <p:spPr>
          <a:xfrm flipH="1">
            <a:off x="7376855" y="2819275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8"/>
          <p:cNvSpPr/>
          <p:nvPr/>
        </p:nvSpPr>
        <p:spPr>
          <a:xfrm flipH="1">
            <a:off x="8243634" y="4531351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8"/>
          <p:cNvSpPr/>
          <p:nvPr/>
        </p:nvSpPr>
        <p:spPr>
          <a:xfrm flipH="1">
            <a:off x="8416513" y="4727775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8"/>
          <p:cNvSpPr/>
          <p:nvPr/>
        </p:nvSpPr>
        <p:spPr>
          <a:xfrm flipH="1">
            <a:off x="11117119" y="6424928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8"/>
          <p:cNvSpPr/>
          <p:nvPr/>
        </p:nvSpPr>
        <p:spPr>
          <a:xfrm flipH="1">
            <a:off x="11110825" y="6418634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8"/>
          <p:cNvSpPr/>
          <p:nvPr/>
        </p:nvSpPr>
        <p:spPr>
          <a:xfrm flipH="1">
            <a:off x="10750957" y="6129501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8"/>
          <p:cNvSpPr/>
          <p:nvPr/>
        </p:nvSpPr>
        <p:spPr>
          <a:xfrm flipH="1">
            <a:off x="10744662" y="6123149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8"/>
          <p:cNvSpPr/>
          <p:nvPr/>
        </p:nvSpPr>
        <p:spPr>
          <a:xfrm flipH="1">
            <a:off x="7614180" y="6061928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8"/>
          <p:cNvSpPr/>
          <p:nvPr/>
        </p:nvSpPr>
        <p:spPr>
          <a:xfrm flipH="1">
            <a:off x="7607886" y="6055325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/>
          <p:nvPr/>
        </p:nvSpPr>
        <p:spPr>
          <a:xfrm flipH="1">
            <a:off x="7614180" y="6061928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8"/>
          <p:cNvSpPr/>
          <p:nvPr/>
        </p:nvSpPr>
        <p:spPr>
          <a:xfrm flipH="1">
            <a:off x="7607114" y="6054862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8"/>
          <p:cNvSpPr/>
          <p:nvPr/>
        </p:nvSpPr>
        <p:spPr>
          <a:xfrm flipH="1">
            <a:off x="8510031" y="6182149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8"/>
          <p:cNvSpPr/>
          <p:nvPr/>
        </p:nvSpPr>
        <p:spPr>
          <a:xfrm flipH="1">
            <a:off x="8502945" y="6175855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8"/>
          <p:cNvSpPr/>
          <p:nvPr/>
        </p:nvSpPr>
        <p:spPr>
          <a:xfrm flipH="1">
            <a:off x="8815688" y="6426492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8"/>
          <p:cNvSpPr/>
          <p:nvPr/>
        </p:nvSpPr>
        <p:spPr>
          <a:xfrm flipH="1">
            <a:off x="8808602" y="6419426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"/>
          <p:cNvSpPr/>
          <p:nvPr/>
        </p:nvSpPr>
        <p:spPr>
          <a:xfrm flipH="1">
            <a:off x="9572389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8"/>
          <p:cNvSpPr/>
          <p:nvPr/>
        </p:nvSpPr>
        <p:spPr>
          <a:xfrm flipH="1">
            <a:off x="9489101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8"/>
          <p:cNvSpPr/>
          <p:nvPr/>
        </p:nvSpPr>
        <p:spPr>
          <a:xfrm flipH="1">
            <a:off x="9655677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8"/>
          <p:cNvSpPr/>
          <p:nvPr/>
        </p:nvSpPr>
        <p:spPr>
          <a:xfrm flipH="1">
            <a:off x="9614824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8"/>
          <p:cNvSpPr/>
          <p:nvPr/>
        </p:nvSpPr>
        <p:spPr>
          <a:xfrm flipH="1">
            <a:off x="9491456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8"/>
          <p:cNvSpPr/>
          <p:nvPr/>
        </p:nvSpPr>
        <p:spPr>
          <a:xfrm flipH="1">
            <a:off x="9574744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8"/>
          <p:cNvSpPr/>
          <p:nvPr/>
        </p:nvSpPr>
        <p:spPr>
          <a:xfrm flipH="1">
            <a:off x="9406604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8"/>
          <p:cNvSpPr/>
          <p:nvPr/>
        </p:nvSpPr>
        <p:spPr>
          <a:xfrm flipH="1">
            <a:off x="8991747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8"/>
          <p:cNvSpPr/>
          <p:nvPr/>
        </p:nvSpPr>
        <p:spPr>
          <a:xfrm flipH="1">
            <a:off x="9408960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8"/>
          <p:cNvSpPr/>
          <p:nvPr/>
        </p:nvSpPr>
        <p:spPr>
          <a:xfrm flipH="1">
            <a:off x="9323316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8"/>
          <p:cNvSpPr/>
          <p:nvPr/>
        </p:nvSpPr>
        <p:spPr>
          <a:xfrm flipH="1">
            <a:off x="9074244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8"/>
          <p:cNvSpPr/>
          <p:nvPr/>
        </p:nvSpPr>
        <p:spPr>
          <a:xfrm flipH="1">
            <a:off x="9240820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8"/>
          <p:cNvSpPr/>
          <p:nvPr/>
        </p:nvSpPr>
        <p:spPr>
          <a:xfrm flipH="1">
            <a:off x="9157532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8"/>
          <p:cNvSpPr/>
          <p:nvPr/>
        </p:nvSpPr>
        <p:spPr>
          <a:xfrm flipH="1">
            <a:off x="9076599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8"/>
          <p:cNvSpPr/>
          <p:nvPr/>
        </p:nvSpPr>
        <p:spPr>
          <a:xfrm flipH="1">
            <a:off x="9117451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8"/>
          <p:cNvSpPr/>
          <p:nvPr/>
        </p:nvSpPr>
        <p:spPr>
          <a:xfrm flipH="1">
            <a:off x="9283255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8"/>
          <p:cNvSpPr/>
          <p:nvPr/>
        </p:nvSpPr>
        <p:spPr>
          <a:xfrm flipH="1">
            <a:off x="9034183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8"/>
          <p:cNvSpPr/>
          <p:nvPr/>
        </p:nvSpPr>
        <p:spPr>
          <a:xfrm flipH="1">
            <a:off x="9325671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8"/>
          <p:cNvSpPr/>
          <p:nvPr/>
        </p:nvSpPr>
        <p:spPr>
          <a:xfrm flipH="1">
            <a:off x="9532328" y="6281925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8"/>
          <p:cNvSpPr/>
          <p:nvPr/>
        </p:nvSpPr>
        <p:spPr>
          <a:xfrm flipH="1">
            <a:off x="9365752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8"/>
          <p:cNvSpPr/>
          <p:nvPr/>
        </p:nvSpPr>
        <p:spPr>
          <a:xfrm flipH="1">
            <a:off x="9449040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/>
          <p:nvPr/>
        </p:nvSpPr>
        <p:spPr>
          <a:xfrm flipH="1">
            <a:off x="9199967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8"/>
          <p:cNvSpPr/>
          <p:nvPr/>
        </p:nvSpPr>
        <p:spPr>
          <a:xfrm flipH="1">
            <a:off x="9159887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8"/>
          <p:cNvSpPr/>
          <p:nvPr/>
        </p:nvSpPr>
        <p:spPr>
          <a:xfrm flipH="1">
            <a:off x="9242383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8"/>
          <p:cNvSpPr/>
          <p:nvPr/>
        </p:nvSpPr>
        <p:spPr>
          <a:xfrm flipH="1">
            <a:off x="8994103" y="6248930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8"/>
          <p:cNvSpPr/>
          <p:nvPr/>
        </p:nvSpPr>
        <p:spPr>
          <a:xfrm flipH="1">
            <a:off x="9197612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8"/>
          <p:cNvSpPr/>
          <p:nvPr/>
        </p:nvSpPr>
        <p:spPr>
          <a:xfrm flipH="1">
            <a:off x="9115096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8"/>
          <p:cNvSpPr/>
          <p:nvPr/>
        </p:nvSpPr>
        <p:spPr>
          <a:xfrm flipH="1">
            <a:off x="9280881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8"/>
          <p:cNvSpPr/>
          <p:nvPr/>
        </p:nvSpPr>
        <p:spPr>
          <a:xfrm flipH="1">
            <a:off x="9031808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8"/>
          <p:cNvSpPr/>
          <p:nvPr/>
        </p:nvSpPr>
        <p:spPr>
          <a:xfrm flipH="1">
            <a:off x="9364169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8"/>
          <p:cNvSpPr/>
          <p:nvPr/>
        </p:nvSpPr>
        <p:spPr>
          <a:xfrm flipH="1">
            <a:off x="9446684" y="6347142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8"/>
          <p:cNvSpPr/>
          <p:nvPr/>
        </p:nvSpPr>
        <p:spPr>
          <a:xfrm flipH="1">
            <a:off x="9612468" y="6347142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8"/>
          <p:cNvSpPr/>
          <p:nvPr/>
        </p:nvSpPr>
        <p:spPr>
          <a:xfrm flipH="1">
            <a:off x="9529953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/>
          <p:nvPr/>
        </p:nvSpPr>
        <p:spPr>
          <a:xfrm flipH="1">
            <a:off x="9695737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8"/>
          <p:cNvSpPr/>
          <p:nvPr/>
        </p:nvSpPr>
        <p:spPr>
          <a:xfrm flipH="1">
            <a:off x="9698112" y="6281925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8"/>
          <p:cNvSpPr/>
          <p:nvPr/>
        </p:nvSpPr>
        <p:spPr>
          <a:xfrm flipH="1">
            <a:off x="9119035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8"/>
          <p:cNvSpPr/>
          <p:nvPr/>
        </p:nvSpPr>
        <p:spPr>
          <a:xfrm flipH="1">
            <a:off x="9036538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8"/>
          <p:cNvSpPr/>
          <p:nvPr/>
        </p:nvSpPr>
        <p:spPr>
          <a:xfrm flipH="1">
            <a:off x="9202323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8"/>
          <p:cNvSpPr/>
          <p:nvPr/>
        </p:nvSpPr>
        <p:spPr>
          <a:xfrm flipH="1">
            <a:off x="9285611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8"/>
          <p:cNvSpPr/>
          <p:nvPr/>
        </p:nvSpPr>
        <p:spPr>
          <a:xfrm flipH="1">
            <a:off x="9738173" y="6314148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8"/>
          <p:cNvSpPr/>
          <p:nvPr/>
        </p:nvSpPr>
        <p:spPr>
          <a:xfrm flipH="1">
            <a:off x="9657239" y="6248930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8"/>
          <p:cNvSpPr/>
          <p:nvPr/>
        </p:nvSpPr>
        <p:spPr>
          <a:xfrm flipH="1">
            <a:off x="9779026" y="6347142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8"/>
          <p:cNvSpPr/>
          <p:nvPr/>
        </p:nvSpPr>
        <p:spPr>
          <a:xfrm flipH="1">
            <a:off x="9617180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8"/>
          <p:cNvSpPr/>
          <p:nvPr/>
        </p:nvSpPr>
        <p:spPr>
          <a:xfrm flipH="1">
            <a:off x="9451395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8"/>
          <p:cNvSpPr/>
          <p:nvPr/>
        </p:nvSpPr>
        <p:spPr>
          <a:xfrm flipH="1">
            <a:off x="9533891" y="6216708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8"/>
          <p:cNvSpPr/>
          <p:nvPr/>
        </p:nvSpPr>
        <p:spPr>
          <a:xfrm flipH="1">
            <a:off x="9368107" y="6216708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8"/>
          <p:cNvSpPr/>
          <p:nvPr/>
        </p:nvSpPr>
        <p:spPr>
          <a:xfrm flipH="1">
            <a:off x="7953749" y="4814210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8"/>
          <p:cNvSpPr/>
          <p:nvPr/>
        </p:nvSpPr>
        <p:spPr>
          <a:xfrm flipH="1">
            <a:off x="7947473" y="4807916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8"/>
          <p:cNvSpPr/>
          <p:nvPr/>
        </p:nvSpPr>
        <p:spPr>
          <a:xfrm flipH="1">
            <a:off x="8024476" y="4869214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8"/>
          <p:cNvSpPr/>
          <p:nvPr/>
        </p:nvSpPr>
        <p:spPr>
          <a:xfrm flipH="1">
            <a:off x="8018181" y="4862920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8"/>
          <p:cNvSpPr/>
          <p:nvPr/>
        </p:nvSpPr>
        <p:spPr>
          <a:xfrm flipH="1">
            <a:off x="8715167" y="4916341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8"/>
          <p:cNvSpPr/>
          <p:nvPr/>
        </p:nvSpPr>
        <p:spPr>
          <a:xfrm flipH="1">
            <a:off x="8715167" y="5194489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8"/>
          <p:cNvSpPr/>
          <p:nvPr/>
        </p:nvSpPr>
        <p:spPr>
          <a:xfrm flipH="1">
            <a:off x="8715167" y="5478140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8"/>
          <p:cNvSpPr/>
          <p:nvPr/>
        </p:nvSpPr>
        <p:spPr>
          <a:xfrm flipH="1">
            <a:off x="9056944" y="4590275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8"/>
          <p:cNvSpPr/>
          <p:nvPr/>
        </p:nvSpPr>
        <p:spPr>
          <a:xfrm flipH="1">
            <a:off x="9052233" y="4583981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8"/>
          <p:cNvSpPr/>
          <p:nvPr/>
        </p:nvSpPr>
        <p:spPr>
          <a:xfrm flipH="1">
            <a:off x="9248679" y="4319985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8"/>
          <p:cNvSpPr/>
          <p:nvPr/>
        </p:nvSpPr>
        <p:spPr>
          <a:xfrm flipH="1">
            <a:off x="9242385" y="4312918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8"/>
          <p:cNvSpPr/>
          <p:nvPr/>
        </p:nvSpPr>
        <p:spPr>
          <a:xfrm flipH="1">
            <a:off x="9236110" y="4319985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8"/>
          <p:cNvSpPr/>
          <p:nvPr/>
        </p:nvSpPr>
        <p:spPr>
          <a:xfrm flipH="1">
            <a:off x="9229815" y="4312918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8"/>
          <p:cNvSpPr/>
          <p:nvPr/>
        </p:nvSpPr>
        <p:spPr>
          <a:xfrm flipH="1">
            <a:off x="8610612" y="3310335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8"/>
          <p:cNvSpPr/>
          <p:nvPr/>
        </p:nvSpPr>
        <p:spPr>
          <a:xfrm flipH="1">
            <a:off x="8604317" y="3304060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8"/>
          <p:cNvSpPr/>
          <p:nvPr/>
        </p:nvSpPr>
        <p:spPr>
          <a:xfrm flipH="1">
            <a:off x="8681339" y="3365339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8"/>
          <p:cNvSpPr/>
          <p:nvPr/>
        </p:nvSpPr>
        <p:spPr>
          <a:xfrm flipH="1">
            <a:off x="8674253" y="3359045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8"/>
          <p:cNvSpPr/>
          <p:nvPr/>
        </p:nvSpPr>
        <p:spPr>
          <a:xfrm flipH="1">
            <a:off x="9280088" y="3461987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8"/>
          <p:cNvSpPr/>
          <p:nvPr/>
        </p:nvSpPr>
        <p:spPr>
          <a:xfrm flipH="1">
            <a:off x="8895062" y="382342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8"/>
          <p:cNvSpPr/>
          <p:nvPr/>
        </p:nvSpPr>
        <p:spPr>
          <a:xfrm flipH="1">
            <a:off x="8895062" y="390120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8"/>
          <p:cNvSpPr/>
          <p:nvPr/>
        </p:nvSpPr>
        <p:spPr>
          <a:xfrm flipH="1">
            <a:off x="8895062" y="4076414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8"/>
          <p:cNvSpPr/>
          <p:nvPr/>
        </p:nvSpPr>
        <p:spPr>
          <a:xfrm flipH="1">
            <a:off x="8895062" y="3997837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8"/>
          <p:cNvSpPr/>
          <p:nvPr/>
        </p:nvSpPr>
        <p:spPr>
          <a:xfrm flipH="1">
            <a:off x="9719314" y="3777840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8"/>
          <p:cNvSpPr/>
          <p:nvPr/>
        </p:nvSpPr>
        <p:spPr>
          <a:xfrm flipH="1">
            <a:off x="9719314" y="3870550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8"/>
          <p:cNvSpPr/>
          <p:nvPr/>
        </p:nvSpPr>
        <p:spPr>
          <a:xfrm flipH="1">
            <a:off x="9719314" y="4029268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8"/>
          <p:cNvSpPr/>
          <p:nvPr/>
        </p:nvSpPr>
        <p:spPr>
          <a:xfrm flipH="1">
            <a:off x="9719314" y="4121205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8"/>
          <p:cNvSpPr/>
          <p:nvPr/>
        </p:nvSpPr>
        <p:spPr>
          <a:xfrm flipH="1">
            <a:off x="8805521" y="3448627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8"/>
          <p:cNvSpPr/>
          <p:nvPr/>
        </p:nvSpPr>
        <p:spPr>
          <a:xfrm flipH="1">
            <a:off x="9944018" y="6094151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8"/>
          <p:cNvSpPr/>
          <p:nvPr/>
        </p:nvSpPr>
        <p:spPr>
          <a:xfrm flipH="1">
            <a:off x="9940078" y="6087857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8"/>
          <p:cNvSpPr/>
          <p:nvPr/>
        </p:nvSpPr>
        <p:spPr>
          <a:xfrm flipH="1">
            <a:off x="10136545" y="5823860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8"/>
          <p:cNvSpPr/>
          <p:nvPr/>
        </p:nvSpPr>
        <p:spPr>
          <a:xfrm flipH="1">
            <a:off x="10129459" y="5816775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8"/>
          <p:cNvSpPr/>
          <p:nvPr/>
        </p:nvSpPr>
        <p:spPr>
          <a:xfrm flipH="1">
            <a:off x="10123956" y="5823860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8"/>
          <p:cNvSpPr/>
          <p:nvPr/>
        </p:nvSpPr>
        <p:spPr>
          <a:xfrm flipH="1">
            <a:off x="10116888" y="5816775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8"/>
          <p:cNvSpPr/>
          <p:nvPr/>
        </p:nvSpPr>
        <p:spPr>
          <a:xfrm flipH="1">
            <a:off x="9497686" y="4814210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8"/>
          <p:cNvSpPr/>
          <p:nvPr/>
        </p:nvSpPr>
        <p:spPr>
          <a:xfrm flipH="1">
            <a:off x="9491391" y="4807916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8"/>
          <p:cNvSpPr/>
          <p:nvPr/>
        </p:nvSpPr>
        <p:spPr>
          <a:xfrm flipH="1">
            <a:off x="9568412" y="4869214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8"/>
          <p:cNvSpPr/>
          <p:nvPr/>
        </p:nvSpPr>
        <p:spPr>
          <a:xfrm flipH="1">
            <a:off x="9562117" y="4862920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8"/>
          <p:cNvSpPr/>
          <p:nvPr/>
        </p:nvSpPr>
        <p:spPr>
          <a:xfrm flipH="1">
            <a:off x="10109807" y="4916341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8"/>
          <p:cNvSpPr/>
          <p:nvPr/>
        </p:nvSpPr>
        <p:spPr>
          <a:xfrm flipH="1">
            <a:off x="10109807" y="5194489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8"/>
          <p:cNvSpPr/>
          <p:nvPr/>
        </p:nvSpPr>
        <p:spPr>
          <a:xfrm flipH="1">
            <a:off x="9643865" y="4916341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8"/>
          <p:cNvSpPr/>
          <p:nvPr/>
        </p:nvSpPr>
        <p:spPr>
          <a:xfrm flipH="1">
            <a:off x="9643865" y="5200783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8"/>
          <p:cNvSpPr/>
          <p:nvPr/>
        </p:nvSpPr>
        <p:spPr>
          <a:xfrm flipH="1">
            <a:off x="10053256" y="4430784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8"/>
          <p:cNvSpPr/>
          <p:nvPr/>
        </p:nvSpPr>
        <p:spPr>
          <a:xfrm flipH="1">
            <a:off x="10092514" y="4110606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8"/>
          <p:cNvSpPr/>
          <p:nvPr/>
        </p:nvSpPr>
        <p:spPr>
          <a:xfrm flipH="1">
            <a:off x="10241009" y="4136129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8"/>
          <p:cNvSpPr/>
          <p:nvPr/>
        </p:nvSpPr>
        <p:spPr>
          <a:xfrm flipH="1">
            <a:off x="10103522" y="4222564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8"/>
          <p:cNvSpPr/>
          <p:nvPr/>
        </p:nvSpPr>
        <p:spPr>
          <a:xfrm flipH="1">
            <a:off x="10090138" y="4103907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8"/>
          <p:cNvSpPr/>
          <p:nvPr/>
        </p:nvSpPr>
        <p:spPr>
          <a:xfrm flipH="1">
            <a:off x="9938498" y="3980847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8"/>
          <p:cNvSpPr/>
          <p:nvPr/>
        </p:nvSpPr>
        <p:spPr>
          <a:xfrm flipH="1">
            <a:off x="9957363" y="3974264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8"/>
          <p:cNvSpPr/>
          <p:nvPr/>
        </p:nvSpPr>
        <p:spPr>
          <a:xfrm flipH="1">
            <a:off x="10565537" y="4493434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8"/>
          <p:cNvSpPr/>
          <p:nvPr/>
        </p:nvSpPr>
        <p:spPr>
          <a:xfrm flipH="1">
            <a:off x="9983302" y="4165958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8"/>
          <p:cNvSpPr/>
          <p:nvPr/>
        </p:nvSpPr>
        <p:spPr>
          <a:xfrm flipH="1">
            <a:off x="10279517" y="4292357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8"/>
          <p:cNvSpPr/>
          <p:nvPr/>
        </p:nvSpPr>
        <p:spPr>
          <a:xfrm flipH="1">
            <a:off x="10057951" y="4461288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8"/>
          <p:cNvSpPr/>
          <p:nvPr/>
        </p:nvSpPr>
        <p:spPr>
          <a:xfrm flipH="1">
            <a:off x="10371463" y="4397539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8"/>
          <p:cNvSpPr/>
          <p:nvPr/>
        </p:nvSpPr>
        <p:spPr>
          <a:xfrm flipH="1">
            <a:off x="10369899" y="4390704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8"/>
          <p:cNvSpPr/>
          <p:nvPr/>
        </p:nvSpPr>
        <p:spPr>
          <a:xfrm flipH="1">
            <a:off x="9452069" y="6490937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8"/>
          <p:cNvSpPr/>
          <p:nvPr/>
        </p:nvSpPr>
        <p:spPr>
          <a:xfrm flipH="1">
            <a:off x="9445002" y="6484643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8"/>
          <p:cNvSpPr/>
          <p:nvPr/>
        </p:nvSpPr>
        <p:spPr>
          <a:xfrm flipH="1">
            <a:off x="10288123" y="4860565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8"/>
          <p:cNvSpPr/>
          <p:nvPr/>
        </p:nvSpPr>
        <p:spPr>
          <a:xfrm flipH="1">
            <a:off x="10371416" y="4891204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8"/>
          <p:cNvSpPr/>
          <p:nvPr/>
        </p:nvSpPr>
        <p:spPr>
          <a:xfrm flipH="1">
            <a:off x="10870399" y="5379928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8"/>
          <p:cNvSpPr/>
          <p:nvPr/>
        </p:nvSpPr>
        <p:spPr>
          <a:xfrm flipH="1">
            <a:off x="10537247" y="5756442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8"/>
          <p:cNvSpPr/>
          <p:nvPr/>
        </p:nvSpPr>
        <p:spPr>
          <a:xfrm flipH="1">
            <a:off x="10525464" y="5919215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8"/>
          <p:cNvSpPr/>
          <p:nvPr/>
        </p:nvSpPr>
        <p:spPr>
          <a:xfrm flipH="1">
            <a:off x="10451590" y="6399984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8"/>
          <p:cNvSpPr/>
          <p:nvPr/>
        </p:nvSpPr>
        <p:spPr>
          <a:xfrm flipH="1">
            <a:off x="10291270" y="4853943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8"/>
          <p:cNvSpPr/>
          <p:nvPr/>
        </p:nvSpPr>
        <p:spPr>
          <a:xfrm flipH="1">
            <a:off x="10321146" y="4772643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8"/>
          <p:cNvSpPr/>
          <p:nvPr/>
        </p:nvSpPr>
        <p:spPr>
          <a:xfrm flipH="1">
            <a:off x="10469660" y="4772566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8"/>
          <p:cNvSpPr/>
          <p:nvPr/>
        </p:nvSpPr>
        <p:spPr>
          <a:xfrm flipH="1">
            <a:off x="10314080" y="4766272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8"/>
          <p:cNvSpPr/>
          <p:nvPr/>
        </p:nvSpPr>
        <p:spPr>
          <a:xfrm flipH="1">
            <a:off x="9107217" y="5982308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8"/>
          <p:cNvSpPr/>
          <p:nvPr/>
        </p:nvSpPr>
        <p:spPr>
          <a:xfrm flipH="1">
            <a:off x="9111947" y="5976285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8"/>
          <p:cNvSpPr/>
          <p:nvPr/>
        </p:nvSpPr>
        <p:spPr>
          <a:xfrm flipH="1">
            <a:off x="9193671" y="6024995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8"/>
          <p:cNvSpPr/>
          <p:nvPr/>
        </p:nvSpPr>
        <p:spPr>
          <a:xfrm flipH="1">
            <a:off x="9375968" y="6029706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8"/>
          <p:cNvSpPr/>
          <p:nvPr/>
        </p:nvSpPr>
        <p:spPr>
          <a:xfrm flipH="1">
            <a:off x="9733058" y="5972674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8"/>
          <p:cNvSpPr/>
          <p:nvPr/>
        </p:nvSpPr>
        <p:spPr>
          <a:xfrm flipH="1">
            <a:off x="9738156" y="5966072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8"/>
          <p:cNvSpPr/>
          <p:nvPr/>
        </p:nvSpPr>
        <p:spPr>
          <a:xfrm flipH="1">
            <a:off x="9862317" y="6006924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8"/>
          <p:cNvSpPr/>
          <p:nvPr/>
        </p:nvSpPr>
        <p:spPr>
          <a:xfrm flipH="1">
            <a:off x="9945605" y="5986691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8"/>
          <p:cNvSpPr/>
          <p:nvPr/>
        </p:nvSpPr>
        <p:spPr>
          <a:xfrm flipH="1">
            <a:off x="9477267" y="5156784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8"/>
          <p:cNvSpPr/>
          <p:nvPr/>
        </p:nvSpPr>
        <p:spPr>
          <a:xfrm flipH="1">
            <a:off x="9485125" y="5196845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8"/>
          <p:cNvSpPr/>
          <p:nvPr/>
        </p:nvSpPr>
        <p:spPr>
          <a:xfrm flipH="1">
            <a:off x="9481978" y="5150104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8"/>
          <p:cNvSpPr/>
          <p:nvPr/>
        </p:nvSpPr>
        <p:spPr>
          <a:xfrm flipH="1">
            <a:off x="9536246" y="6217345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8"/>
          <p:cNvSpPr/>
          <p:nvPr/>
        </p:nvSpPr>
        <p:spPr>
          <a:xfrm flipH="1">
            <a:off x="10841276" y="4804499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8"/>
          <p:cNvSpPr/>
          <p:nvPr/>
        </p:nvSpPr>
        <p:spPr>
          <a:xfrm flipH="1">
            <a:off x="10834209" y="4798495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8"/>
          <p:cNvSpPr/>
          <p:nvPr/>
        </p:nvSpPr>
        <p:spPr>
          <a:xfrm flipH="1">
            <a:off x="10899390" y="4778242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/>
          <p:nvPr/>
        </p:nvSpPr>
        <p:spPr>
          <a:xfrm flipH="1">
            <a:off x="10893115" y="4771775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9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9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9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9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9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9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9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9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9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9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9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9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9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9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9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9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9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9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9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9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9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9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9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9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9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9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9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9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9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9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9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9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9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9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9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9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9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9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9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9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9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9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30" name="Google Shape;530;p49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Ứng dụng Stack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531" name="Google Shape;531;p49"/>
          <p:cNvGrpSpPr/>
          <p:nvPr/>
        </p:nvGrpSpPr>
        <p:grpSpPr>
          <a:xfrm>
            <a:off x="450150" y="1907588"/>
            <a:ext cx="7759200" cy="2475688"/>
            <a:chOff x="702325" y="2083550"/>
            <a:chExt cx="7759200" cy="2475688"/>
          </a:xfrm>
        </p:grpSpPr>
        <p:sp>
          <p:nvSpPr>
            <p:cNvPr id="532" name="Google Shape;532;p49"/>
            <p:cNvSpPr/>
            <p:nvPr/>
          </p:nvSpPr>
          <p:spPr>
            <a:xfrm>
              <a:off x="702325" y="2428938"/>
              <a:ext cx="7759200" cy="2130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Xây dựng 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lớp 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Browser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có 03 phương thức: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visit_page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back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100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forward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>
              <a:off x="3846175" y="20835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Yêu cầu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534" name="Google Shape;534;p49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9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9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9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9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9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9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9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9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9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9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9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9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9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9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9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9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9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9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9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9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9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9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9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9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9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9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9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9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9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9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9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9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9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9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9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9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9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9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9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9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9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9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9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9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9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9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9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9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9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9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9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9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9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9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9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9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9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9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9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9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9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9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9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9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9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9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9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9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9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9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9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9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9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9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9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9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9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9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9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9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9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9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9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9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9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9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9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9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9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9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9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9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9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9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9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9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49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9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9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9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9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9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9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9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9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9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9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9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9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9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9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9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9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9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9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9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9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9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9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9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9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9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9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9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9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9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9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9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9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9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9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9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9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9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9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9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9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9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9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0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0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0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50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50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0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0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50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0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0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0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0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0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0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0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0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0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0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0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0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0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0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0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0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0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0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0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0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0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0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0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0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0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0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0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0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0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0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0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0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0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731" name="Google Shape;731;p50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Ứng dụng Stack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732" name="Google Shape;732;p50"/>
          <p:cNvGrpSpPr/>
          <p:nvPr/>
        </p:nvGrpSpPr>
        <p:grpSpPr>
          <a:xfrm>
            <a:off x="450150" y="1907588"/>
            <a:ext cx="7759200" cy="2475688"/>
            <a:chOff x="702325" y="2083550"/>
            <a:chExt cx="7759200" cy="2475688"/>
          </a:xfrm>
        </p:grpSpPr>
        <p:sp>
          <p:nvSpPr>
            <p:cNvPr id="733" name="Google Shape;733;p50"/>
            <p:cNvSpPr/>
            <p:nvPr/>
          </p:nvSpPr>
          <p:spPr>
            <a:xfrm>
              <a:off x="702325" y="2428938"/>
              <a:ext cx="7759200" cy="2130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Xây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dựng lớp 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Browser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có 03 phương thức: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visit_page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back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100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forward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846175" y="20835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Yêu cầu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735" name="Google Shape;735;p50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0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0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0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0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0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0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0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0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0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0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0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0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0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0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0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0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0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0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0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0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0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0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0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0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0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0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0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0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0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0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0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0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0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0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0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50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0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0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0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0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0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0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0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0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0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0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0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0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0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0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0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0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0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50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0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0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0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0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0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50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0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0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0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0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0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0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50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0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50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50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50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50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0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0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0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0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0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0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0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0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0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0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50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0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0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50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0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0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0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0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50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0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0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50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0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50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0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50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0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50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50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50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50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50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0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50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0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50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50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50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0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50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50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0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0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50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0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50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50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50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50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50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50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50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50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50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50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50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50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50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50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50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50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50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50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50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0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50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50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50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50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50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0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5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880" name="Google Shape;880;p50"/>
          <p:cNvSpPr txBox="1"/>
          <p:nvPr/>
        </p:nvSpPr>
        <p:spPr>
          <a:xfrm>
            <a:off x="533500" y="4727900"/>
            <a:ext cx="6009300" cy="9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Gợi ý:</a:t>
            </a: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Sử dụng </a:t>
            </a:r>
            <a:r>
              <a:rPr lang="en-US" sz="2400">
                <a:solidFill>
                  <a:srgbClr val="C00000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hai stack</a:t>
            </a: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để lưu lịch sử back và lịch sử forward.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7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398" y="457201"/>
            <a:ext cx="4724402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51"/>
          <p:cNvSpPr/>
          <p:nvPr/>
        </p:nvSpPr>
        <p:spPr>
          <a:xfrm>
            <a:off x="3124200" y="3136659"/>
            <a:ext cx="83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/>
          </a:p>
        </p:txBody>
      </p:sp>
      <p:pic>
        <p:nvPicPr>
          <p:cNvPr id="888" name="Google Shape;88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6" cy="30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51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543314" y="2759817"/>
            <a:ext cx="6928839" cy="3847268"/>
          </a:xfrm>
          <a:custGeom>
            <a:rect b="b" l="l" r="r" t="t"/>
            <a:pathLst>
              <a:path extrusionOk="0" h="6106774" w="11743795">
                <a:moveTo>
                  <a:pt x="0" y="0"/>
                </a:moveTo>
                <a:lnTo>
                  <a:pt x="11743796" y="0"/>
                </a:lnTo>
                <a:lnTo>
                  <a:pt x="11743796" y="6106774"/>
                </a:lnTo>
                <a:lnTo>
                  <a:pt x="0" y="6106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black background&#10;&#10;Description automatically generated with low confidenc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74" y="250075"/>
            <a:ext cx="4572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/>
          <p:nvPr/>
        </p:nvSpPr>
        <p:spPr>
          <a:xfrm>
            <a:off x="5562600" y="3370526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Các thao tác cơ bản với Stack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8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178" name="Google Shape;1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8"/>
          <p:cNvSpPr/>
          <p:nvPr/>
        </p:nvSpPr>
        <p:spPr>
          <a:xfrm>
            <a:off x="5562600" y="2354900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Cấu trúc dữ liệu 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5562600" y="4386152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Thực hành:</a:t>
            </a: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Giả lập Trình duyệt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387825" y="1630038"/>
            <a:ext cx="108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Ngăn xếp (Stack)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một kiểu danh sách mà thao tác thêm và xóa phần tử được thực hiện </a:t>
            </a:r>
            <a:r>
              <a:rPr b="1"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ở cuối danh sách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Ngăn xếp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013" y="2457975"/>
            <a:ext cx="8683975" cy="29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387825" y="1630038"/>
            <a:ext cx="108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Ngăn xếp (Stack)</a:t>
            </a: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một kiểu danh sách mà thao tác thêm và xóa phần tử được thực hiện </a:t>
            </a:r>
            <a:r>
              <a:rPr b="1"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ở cuối danh sách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Ngăn xếp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013" y="2457975"/>
            <a:ext cx="8683975" cy="29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/>
        </p:nvSpPr>
        <p:spPr>
          <a:xfrm>
            <a:off x="533400" y="5336775"/>
            <a:ext cx="10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Stack</a:t>
            </a: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kiểu dữ liệu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Last In - First Out (LIFO).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/>
          <p:nvPr/>
        </p:nvSpPr>
        <p:spPr>
          <a:xfrm>
            <a:off x="5562600" y="3370526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Các thao tác cơ bản với Stack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1"/>
          <p:cNvSpPr/>
          <p:nvPr/>
        </p:nvSpPr>
        <p:spPr>
          <a:xfrm>
            <a:off x="5562600" y="2354900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Cấu trúc dữ liệu Stack</a:t>
            </a:r>
            <a:endParaRPr sz="1800">
              <a:solidFill>
                <a:srgbClr val="E226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5562600" y="4386152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Thực hành: Giả lập Trình duyệt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Ngăn xếp: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ác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238" y="2518950"/>
            <a:ext cx="7933522" cy="28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/>
          <p:nvPr/>
        </p:nvSpPr>
        <p:spPr>
          <a:xfrm>
            <a:off x="5337448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Khai báo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3354448" y="5320475"/>
            <a:ext cx="54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Python, ta biểu diễn stack sử dụng List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Ngăn xếp: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32" name="Google Shape;232;p43"/>
          <p:cNvSpPr/>
          <p:nvPr/>
        </p:nvSpPr>
        <p:spPr>
          <a:xfrm>
            <a:off x="5337450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Peek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3" name="Google Shape;233;p43"/>
          <p:cNvSpPr txBox="1"/>
          <p:nvPr/>
        </p:nvSpPr>
        <p:spPr>
          <a:xfrm>
            <a:off x="3354450" y="5126950"/>
            <a:ext cx="54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Xem phần tử ở đỉnh stack (không 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thay đổi stack)</a:t>
            </a:r>
            <a:endParaRPr sz="1800"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288" y="2452050"/>
            <a:ext cx="8705424" cy="28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00" y="2432425"/>
            <a:ext cx="7127576" cy="26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11: Ngăn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Ngăn xếp: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5337450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Push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3113400" y="4990750"/>
            <a:ext cx="59652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Phần tử mới thêm vào sẽ được đẩy vào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đỉnh stack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b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Ở đây, đỉnh stack là vị trí cuối mảng.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12725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O(1)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