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72" r:id="rId1"/>
    <p:sldMasterId id="2147483785" r:id="rId2"/>
  </p:sldMasterIdLst>
  <p:notesMasterIdLst>
    <p:notesMasterId r:id="rId19"/>
  </p:notesMasterIdLst>
  <p:sldIdLst>
    <p:sldId id="256" r:id="rId3"/>
    <p:sldId id="257" r:id="rId4"/>
    <p:sldId id="259" r:id="rId5"/>
    <p:sldId id="295" r:id="rId6"/>
    <p:sldId id="258" r:id="rId7"/>
    <p:sldId id="296" r:id="rId8"/>
    <p:sldId id="286" r:id="rId9"/>
    <p:sldId id="284" r:id="rId10"/>
    <p:sldId id="297" r:id="rId11"/>
    <p:sldId id="289" r:id="rId12"/>
    <p:sldId id="290" r:id="rId13"/>
    <p:sldId id="291" r:id="rId14"/>
    <p:sldId id="318" r:id="rId15"/>
    <p:sldId id="320" r:id="rId16"/>
    <p:sldId id="319" r:id="rId17"/>
    <p:sldId id="314" r:id="rId18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0"/>
      <p:bold r:id="rId21"/>
      <p:italic r:id="rId22"/>
      <p:boldItalic r:id="rId23"/>
    </p:embeddedFont>
    <p:embeddedFont>
      <p:font typeface="Helvetica" panose="020B0604020202020204" pitchFamily="34" charset="0"/>
      <p:regular r:id="rId24"/>
      <p:bold r:id="rId25"/>
      <p:italic r:id="rId26"/>
      <p:boldItalic r:id="rId27"/>
    </p:embeddedFont>
    <p:embeddedFont>
      <p:font typeface="Trebuchet MS" panose="020B0603020202020204" pitchFamily="34" charset="0"/>
      <p:regular r:id="rId28"/>
      <p:bold r:id="rId29"/>
      <p:italic r:id="rId30"/>
      <p:boldItalic r:id="rId31"/>
    </p:embeddedFont>
    <p:embeddedFont>
      <p:font typeface="Wingdings 3" panose="05040102010807070707" pitchFamily="18" charset="2"/>
      <p:regular r:id="rId3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0B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69"/>
  </p:normalViewPr>
  <p:slideViewPr>
    <p:cSldViewPr snapToGrid="0">
      <p:cViewPr>
        <p:scale>
          <a:sx n="100" d="100"/>
          <a:sy n="100" d="100"/>
        </p:scale>
        <p:origin x="946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#1">
  <dgm:title val=""/>
  <dgm:desc val=""/>
  <dgm:catLst>
    <dgm:cat type="colorful" pri="10300"/>
  </dgm:catLst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4#1">
  <dgm:title val=""/>
  <dgm:desc val=""/>
  <dgm:catLst>
    <dgm:cat type="accent5" pri="11400"/>
  </dgm:catLst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#1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#1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0EE499-D129-484D-B5C0-D0F3AC30E8B1}" type="doc">
      <dgm:prSet loTypeId="urn:microsoft.com/office/officeart/2005/8/layout/vList3" loCatId="list" qsTypeId="urn:microsoft.com/office/officeart/2005/8/quickstyle/simple1#1" qsCatId="simple" csTypeId="urn:microsoft.com/office/officeart/2005/8/colors/colorful3#1" csCatId="accent1" phldr="1"/>
      <dgm:spPr/>
    </dgm:pt>
    <dgm:pt modelId="{BEB4A0DE-FB16-4C4F-8DEA-03570694B93A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vi-VN" altLang="en-US">
              <a:latin typeface="Helvetica" panose="020B0604020202020204" pitchFamily="34" charset="0"/>
              <a:cs typeface="Helvetica" panose="020B0604020202020204" pitchFamily="34" charset="0"/>
            </a:rPr>
            <a:t>Khám </a:t>
          </a:r>
          <a:r>
            <a:rPr lang="en-US" altLang="en-US">
              <a:latin typeface="Helvetica" panose="020B0604020202020204" pitchFamily="34" charset="0"/>
              <a:cs typeface="Helvetica" panose="020B0604020202020204" pitchFamily="34" charset="0"/>
            </a:rPr>
            <a:t>kiến trúc</a:t>
          </a:r>
          <a:r>
            <a:rPr lang="vi-VN" altLang="en-US">
              <a:latin typeface="Helvetica" panose="020B0604020202020204" pitchFamily="34" charset="0"/>
              <a:cs typeface="Helvetica" panose="020B0604020202020204" pitchFamily="34" charset="0"/>
            </a:rPr>
            <a:t> </a:t>
          </a:r>
          <a:r>
            <a:rPr lang="vi-VN" altLang="en-US" dirty="0">
              <a:latin typeface="Helvetica" panose="020B0604020202020204" pitchFamily="34" charset="0"/>
              <a:cs typeface="Helvetica" panose="020B0604020202020204" pitchFamily="34" charset="0"/>
            </a:rPr>
            <a:t>mới</a:t>
          </a:r>
        </a:p>
      </dgm:t>
    </dgm:pt>
    <dgm:pt modelId="{66283CB7-69B8-41D5-A569-950515985F71}" type="sibTrans" cxnId="{6DAA4BAE-47B0-4CF3-A164-355089565138}">
      <dgm:prSet/>
      <dgm:spPr/>
      <dgm:t>
        <a:bodyPr/>
        <a:lstStyle/>
        <a:p>
          <a:endParaRPr lang="en-US"/>
        </a:p>
      </dgm:t>
    </dgm:pt>
    <dgm:pt modelId="{A1CD0B47-03FC-4535-A972-2673574CE2F3}" type="parTrans" cxnId="{6DAA4BAE-47B0-4CF3-A164-355089565138}">
      <dgm:prSet/>
      <dgm:spPr/>
      <dgm:t>
        <a:bodyPr/>
        <a:lstStyle/>
        <a:p>
          <a:endParaRPr lang="en-US"/>
        </a:p>
      </dgm:t>
    </dgm:pt>
    <dgm:pt modelId="{11A5EA0A-517A-463B-9BA8-5EB54D7D10F8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vi-VN" altLang="en-US" sz="2000" b="1">
              <a:latin typeface="Helvetica" panose="020B0604020202020204" pitchFamily="34" charset="0"/>
              <a:cs typeface="Helvetica" panose="020B0604020202020204" pitchFamily="34" charset="0"/>
            </a:rPr>
            <a:t>Cảm nhận được sự linh hoạt </a:t>
          </a:r>
          <a:r>
            <a:rPr lang="en-US" altLang="en-US" sz="2000" b="1">
              <a:latin typeface="Helvetica" panose="020B0604020202020204" pitchFamily="34" charset="0"/>
              <a:cs typeface="Helvetica" panose="020B0604020202020204" pitchFamily="34" charset="0"/>
            </a:rPr>
            <a:t>trong việc triển khai</a:t>
          </a:r>
          <a:endParaRPr lang="vi-VN" altLang="en-US" sz="2000" b="1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4EA87785-B7B3-4F48-BB13-D91C5DEA8DC1}" type="sibTrans" cxnId="{D649ABC5-A0AD-4BA8-98DD-2708F9A4E353}">
      <dgm:prSet/>
      <dgm:spPr/>
      <dgm:t>
        <a:bodyPr/>
        <a:lstStyle/>
        <a:p>
          <a:endParaRPr lang="en-US"/>
        </a:p>
      </dgm:t>
    </dgm:pt>
    <dgm:pt modelId="{E2B15CF1-464F-45CC-BFE4-6F0AA417C19E}" type="parTrans" cxnId="{D649ABC5-A0AD-4BA8-98DD-2708F9A4E353}">
      <dgm:prSet/>
      <dgm:spPr/>
      <dgm:t>
        <a:bodyPr/>
        <a:lstStyle/>
        <a:p>
          <a:endParaRPr lang="en-US"/>
        </a:p>
      </dgm:t>
    </dgm:pt>
    <dgm:pt modelId="{25EF8B53-4C57-43A4-9FE1-40C318A0AD88}">
      <dgm:prSet phldrT="[Text]" phldr="0" custT="1"/>
      <dgm:spPr/>
      <dgm:t>
        <a:bodyPr vert="horz" wrap="square"/>
        <a:lstStyle/>
        <a:p>
          <a:pPr algn="ctr">
            <a:lnSpc>
              <a:spcPct val="8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100" b="1">
              <a:latin typeface="Helvetica" panose="020B0604020202020204" pitchFamily="34" charset="0"/>
              <a:cs typeface="Helvetica" panose="020B0604020202020204" pitchFamily="34" charset="0"/>
            </a:rPr>
            <a:t>Dễ dàng quản lí</a:t>
          </a:r>
          <a:r>
            <a:rPr lang="vi-VN" altLang="en-US" sz="2100" b="1">
              <a:latin typeface="Helvetica" panose="020B0604020202020204" pitchFamily="34" charset="0"/>
              <a:cs typeface="Helvetica" panose="020B0604020202020204" pitchFamily="34" charset="0"/>
            </a:rPr>
            <a:t> </a:t>
          </a:r>
        </a:p>
      </dgm:t>
    </dgm:pt>
    <dgm:pt modelId="{F463D266-32E5-414A-9781-DA46FFE60955}" type="sibTrans" cxnId="{807C05BC-AE43-4963-845D-252EA9444D50}">
      <dgm:prSet/>
      <dgm:spPr/>
      <dgm:t>
        <a:bodyPr/>
        <a:lstStyle/>
        <a:p>
          <a:endParaRPr lang="en-US"/>
        </a:p>
      </dgm:t>
    </dgm:pt>
    <dgm:pt modelId="{62CE1C4C-AE05-4247-9728-BCA5F5CA780A}" type="parTrans" cxnId="{807C05BC-AE43-4963-845D-252EA9444D50}">
      <dgm:prSet/>
      <dgm:spPr/>
      <dgm:t>
        <a:bodyPr/>
        <a:lstStyle/>
        <a:p>
          <a:endParaRPr lang="en-US"/>
        </a:p>
      </dgm:t>
    </dgm:pt>
    <dgm:pt modelId="{3A30B1D0-F146-41C6-9373-8CC849B0566C}" type="pres">
      <dgm:prSet presAssocID="{800EE499-D129-484D-B5C0-D0F3AC30E8B1}" presName="linearFlow" presStyleCnt="0">
        <dgm:presLayoutVars>
          <dgm:dir/>
          <dgm:resizeHandles val="exact"/>
        </dgm:presLayoutVars>
      </dgm:prSet>
      <dgm:spPr/>
    </dgm:pt>
    <dgm:pt modelId="{65AAD8D9-A2BB-4BC0-ADC4-32A3E0934999}" type="pres">
      <dgm:prSet presAssocID="{BEB4A0DE-FB16-4C4F-8DEA-03570694B93A}" presName="composite" presStyleCnt="0"/>
      <dgm:spPr/>
    </dgm:pt>
    <dgm:pt modelId="{F8DF891C-0D10-4055-A8A8-3FC34ADEDC5B}" type="pres">
      <dgm:prSet presAssocID="{BEB4A0DE-FB16-4C4F-8DEA-03570694B93A}" presName="imgShp" presStyleLbl="fgImgPlace1" presStyleIdx="0" presStyleCnt="3"/>
      <dgm:spPr>
        <a:blipFill>
          <a:blip xmlns:r="http://schemas.openxmlformats.org/officeDocument/2006/relationships" r:embed="rId1"/>
          <a:stretch>
            <a:fillRect/>
          </a:stretch>
        </a:blipFill>
      </dgm:spPr>
    </dgm:pt>
    <dgm:pt modelId="{5D3E6026-A697-4D8F-84B5-C5321A8528B3}" type="pres">
      <dgm:prSet presAssocID="{BEB4A0DE-FB16-4C4F-8DEA-03570694B93A}" presName="txShp" presStyleLbl="node1" presStyleIdx="0" presStyleCnt="3">
        <dgm:presLayoutVars>
          <dgm:bulletEnabled val="1"/>
        </dgm:presLayoutVars>
      </dgm:prSet>
      <dgm:spPr/>
    </dgm:pt>
    <dgm:pt modelId="{01F33C7F-4C3C-42D3-8542-4BC345A10B4C}" type="pres">
      <dgm:prSet presAssocID="{66283CB7-69B8-41D5-A569-950515985F71}" presName="spacing" presStyleCnt="0"/>
      <dgm:spPr/>
    </dgm:pt>
    <dgm:pt modelId="{5373068E-DCEB-4D3C-BFF1-43C34CE727FD}" type="pres">
      <dgm:prSet presAssocID="{11A5EA0A-517A-463B-9BA8-5EB54D7D10F8}" presName="composite" presStyleCnt="0"/>
      <dgm:spPr/>
    </dgm:pt>
    <dgm:pt modelId="{48C23F44-CDC2-4998-B9C4-F737C51D3228}" type="pres">
      <dgm:prSet presAssocID="{11A5EA0A-517A-463B-9BA8-5EB54D7D10F8}" presName="imgShp" presStyleLbl="fgImgPlace1" presStyleIdx="1" presStyleCnt="3"/>
      <dgm:spPr>
        <a:blipFill>
          <a:blip xmlns:r="http://schemas.openxmlformats.org/officeDocument/2006/relationships" r:embed="rId2"/>
          <a:stretch>
            <a:fillRect/>
          </a:stretch>
        </a:blipFill>
      </dgm:spPr>
    </dgm:pt>
    <dgm:pt modelId="{DC27DDA6-73A4-45AF-8B52-70E594C6E063}" type="pres">
      <dgm:prSet presAssocID="{11A5EA0A-517A-463B-9BA8-5EB54D7D10F8}" presName="txShp" presStyleLbl="node1" presStyleIdx="1" presStyleCnt="3">
        <dgm:presLayoutVars>
          <dgm:bulletEnabled val="1"/>
        </dgm:presLayoutVars>
      </dgm:prSet>
      <dgm:spPr/>
    </dgm:pt>
    <dgm:pt modelId="{1BD648EC-230D-47E1-A618-F93D265B0703}" type="pres">
      <dgm:prSet presAssocID="{4EA87785-B7B3-4F48-BB13-D91C5DEA8DC1}" presName="spacing" presStyleCnt="0"/>
      <dgm:spPr/>
    </dgm:pt>
    <dgm:pt modelId="{7D4A810A-A6D4-47BA-AF8D-AB4F73C04080}" type="pres">
      <dgm:prSet presAssocID="{25EF8B53-4C57-43A4-9FE1-40C318A0AD88}" presName="composite" presStyleCnt="0"/>
      <dgm:spPr/>
    </dgm:pt>
    <dgm:pt modelId="{69DE5637-6198-4292-ADFF-69DC2A063BC5}" type="pres">
      <dgm:prSet presAssocID="{25EF8B53-4C57-43A4-9FE1-40C318A0AD88}" presName="imgShp" presStyleLbl="fgImgPlace1" presStyleIdx="2" presStyleCnt="3"/>
      <dgm:spPr>
        <a:blipFill>
          <a:blip xmlns:r="http://schemas.openxmlformats.org/officeDocument/2006/relationships" r:embed="rId3"/>
          <a:stretch>
            <a:fillRect/>
          </a:stretch>
        </a:blipFill>
      </dgm:spPr>
    </dgm:pt>
    <dgm:pt modelId="{00C34D87-B2DD-493A-BAA2-1A14EA17DEB1}" type="pres">
      <dgm:prSet presAssocID="{25EF8B53-4C57-43A4-9FE1-40C318A0AD88}" presName="txShp" presStyleLbl="node1" presStyleIdx="2" presStyleCnt="3" custScaleY="99300">
        <dgm:presLayoutVars>
          <dgm:bulletEnabled val="1"/>
        </dgm:presLayoutVars>
      </dgm:prSet>
      <dgm:spPr/>
    </dgm:pt>
  </dgm:ptLst>
  <dgm:cxnLst>
    <dgm:cxn modelId="{3B18B967-1DD5-4DD4-93D3-4EFA8424F993}" type="presOf" srcId="{BEB4A0DE-FB16-4C4F-8DEA-03570694B93A}" destId="{5D3E6026-A697-4D8F-84B5-C5321A8528B3}" srcOrd="0" destOrd="0" presId="urn:microsoft.com/office/officeart/2005/8/layout/vList3"/>
    <dgm:cxn modelId="{6DAA4BAE-47B0-4CF3-A164-355089565138}" srcId="{800EE499-D129-484D-B5C0-D0F3AC30E8B1}" destId="{BEB4A0DE-FB16-4C4F-8DEA-03570694B93A}" srcOrd="0" destOrd="0" parTransId="{A1CD0B47-03FC-4535-A972-2673574CE2F3}" sibTransId="{66283CB7-69B8-41D5-A569-950515985F71}"/>
    <dgm:cxn modelId="{807C05BC-AE43-4963-845D-252EA9444D50}" srcId="{800EE499-D129-484D-B5C0-D0F3AC30E8B1}" destId="{25EF8B53-4C57-43A4-9FE1-40C318A0AD88}" srcOrd="2" destOrd="0" parTransId="{62CE1C4C-AE05-4247-9728-BCA5F5CA780A}" sibTransId="{F463D266-32E5-414A-9781-DA46FFE60955}"/>
    <dgm:cxn modelId="{B04533C3-5926-4F02-BBAF-1F5D85E49AD6}" type="presOf" srcId="{800EE499-D129-484D-B5C0-D0F3AC30E8B1}" destId="{3A30B1D0-F146-41C6-9373-8CC849B0566C}" srcOrd="0" destOrd="0" presId="urn:microsoft.com/office/officeart/2005/8/layout/vList3"/>
    <dgm:cxn modelId="{D649ABC5-A0AD-4BA8-98DD-2708F9A4E353}" srcId="{800EE499-D129-484D-B5C0-D0F3AC30E8B1}" destId="{11A5EA0A-517A-463B-9BA8-5EB54D7D10F8}" srcOrd="1" destOrd="0" parTransId="{E2B15CF1-464F-45CC-BFE4-6F0AA417C19E}" sibTransId="{4EA87785-B7B3-4F48-BB13-D91C5DEA8DC1}"/>
    <dgm:cxn modelId="{7B6736DB-98C5-44A3-A495-139D31893389}" type="presOf" srcId="{11A5EA0A-517A-463B-9BA8-5EB54D7D10F8}" destId="{DC27DDA6-73A4-45AF-8B52-70E594C6E063}" srcOrd="0" destOrd="0" presId="urn:microsoft.com/office/officeart/2005/8/layout/vList3"/>
    <dgm:cxn modelId="{F1B5A2DF-EA73-47D2-8187-82CE2DE5BEBB}" type="presOf" srcId="{25EF8B53-4C57-43A4-9FE1-40C318A0AD88}" destId="{00C34D87-B2DD-493A-BAA2-1A14EA17DEB1}" srcOrd="0" destOrd="0" presId="urn:microsoft.com/office/officeart/2005/8/layout/vList3"/>
    <dgm:cxn modelId="{3D445316-CE74-4889-8720-E89C0EE87599}" type="presParOf" srcId="{3A30B1D0-F146-41C6-9373-8CC849B0566C}" destId="{65AAD8D9-A2BB-4BC0-ADC4-32A3E0934999}" srcOrd="0" destOrd="0" presId="urn:microsoft.com/office/officeart/2005/8/layout/vList3"/>
    <dgm:cxn modelId="{01E6DDF5-1108-41A9-BACC-75F099478F2C}" type="presParOf" srcId="{65AAD8D9-A2BB-4BC0-ADC4-32A3E0934999}" destId="{F8DF891C-0D10-4055-A8A8-3FC34ADEDC5B}" srcOrd="0" destOrd="0" presId="urn:microsoft.com/office/officeart/2005/8/layout/vList3"/>
    <dgm:cxn modelId="{072E9938-0B13-4C07-85A3-03F3734FCE77}" type="presParOf" srcId="{65AAD8D9-A2BB-4BC0-ADC4-32A3E0934999}" destId="{5D3E6026-A697-4D8F-84B5-C5321A8528B3}" srcOrd="1" destOrd="0" presId="urn:microsoft.com/office/officeart/2005/8/layout/vList3"/>
    <dgm:cxn modelId="{4A768EFD-409D-4C35-AE64-286C4338D6BB}" type="presParOf" srcId="{3A30B1D0-F146-41C6-9373-8CC849B0566C}" destId="{01F33C7F-4C3C-42D3-8542-4BC345A10B4C}" srcOrd="1" destOrd="0" presId="urn:microsoft.com/office/officeart/2005/8/layout/vList3"/>
    <dgm:cxn modelId="{EC386691-6A60-47EF-AEF5-B3C6459686D9}" type="presParOf" srcId="{3A30B1D0-F146-41C6-9373-8CC849B0566C}" destId="{5373068E-DCEB-4D3C-BFF1-43C34CE727FD}" srcOrd="2" destOrd="0" presId="urn:microsoft.com/office/officeart/2005/8/layout/vList3"/>
    <dgm:cxn modelId="{E302837A-4A9D-4523-A697-3E2C1A704240}" type="presParOf" srcId="{5373068E-DCEB-4D3C-BFF1-43C34CE727FD}" destId="{48C23F44-CDC2-4998-B9C4-F737C51D3228}" srcOrd="0" destOrd="0" presId="urn:microsoft.com/office/officeart/2005/8/layout/vList3"/>
    <dgm:cxn modelId="{FB581AD1-89C7-4618-B32E-188D0370CD90}" type="presParOf" srcId="{5373068E-DCEB-4D3C-BFF1-43C34CE727FD}" destId="{DC27DDA6-73A4-45AF-8B52-70E594C6E063}" srcOrd="1" destOrd="0" presId="urn:microsoft.com/office/officeart/2005/8/layout/vList3"/>
    <dgm:cxn modelId="{E65E27FF-B045-4E0E-9028-44DEC877A5CC}" type="presParOf" srcId="{3A30B1D0-F146-41C6-9373-8CC849B0566C}" destId="{1BD648EC-230D-47E1-A618-F93D265B0703}" srcOrd="3" destOrd="0" presId="urn:microsoft.com/office/officeart/2005/8/layout/vList3"/>
    <dgm:cxn modelId="{41C4DECC-0603-47F9-9CAA-B0FFF87AFB69}" type="presParOf" srcId="{3A30B1D0-F146-41C6-9373-8CC849B0566C}" destId="{7D4A810A-A6D4-47BA-AF8D-AB4F73C04080}" srcOrd="4" destOrd="0" presId="urn:microsoft.com/office/officeart/2005/8/layout/vList3"/>
    <dgm:cxn modelId="{2294CBC1-AA92-4115-B654-391493DE28A1}" type="presParOf" srcId="{7D4A810A-A6D4-47BA-AF8D-AB4F73C04080}" destId="{69DE5637-6198-4292-ADFF-69DC2A063BC5}" srcOrd="0" destOrd="0" presId="urn:microsoft.com/office/officeart/2005/8/layout/vList3"/>
    <dgm:cxn modelId="{FE0A07DD-4384-4DB8-8EE4-9EA4169EF009}" type="presParOf" srcId="{7D4A810A-A6D4-47BA-AF8D-AB4F73C04080}" destId="{00C34D87-B2DD-493A-BAA2-1A14EA17DEB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2895AB-A493-834E-AFE5-E89190B41B6A}" type="doc">
      <dgm:prSet loTypeId="urn:microsoft.com/office/officeart/2008/layout/VerticalCurvedList#1" loCatId="" qsTypeId="urn:microsoft.com/office/officeart/2005/8/quickstyle/3d3#1" qsCatId="3D" csTypeId="urn:microsoft.com/office/officeart/2005/8/colors/accent5_4#1" csCatId="accent5" phldr="1"/>
      <dgm:spPr/>
      <dgm:t>
        <a:bodyPr/>
        <a:lstStyle/>
        <a:p>
          <a:endParaRPr lang="en-US"/>
        </a:p>
      </dgm:t>
    </dgm:pt>
    <dgm:pt modelId="{9C6B846B-FA57-454F-9119-1E3EDA011C0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CHƯƠNG 1: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TỔNG QUAN ĐỀ TÀI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B396156-DCD6-C044-B1AB-0E9F2249BE12}" type="parTrans" cxnId="{02083076-4C67-7E40-A52A-B830F553F75C}">
      <dgm:prSet/>
      <dgm:spPr/>
      <dgm:t>
        <a:bodyPr/>
        <a:lstStyle/>
        <a:p>
          <a:endParaRPr lang="en-US"/>
        </a:p>
      </dgm:t>
    </dgm:pt>
    <dgm:pt modelId="{C623D365-CED0-EB4E-9F22-68222BF2830B}" type="sibTrans" cxnId="{02083076-4C67-7E40-A52A-B830F553F75C}">
      <dgm:prSet/>
      <dgm:spPr/>
      <dgm:t>
        <a:bodyPr/>
        <a:lstStyle/>
        <a:p>
          <a:endParaRPr lang="en-US"/>
        </a:p>
      </dgm:t>
    </dgm:pt>
    <dgm:pt modelId="{1D6AF690-FBFB-C840-931C-2D271DDB37C2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CHƯƠNG 2: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NGHIÊN CỨU LÝ THUYẾT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C84BE9-B94A-1145-9196-E099EF086B47}" type="parTrans" cxnId="{EA89B597-C523-2F43-9B15-C0C76CAB13EA}">
      <dgm:prSet/>
      <dgm:spPr/>
      <dgm:t>
        <a:bodyPr/>
        <a:lstStyle/>
        <a:p>
          <a:endParaRPr lang="en-US"/>
        </a:p>
      </dgm:t>
    </dgm:pt>
    <dgm:pt modelId="{56ECF82F-3F43-DB40-99AB-8EB2B8706E42}" type="sibTrans" cxnId="{EA89B597-C523-2F43-9B15-C0C76CAB13EA}">
      <dgm:prSet/>
      <dgm:spPr/>
      <dgm:t>
        <a:bodyPr/>
        <a:lstStyle/>
        <a:p>
          <a:endParaRPr lang="en-US"/>
        </a:p>
      </dgm:t>
    </dgm:pt>
    <dgm:pt modelId="{15B5DFAE-18DF-CF41-BE44-EAEBC2570CC5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CHƯƠNG 3: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HIỆN THỰC HÓA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12A87AD-A500-AA45-AFA4-FC244E3F394C}" type="sibTrans" cxnId="{DA5ED305-9CEC-3047-A08B-6ED47A9BD2E2}">
      <dgm:prSet/>
      <dgm:spPr/>
      <dgm:t>
        <a:bodyPr/>
        <a:lstStyle/>
        <a:p>
          <a:endParaRPr lang="en-US"/>
        </a:p>
      </dgm:t>
    </dgm:pt>
    <dgm:pt modelId="{B463B716-18DF-3241-9118-DE7DA54B2BAE}" type="parTrans" cxnId="{DA5ED305-9CEC-3047-A08B-6ED47A9BD2E2}">
      <dgm:prSet/>
      <dgm:spPr/>
      <dgm:t>
        <a:bodyPr/>
        <a:lstStyle/>
        <a:p>
          <a:endParaRPr lang="en-US"/>
        </a:p>
      </dgm:t>
    </dgm:pt>
    <dgm:pt modelId="{0F61E46D-1CE5-154F-962E-2E5AB28E3F3C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CHƯƠNG 4: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KẾT QUẢ THỬ NGHIỆM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AFBC34F-A751-1145-9606-0037D0B87DF4}" type="parTrans" cxnId="{8A9D2AA1-219A-6E46-9667-637D2E9DF691}">
      <dgm:prSet/>
      <dgm:spPr/>
      <dgm:t>
        <a:bodyPr/>
        <a:lstStyle/>
        <a:p>
          <a:endParaRPr lang="en-US"/>
        </a:p>
      </dgm:t>
    </dgm:pt>
    <dgm:pt modelId="{C6E10A44-A6FD-FF47-9C24-FE86885D1F78}" type="sibTrans" cxnId="{8A9D2AA1-219A-6E46-9667-637D2E9DF691}">
      <dgm:prSet/>
      <dgm:spPr/>
      <dgm:t>
        <a:bodyPr/>
        <a:lstStyle/>
        <a:p>
          <a:endParaRPr lang="en-US"/>
        </a:p>
      </dgm:t>
    </dgm:pt>
    <dgm:pt modelId="{6ED1FDB5-D97F-A345-BB06-8E387A4CAA14}" type="pres">
      <dgm:prSet presAssocID="{3C2895AB-A493-834E-AFE5-E89190B41B6A}" presName="Name0" presStyleCnt="0">
        <dgm:presLayoutVars>
          <dgm:chMax val="7"/>
          <dgm:chPref val="7"/>
          <dgm:dir/>
        </dgm:presLayoutVars>
      </dgm:prSet>
      <dgm:spPr/>
    </dgm:pt>
    <dgm:pt modelId="{EC5942E5-F516-8F4C-97EB-EB22B10F9C9F}" type="pres">
      <dgm:prSet presAssocID="{3C2895AB-A493-834E-AFE5-E89190B41B6A}" presName="Name1" presStyleCnt="0"/>
      <dgm:spPr/>
    </dgm:pt>
    <dgm:pt modelId="{45396AAB-F661-7549-8AC9-16854734D6F5}" type="pres">
      <dgm:prSet presAssocID="{3C2895AB-A493-834E-AFE5-E89190B41B6A}" presName="cycle" presStyleCnt="0"/>
      <dgm:spPr/>
    </dgm:pt>
    <dgm:pt modelId="{F721DABC-A622-514B-9876-18D37EAEE6CE}" type="pres">
      <dgm:prSet presAssocID="{3C2895AB-A493-834E-AFE5-E89190B41B6A}" presName="srcNode" presStyleLbl="node1" presStyleIdx="0" presStyleCnt="4"/>
      <dgm:spPr/>
    </dgm:pt>
    <dgm:pt modelId="{17B873C0-ADB0-EA4A-BDEA-FA3BBFD7D8DF}" type="pres">
      <dgm:prSet presAssocID="{3C2895AB-A493-834E-AFE5-E89190B41B6A}" presName="conn" presStyleLbl="parChTrans1D2" presStyleIdx="0" presStyleCnt="1"/>
      <dgm:spPr/>
    </dgm:pt>
    <dgm:pt modelId="{78D736EE-ECC8-C343-9F18-84979672733D}" type="pres">
      <dgm:prSet presAssocID="{3C2895AB-A493-834E-AFE5-E89190B41B6A}" presName="extraNode" presStyleLbl="node1" presStyleIdx="0" presStyleCnt="4"/>
      <dgm:spPr/>
    </dgm:pt>
    <dgm:pt modelId="{B824AEEE-0D99-1D48-AFFD-98840CEF59B7}" type="pres">
      <dgm:prSet presAssocID="{3C2895AB-A493-834E-AFE5-E89190B41B6A}" presName="dstNode" presStyleLbl="node1" presStyleIdx="0" presStyleCnt="4"/>
      <dgm:spPr/>
    </dgm:pt>
    <dgm:pt modelId="{0E034C61-55A0-8A49-8ABB-FA641002E924}" type="pres">
      <dgm:prSet presAssocID="{9C6B846B-FA57-454F-9119-1E3EDA011C0E}" presName="text_1" presStyleLbl="node1" presStyleIdx="0" presStyleCnt="4">
        <dgm:presLayoutVars>
          <dgm:bulletEnabled val="1"/>
        </dgm:presLayoutVars>
      </dgm:prSet>
      <dgm:spPr/>
    </dgm:pt>
    <dgm:pt modelId="{995261BD-2F85-2346-ABF4-C3D8A551F895}" type="pres">
      <dgm:prSet presAssocID="{9C6B846B-FA57-454F-9119-1E3EDA011C0E}" presName="accent_1" presStyleCnt="0"/>
      <dgm:spPr/>
    </dgm:pt>
    <dgm:pt modelId="{E0E2D569-B6FF-4D49-B4F9-18B80CBDFD16}" type="pres">
      <dgm:prSet presAssocID="{9C6B846B-FA57-454F-9119-1E3EDA011C0E}" presName="accentRepeatNode" presStyleLbl="solidFgAcc1" presStyleIdx="0" presStyleCnt="4"/>
      <dgm:spPr>
        <a:ln>
          <a:solidFill>
            <a:schemeClr val="accent5">
              <a:lumMod val="75000"/>
            </a:schemeClr>
          </a:solidFill>
        </a:ln>
      </dgm:spPr>
    </dgm:pt>
    <dgm:pt modelId="{817EE724-7101-0142-92F7-EB5B073374EE}" type="pres">
      <dgm:prSet presAssocID="{1D6AF690-FBFB-C840-931C-2D271DDB37C2}" presName="text_2" presStyleLbl="node1" presStyleIdx="1" presStyleCnt="4">
        <dgm:presLayoutVars>
          <dgm:bulletEnabled val="1"/>
        </dgm:presLayoutVars>
      </dgm:prSet>
      <dgm:spPr/>
    </dgm:pt>
    <dgm:pt modelId="{2C1A53CB-DD41-7D48-9B09-8AFDCD571B4D}" type="pres">
      <dgm:prSet presAssocID="{1D6AF690-FBFB-C840-931C-2D271DDB37C2}" presName="accent_2" presStyleCnt="0"/>
      <dgm:spPr/>
    </dgm:pt>
    <dgm:pt modelId="{AFB04468-5DB8-4345-99ED-46B50A4049AF}" type="pres">
      <dgm:prSet presAssocID="{1D6AF690-FBFB-C840-931C-2D271DDB37C2}" presName="accentRepeatNode" presStyleLbl="solidFgAcc1" presStyleIdx="1" presStyleCnt="4"/>
      <dgm:spPr/>
    </dgm:pt>
    <dgm:pt modelId="{824E2D3F-0482-5E4A-91E2-9D0A6D852F7F}" type="pres">
      <dgm:prSet presAssocID="{15B5DFAE-18DF-CF41-BE44-EAEBC2570CC5}" presName="text_3" presStyleLbl="node1" presStyleIdx="2" presStyleCnt="4">
        <dgm:presLayoutVars>
          <dgm:bulletEnabled val="1"/>
        </dgm:presLayoutVars>
      </dgm:prSet>
      <dgm:spPr/>
    </dgm:pt>
    <dgm:pt modelId="{B70B96C9-848D-9943-9504-C63ACAEA19B7}" type="pres">
      <dgm:prSet presAssocID="{15B5DFAE-18DF-CF41-BE44-EAEBC2570CC5}" presName="accent_3" presStyleCnt="0"/>
      <dgm:spPr/>
    </dgm:pt>
    <dgm:pt modelId="{39DD0981-BA9A-E148-A2E9-047345B0E0AC}" type="pres">
      <dgm:prSet presAssocID="{15B5DFAE-18DF-CF41-BE44-EAEBC2570CC5}" presName="accentRepeatNode" presStyleLbl="solidFgAcc1" presStyleIdx="2" presStyleCnt="4"/>
      <dgm:spPr/>
    </dgm:pt>
    <dgm:pt modelId="{FC335827-241A-5E4F-8C52-627D97EC7E66}" type="pres">
      <dgm:prSet presAssocID="{0F61E46D-1CE5-154F-962E-2E5AB28E3F3C}" presName="text_4" presStyleLbl="node1" presStyleIdx="3" presStyleCnt="4">
        <dgm:presLayoutVars>
          <dgm:bulletEnabled val="1"/>
        </dgm:presLayoutVars>
      </dgm:prSet>
      <dgm:spPr/>
    </dgm:pt>
    <dgm:pt modelId="{71917BD1-F94B-494B-BD36-E5B6125A2D45}" type="pres">
      <dgm:prSet presAssocID="{0F61E46D-1CE5-154F-962E-2E5AB28E3F3C}" presName="accent_4" presStyleCnt="0"/>
      <dgm:spPr/>
    </dgm:pt>
    <dgm:pt modelId="{9B6EB0FC-8B9C-3D45-B647-B219F3AF6A74}" type="pres">
      <dgm:prSet presAssocID="{0F61E46D-1CE5-154F-962E-2E5AB28E3F3C}" presName="accentRepeatNode" presStyleLbl="solidFgAcc1" presStyleIdx="3" presStyleCnt="4"/>
      <dgm:spPr/>
    </dgm:pt>
  </dgm:ptLst>
  <dgm:cxnLst>
    <dgm:cxn modelId="{DA5ED305-9CEC-3047-A08B-6ED47A9BD2E2}" srcId="{3C2895AB-A493-834E-AFE5-E89190B41B6A}" destId="{15B5DFAE-18DF-CF41-BE44-EAEBC2570CC5}" srcOrd="2" destOrd="0" parTransId="{B463B716-18DF-3241-9118-DE7DA54B2BAE}" sibTransId="{412A87AD-A500-AA45-AFA4-FC244E3F394C}"/>
    <dgm:cxn modelId="{B36CB50A-14E9-7F45-AA87-A21A4210F466}" type="presOf" srcId="{15B5DFAE-18DF-CF41-BE44-EAEBC2570CC5}" destId="{824E2D3F-0482-5E4A-91E2-9D0A6D852F7F}" srcOrd="0" destOrd="0" presId="urn:microsoft.com/office/officeart/2008/layout/VerticalCurvedList#1"/>
    <dgm:cxn modelId="{5383081E-F173-364C-B6C0-BFA5639F92FC}" type="presOf" srcId="{C623D365-CED0-EB4E-9F22-68222BF2830B}" destId="{17B873C0-ADB0-EA4A-BDEA-FA3BBFD7D8DF}" srcOrd="0" destOrd="0" presId="urn:microsoft.com/office/officeart/2008/layout/VerticalCurvedList#1"/>
    <dgm:cxn modelId="{A7E52C6D-4027-3940-A8AE-7BACA70BAE49}" type="presOf" srcId="{3C2895AB-A493-834E-AFE5-E89190B41B6A}" destId="{6ED1FDB5-D97F-A345-BB06-8E387A4CAA14}" srcOrd="0" destOrd="0" presId="urn:microsoft.com/office/officeart/2008/layout/VerticalCurvedList#1"/>
    <dgm:cxn modelId="{636EF84F-2538-8345-B473-45F00DD3C4D6}" type="presOf" srcId="{1D6AF690-FBFB-C840-931C-2D271DDB37C2}" destId="{817EE724-7101-0142-92F7-EB5B073374EE}" srcOrd="0" destOrd="0" presId="urn:microsoft.com/office/officeart/2008/layout/VerticalCurvedList#1"/>
    <dgm:cxn modelId="{02083076-4C67-7E40-A52A-B830F553F75C}" srcId="{3C2895AB-A493-834E-AFE5-E89190B41B6A}" destId="{9C6B846B-FA57-454F-9119-1E3EDA011C0E}" srcOrd="0" destOrd="0" parTransId="{BB396156-DCD6-C044-B1AB-0E9F2249BE12}" sibTransId="{C623D365-CED0-EB4E-9F22-68222BF2830B}"/>
    <dgm:cxn modelId="{8607AF85-DD7A-2C4F-8243-8A52FA4B3C26}" type="presOf" srcId="{9C6B846B-FA57-454F-9119-1E3EDA011C0E}" destId="{0E034C61-55A0-8A49-8ABB-FA641002E924}" srcOrd="0" destOrd="0" presId="urn:microsoft.com/office/officeart/2008/layout/VerticalCurvedList#1"/>
    <dgm:cxn modelId="{2CB4FB8F-AD05-D64B-AAE1-0F0D395F3AF8}" type="presOf" srcId="{0F61E46D-1CE5-154F-962E-2E5AB28E3F3C}" destId="{FC335827-241A-5E4F-8C52-627D97EC7E66}" srcOrd="0" destOrd="0" presId="urn:microsoft.com/office/officeart/2008/layout/VerticalCurvedList#1"/>
    <dgm:cxn modelId="{EA89B597-C523-2F43-9B15-C0C76CAB13EA}" srcId="{3C2895AB-A493-834E-AFE5-E89190B41B6A}" destId="{1D6AF690-FBFB-C840-931C-2D271DDB37C2}" srcOrd="1" destOrd="0" parTransId="{F6C84BE9-B94A-1145-9196-E099EF086B47}" sibTransId="{56ECF82F-3F43-DB40-99AB-8EB2B8706E42}"/>
    <dgm:cxn modelId="{8A9D2AA1-219A-6E46-9667-637D2E9DF691}" srcId="{3C2895AB-A493-834E-AFE5-E89190B41B6A}" destId="{0F61E46D-1CE5-154F-962E-2E5AB28E3F3C}" srcOrd="3" destOrd="0" parTransId="{9AFBC34F-A751-1145-9606-0037D0B87DF4}" sibTransId="{C6E10A44-A6FD-FF47-9C24-FE86885D1F78}"/>
    <dgm:cxn modelId="{593069DF-0422-6346-BA03-329A1117ECD6}" type="presParOf" srcId="{6ED1FDB5-D97F-A345-BB06-8E387A4CAA14}" destId="{EC5942E5-F516-8F4C-97EB-EB22B10F9C9F}" srcOrd="0" destOrd="0" presId="urn:microsoft.com/office/officeart/2008/layout/VerticalCurvedList#1"/>
    <dgm:cxn modelId="{E2E5345B-F7A0-C845-BBED-433D7DA36805}" type="presParOf" srcId="{EC5942E5-F516-8F4C-97EB-EB22B10F9C9F}" destId="{45396AAB-F661-7549-8AC9-16854734D6F5}" srcOrd="0" destOrd="0" presId="urn:microsoft.com/office/officeart/2008/layout/VerticalCurvedList#1"/>
    <dgm:cxn modelId="{886F56D3-5C08-D140-A465-F6303A50F5B7}" type="presParOf" srcId="{45396AAB-F661-7549-8AC9-16854734D6F5}" destId="{F721DABC-A622-514B-9876-18D37EAEE6CE}" srcOrd="0" destOrd="0" presId="urn:microsoft.com/office/officeart/2008/layout/VerticalCurvedList#1"/>
    <dgm:cxn modelId="{C207A452-BE42-024F-89E4-B688D17F0045}" type="presParOf" srcId="{45396AAB-F661-7549-8AC9-16854734D6F5}" destId="{17B873C0-ADB0-EA4A-BDEA-FA3BBFD7D8DF}" srcOrd="1" destOrd="0" presId="urn:microsoft.com/office/officeart/2008/layout/VerticalCurvedList#1"/>
    <dgm:cxn modelId="{BF6F6F2A-7661-5149-86AC-6AC670480078}" type="presParOf" srcId="{45396AAB-F661-7549-8AC9-16854734D6F5}" destId="{78D736EE-ECC8-C343-9F18-84979672733D}" srcOrd="2" destOrd="0" presId="urn:microsoft.com/office/officeart/2008/layout/VerticalCurvedList#1"/>
    <dgm:cxn modelId="{A6A56348-C088-7449-ACB4-FF49EBBB29E4}" type="presParOf" srcId="{45396AAB-F661-7549-8AC9-16854734D6F5}" destId="{B824AEEE-0D99-1D48-AFFD-98840CEF59B7}" srcOrd="3" destOrd="0" presId="urn:microsoft.com/office/officeart/2008/layout/VerticalCurvedList#1"/>
    <dgm:cxn modelId="{8098320C-E66D-C642-A7DE-077C4AB36CD8}" type="presParOf" srcId="{EC5942E5-F516-8F4C-97EB-EB22B10F9C9F}" destId="{0E034C61-55A0-8A49-8ABB-FA641002E924}" srcOrd="1" destOrd="0" presId="urn:microsoft.com/office/officeart/2008/layout/VerticalCurvedList#1"/>
    <dgm:cxn modelId="{2E6B145D-FD65-964E-899A-EAE4B72ACB5F}" type="presParOf" srcId="{EC5942E5-F516-8F4C-97EB-EB22B10F9C9F}" destId="{995261BD-2F85-2346-ABF4-C3D8A551F895}" srcOrd="2" destOrd="0" presId="urn:microsoft.com/office/officeart/2008/layout/VerticalCurvedList#1"/>
    <dgm:cxn modelId="{A74E81F5-CFFB-E54B-81E5-F7CFBC6EA606}" type="presParOf" srcId="{995261BD-2F85-2346-ABF4-C3D8A551F895}" destId="{E0E2D569-B6FF-4D49-B4F9-18B80CBDFD16}" srcOrd="0" destOrd="0" presId="urn:microsoft.com/office/officeart/2008/layout/VerticalCurvedList#1"/>
    <dgm:cxn modelId="{9122D5E0-BEF4-4C48-A341-6115312174E4}" type="presParOf" srcId="{EC5942E5-F516-8F4C-97EB-EB22B10F9C9F}" destId="{817EE724-7101-0142-92F7-EB5B073374EE}" srcOrd="3" destOrd="0" presId="urn:microsoft.com/office/officeart/2008/layout/VerticalCurvedList#1"/>
    <dgm:cxn modelId="{40A6D9FF-A0C0-C04E-B1F6-77DB9C2916B7}" type="presParOf" srcId="{EC5942E5-F516-8F4C-97EB-EB22B10F9C9F}" destId="{2C1A53CB-DD41-7D48-9B09-8AFDCD571B4D}" srcOrd="4" destOrd="0" presId="urn:microsoft.com/office/officeart/2008/layout/VerticalCurvedList#1"/>
    <dgm:cxn modelId="{CE99D9CF-670E-244B-A818-5456217A69B9}" type="presParOf" srcId="{2C1A53CB-DD41-7D48-9B09-8AFDCD571B4D}" destId="{AFB04468-5DB8-4345-99ED-46B50A4049AF}" srcOrd="0" destOrd="0" presId="urn:microsoft.com/office/officeart/2008/layout/VerticalCurvedList#1"/>
    <dgm:cxn modelId="{0063EBF4-840D-B745-8E98-C85327CD6909}" type="presParOf" srcId="{EC5942E5-F516-8F4C-97EB-EB22B10F9C9F}" destId="{824E2D3F-0482-5E4A-91E2-9D0A6D852F7F}" srcOrd="5" destOrd="0" presId="urn:microsoft.com/office/officeart/2008/layout/VerticalCurvedList#1"/>
    <dgm:cxn modelId="{1D277977-5732-0542-A9CE-3129F7845A53}" type="presParOf" srcId="{EC5942E5-F516-8F4C-97EB-EB22B10F9C9F}" destId="{B70B96C9-848D-9943-9504-C63ACAEA19B7}" srcOrd="6" destOrd="0" presId="urn:microsoft.com/office/officeart/2008/layout/VerticalCurvedList#1"/>
    <dgm:cxn modelId="{26972B45-16EF-D043-8972-2F4C6BC33B0A}" type="presParOf" srcId="{B70B96C9-848D-9943-9504-C63ACAEA19B7}" destId="{39DD0981-BA9A-E148-A2E9-047345B0E0AC}" srcOrd="0" destOrd="0" presId="urn:microsoft.com/office/officeart/2008/layout/VerticalCurvedList#1"/>
    <dgm:cxn modelId="{FBE2E990-7559-2E4E-8818-F1B5B0AADD0F}" type="presParOf" srcId="{EC5942E5-F516-8F4C-97EB-EB22B10F9C9F}" destId="{FC335827-241A-5E4F-8C52-627D97EC7E66}" srcOrd="7" destOrd="0" presId="urn:microsoft.com/office/officeart/2008/layout/VerticalCurvedList#1"/>
    <dgm:cxn modelId="{B980CF6C-79B9-7C4A-918C-726225E9DD0B}" type="presParOf" srcId="{EC5942E5-F516-8F4C-97EB-EB22B10F9C9F}" destId="{71917BD1-F94B-494B-BD36-E5B6125A2D45}" srcOrd="8" destOrd="0" presId="urn:microsoft.com/office/officeart/2008/layout/VerticalCurvedList#1"/>
    <dgm:cxn modelId="{93F6F278-14AB-3242-960C-678D39D5E6A2}" type="presParOf" srcId="{71917BD1-F94B-494B-BD36-E5B6125A2D45}" destId="{9B6EB0FC-8B9C-3D45-B647-B219F3AF6A74}" srcOrd="0" destOrd="0" presId="urn:microsoft.com/office/officeart/2008/layout/VerticalCurvedList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E4110B-1E5E-4F0B-94E1-7AF3A173BA86}" type="doc">
      <dgm:prSet loTypeId="urn:microsoft.com/office/officeart/2008/layout/PictureStrips" loCatId="picture" qsTypeId="urn:microsoft.com/office/officeart/2005/8/quickstyle/simple1#3" qsCatId="simple" csTypeId="urn:microsoft.com/office/officeart/2005/8/colors/colorful5#1" csCatId="colorful" phldr="1"/>
      <dgm:spPr/>
      <dgm:t>
        <a:bodyPr/>
        <a:lstStyle/>
        <a:p>
          <a:endParaRPr lang="en-US"/>
        </a:p>
      </dgm:t>
    </dgm:pt>
    <dgm:pt modelId="{635960F1-E48A-4A21-B655-0A3124B23BC9}">
      <dgm:prSet phldrT="[Text]"/>
      <dgm:spPr/>
      <dgm:t>
        <a:bodyPr/>
        <a:lstStyle/>
        <a:p>
          <a:pPr algn="ctr"/>
          <a:r>
            <a:rPr lang="en-US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rPr>
            <a:t>API RESTFULL CHUẨN</a:t>
          </a:r>
          <a:endParaRPr lang="en-US" dirty="0">
            <a:solidFill>
              <a:schemeClr val="accent1"/>
            </a:solidFill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5D2E2FBD-DE6C-411C-98B1-CCB5DD34AC77}" type="parTrans" cxnId="{DAA46397-8325-435F-A5A6-556DC569147B}">
      <dgm:prSet/>
      <dgm:spPr/>
      <dgm:t>
        <a:bodyPr/>
        <a:lstStyle/>
        <a:p>
          <a:pPr algn="ctr"/>
          <a:endParaRPr lang="en-US"/>
        </a:p>
      </dgm:t>
    </dgm:pt>
    <dgm:pt modelId="{24BE5E3C-930A-4199-A010-358B69085096}" type="sibTrans" cxnId="{DAA46397-8325-435F-A5A6-556DC569147B}">
      <dgm:prSet/>
      <dgm:spPr/>
      <dgm:t>
        <a:bodyPr/>
        <a:lstStyle/>
        <a:p>
          <a:pPr algn="ctr"/>
          <a:endParaRPr lang="en-US"/>
        </a:p>
      </dgm:t>
    </dgm:pt>
    <dgm:pt modelId="{EA75B44C-715F-48EB-8C83-2F86F334C9E3}">
      <dgm:prSet phldrT="[Text]"/>
      <dgm:spPr/>
      <dgm:t>
        <a:bodyPr/>
        <a:lstStyle/>
        <a:p>
          <a:pPr algn="ctr"/>
          <a:r>
            <a:rPr lang="en-US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rPr>
            <a:t>PHÂN CHIA HỆ THỐNG CÁC TẦNG</a:t>
          </a:r>
          <a:endParaRPr lang="en-US" dirty="0">
            <a:solidFill>
              <a:schemeClr val="accent1"/>
            </a:solidFill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02FE96CC-FDDA-434D-9C68-CF8472141B75}" type="parTrans" cxnId="{52940354-FE9C-465F-9A7F-641E9E9EE569}">
      <dgm:prSet/>
      <dgm:spPr/>
      <dgm:t>
        <a:bodyPr/>
        <a:lstStyle/>
        <a:p>
          <a:pPr algn="ctr"/>
          <a:endParaRPr lang="en-US"/>
        </a:p>
      </dgm:t>
    </dgm:pt>
    <dgm:pt modelId="{E3CD164C-390B-4115-B7A1-701609FE9A27}" type="sibTrans" cxnId="{52940354-FE9C-465F-9A7F-641E9E9EE569}">
      <dgm:prSet/>
      <dgm:spPr/>
      <dgm:t>
        <a:bodyPr/>
        <a:lstStyle/>
        <a:p>
          <a:pPr algn="ctr"/>
          <a:endParaRPr lang="en-US"/>
        </a:p>
      </dgm:t>
    </dgm:pt>
    <dgm:pt modelId="{82F8CEDA-6ACE-42A4-AB16-C9E0924DCD4C}">
      <dgm:prSet phldrT="[Text]"/>
      <dgm:spPr/>
      <dgm:t>
        <a:bodyPr/>
        <a:lstStyle/>
        <a:p>
          <a:pPr algn="ctr"/>
          <a:r>
            <a:rPr lang="en-US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rPr>
            <a:t>SỬ DỤNG .NET CORE VÀ CÁC FRAMEWORK</a:t>
          </a:r>
          <a:endParaRPr lang="en-US" dirty="0">
            <a:solidFill>
              <a:schemeClr val="accent1"/>
            </a:solidFill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600AF6FE-CD1B-4D2A-9170-47D59DD02CB0}" type="parTrans" cxnId="{F52779A6-E031-4AB9-A093-3F5778E6D65E}">
      <dgm:prSet/>
      <dgm:spPr/>
      <dgm:t>
        <a:bodyPr/>
        <a:lstStyle/>
        <a:p>
          <a:pPr algn="ctr"/>
          <a:endParaRPr lang="en-US"/>
        </a:p>
      </dgm:t>
    </dgm:pt>
    <dgm:pt modelId="{5EF3DFAC-577E-4540-A291-2805C48F5406}" type="sibTrans" cxnId="{F52779A6-E031-4AB9-A093-3F5778E6D65E}">
      <dgm:prSet/>
      <dgm:spPr/>
      <dgm:t>
        <a:bodyPr/>
        <a:lstStyle/>
        <a:p>
          <a:pPr algn="ctr"/>
          <a:endParaRPr lang="en-US"/>
        </a:p>
      </dgm:t>
    </dgm:pt>
    <dgm:pt modelId="{A75E6170-CB92-4C69-8DC1-57CEDCD58E09}" type="pres">
      <dgm:prSet presAssocID="{C1E4110B-1E5E-4F0B-94E1-7AF3A173BA86}" presName="Name0" presStyleCnt="0">
        <dgm:presLayoutVars>
          <dgm:dir/>
          <dgm:resizeHandles val="exact"/>
        </dgm:presLayoutVars>
      </dgm:prSet>
      <dgm:spPr/>
    </dgm:pt>
    <dgm:pt modelId="{73E7C1FB-72F4-4103-B370-3794A8501B87}" type="pres">
      <dgm:prSet presAssocID="{635960F1-E48A-4A21-B655-0A3124B23BC9}" presName="composite" presStyleCnt="0"/>
      <dgm:spPr/>
    </dgm:pt>
    <dgm:pt modelId="{1292D8E7-5DFD-47BA-85B7-C67F8B9C12CE}" type="pres">
      <dgm:prSet presAssocID="{635960F1-E48A-4A21-B655-0A3124B23BC9}" presName="rect1" presStyleLbl="trAlignAcc1" presStyleIdx="0" presStyleCnt="3">
        <dgm:presLayoutVars>
          <dgm:bulletEnabled val="1"/>
        </dgm:presLayoutVars>
      </dgm:prSet>
      <dgm:spPr/>
    </dgm:pt>
    <dgm:pt modelId="{7078E0D5-B2BD-41C3-B182-C0A3AB184508}" type="pres">
      <dgm:prSet presAssocID="{635960F1-E48A-4A21-B655-0A3124B23BC9}" presName="rect2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EDC56DC1-49DF-4E8A-A595-528E82743998}" type="pres">
      <dgm:prSet presAssocID="{24BE5E3C-930A-4199-A010-358B69085096}" presName="sibTrans" presStyleCnt="0"/>
      <dgm:spPr/>
    </dgm:pt>
    <dgm:pt modelId="{541C2741-9663-4493-82FF-0AB6CBD00CAA}" type="pres">
      <dgm:prSet presAssocID="{EA75B44C-715F-48EB-8C83-2F86F334C9E3}" presName="composite" presStyleCnt="0"/>
      <dgm:spPr/>
    </dgm:pt>
    <dgm:pt modelId="{CF327AC4-0A79-4806-9996-A739C110913E}" type="pres">
      <dgm:prSet presAssocID="{EA75B44C-715F-48EB-8C83-2F86F334C9E3}" presName="rect1" presStyleLbl="trAlignAcc1" presStyleIdx="1" presStyleCnt="3" custLinFactNeighborX="-2344" custLinFactNeighborY="3597">
        <dgm:presLayoutVars>
          <dgm:bulletEnabled val="1"/>
        </dgm:presLayoutVars>
      </dgm:prSet>
      <dgm:spPr/>
    </dgm:pt>
    <dgm:pt modelId="{C24473BF-17DE-42D9-A2EC-E0ED34B3D028}" type="pres">
      <dgm:prSet presAssocID="{EA75B44C-715F-48EB-8C83-2F86F334C9E3}" presName="rect2" presStyleLbl="fgImgPlace1" presStyleIdx="1" presStyleCnt="3" custScaleX="142096" custLinFactNeighborX="-12333" custLinFactNeighborY="1299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E4E7CB1E-D0D8-4830-BCCB-6A50EB0D7884}" type="pres">
      <dgm:prSet presAssocID="{E3CD164C-390B-4115-B7A1-701609FE9A27}" presName="sibTrans" presStyleCnt="0"/>
      <dgm:spPr/>
    </dgm:pt>
    <dgm:pt modelId="{534C286F-9198-4391-AEC8-B2AAF7F4E61E}" type="pres">
      <dgm:prSet presAssocID="{82F8CEDA-6ACE-42A4-AB16-C9E0924DCD4C}" presName="composite" presStyleCnt="0"/>
      <dgm:spPr/>
    </dgm:pt>
    <dgm:pt modelId="{CF042EB3-2227-4662-8588-AF5589B53926}" type="pres">
      <dgm:prSet presAssocID="{82F8CEDA-6ACE-42A4-AB16-C9E0924DCD4C}" presName="rect1" presStyleLbl="trAlignAcc1" presStyleIdx="2" presStyleCnt="3">
        <dgm:presLayoutVars>
          <dgm:bulletEnabled val="1"/>
        </dgm:presLayoutVars>
      </dgm:prSet>
      <dgm:spPr/>
    </dgm:pt>
    <dgm:pt modelId="{CF2B6E7B-2F38-4467-8A41-3C5889057D32}" type="pres">
      <dgm:prSet presAssocID="{82F8CEDA-6ACE-42A4-AB16-C9E0924DCD4C}" presName="rect2" presStyleLbl="fgImgPlace1" presStyleIdx="2" presStyleCnt="3" custLinFactNeighborX="-2923" custLinFactNeighborY="-259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</dgm:ptLst>
  <dgm:cxnLst>
    <dgm:cxn modelId="{2D6BF916-8197-4211-90BC-ADAA9576B4ED}" type="presOf" srcId="{EA75B44C-715F-48EB-8C83-2F86F334C9E3}" destId="{CF327AC4-0A79-4806-9996-A739C110913E}" srcOrd="0" destOrd="0" presId="urn:microsoft.com/office/officeart/2008/layout/PictureStrips"/>
    <dgm:cxn modelId="{B2B4D043-672A-4405-A115-AF789DF59CC2}" type="presOf" srcId="{635960F1-E48A-4A21-B655-0A3124B23BC9}" destId="{1292D8E7-5DFD-47BA-85B7-C67F8B9C12CE}" srcOrd="0" destOrd="0" presId="urn:microsoft.com/office/officeart/2008/layout/PictureStrips"/>
    <dgm:cxn modelId="{3D6C9E69-8BFE-456A-84B7-D3268B967F35}" type="presOf" srcId="{82F8CEDA-6ACE-42A4-AB16-C9E0924DCD4C}" destId="{CF042EB3-2227-4662-8588-AF5589B53926}" srcOrd="0" destOrd="0" presId="urn:microsoft.com/office/officeart/2008/layout/PictureStrips"/>
    <dgm:cxn modelId="{4A764B6F-B1CB-4DCD-A010-14445703C625}" type="presOf" srcId="{C1E4110B-1E5E-4F0B-94E1-7AF3A173BA86}" destId="{A75E6170-CB92-4C69-8DC1-57CEDCD58E09}" srcOrd="0" destOrd="0" presId="urn:microsoft.com/office/officeart/2008/layout/PictureStrips"/>
    <dgm:cxn modelId="{52940354-FE9C-465F-9A7F-641E9E9EE569}" srcId="{C1E4110B-1E5E-4F0B-94E1-7AF3A173BA86}" destId="{EA75B44C-715F-48EB-8C83-2F86F334C9E3}" srcOrd="1" destOrd="0" parTransId="{02FE96CC-FDDA-434D-9C68-CF8472141B75}" sibTransId="{E3CD164C-390B-4115-B7A1-701609FE9A27}"/>
    <dgm:cxn modelId="{DAA46397-8325-435F-A5A6-556DC569147B}" srcId="{C1E4110B-1E5E-4F0B-94E1-7AF3A173BA86}" destId="{635960F1-E48A-4A21-B655-0A3124B23BC9}" srcOrd="0" destOrd="0" parTransId="{5D2E2FBD-DE6C-411C-98B1-CCB5DD34AC77}" sibTransId="{24BE5E3C-930A-4199-A010-358B69085096}"/>
    <dgm:cxn modelId="{F52779A6-E031-4AB9-A093-3F5778E6D65E}" srcId="{C1E4110B-1E5E-4F0B-94E1-7AF3A173BA86}" destId="{82F8CEDA-6ACE-42A4-AB16-C9E0924DCD4C}" srcOrd="2" destOrd="0" parTransId="{600AF6FE-CD1B-4D2A-9170-47D59DD02CB0}" sibTransId="{5EF3DFAC-577E-4540-A291-2805C48F5406}"/>
    <dgm:cxn modelId="{DEA06756-36C0-477A-8854-01624DDEEAA2}" type="presParOf" srcId="{A75E6170-CB92-4C69-8DC1-57CEDCD58E09}" destId="{73E7C1FB-72F4-4103-B370-3794A8501B87}" srcOrd="0" destOrd="0" presId="urn:microsoft.com/office/officeart/2008/layout/PictureStrips"/>
    <dgm:cxn modelId="{6CD38372-BA5B-4F56-81B2-00315370034A}" type="presParOf" srcId="{73E7C1FB-72F4-4103-B370-3794A8501B87}" destId="{1292D8E7-5DFD-47BA-85B7-C67F8B9C12CE}" srcOrd="0" destOrd="0" presId="urn:microsoft.com/office/officeart/2008/layout/PictureStrips"/>
    <dgm:cxn modelId="{41A54084-C473-4EFF-A192-BC5C15F7241D}" type="presParOf" srcId="{73E7C1FB-72F4-4103-B370-3794A8501B87}" destId="{7078E0D5-B2BD-41C3-B182-C0A3AB184508}" srcOrd="1" destOrd="0" presId="urn:microsoft.com/office/officeart/2008/layout/PictureStrips"/>
    <dgm:cxn modelId="{C09D915D-947C-4CB0-AFE7-B1AF7DDC1182}" type="presParOf" srcId="{A75E6170-CB92-4C69-8DC1-57CEDCD58E09}" destId="{EDC56DC1-49DF-4E8A-A595-528E82743998}" srcOrd="1" destOrd="0" presId="urn:microsoft.com/office/officeart/2008/layout/PictureStrips"/>
    <dgm:cxn modelId="{02D559C2-EA8C-4CF7-B7D7-0E8EA63961E3}" type="presParOf" srcId="{A75E6170-CB92-4C69-8DC1-57CEDCD58E09}" destId="{541C2741-9663-4493-82FF-0AB6CBD00CAA}" srcOrd="2" destOrd="0" presId="urn:microsoft.com/office/officeart/2008/layout/PictureStrips"/>
    <dgm:cxn modelId="{E88560EF-A64D-4CEC-9A63-88F0D5CFA60B}" type="presParOf" srcId="{541C2741-9663-4493-82FF-0AB6CBD00CAA}" destId="{CF327AC4-0A79-4806-9996-A739C110913E}" srcOrd="0" destOrd="0" presId="urn:microsoft.com/office/officeart/2008/layout/PictureStrips"/>
    <dgm:cxn modelId="{907F771B-1577-46F4-83F8-831CDB3B3787}" type="presParOf" srcId="{541C2741-9663-4493-82FF-0AB6CBD00CAA}" destId="{C24473BF-17DE-42D9-A2EC-E0ED34B3D028}" srcOrd="1" destOrd="0" presId="urn:microsoft.com/office/officeart/2008/layout/PictureStrips"/>
    <dgm:cxn modelId="{96FCA9BC-7987-4D37-A469-373F01B62F84}" type="presParOf" srcId="{A75E6170-CB92-4C69-8DC1-57CEDCD58E09}" destId="{E4E7CB1E-D0D8-4830-BCCB-6A50EB0D7884}" srcOrd="3" destOrd="0" presId="urn:microsoft.com/office/officeart/2008/layout/PictureStrips"/>
    <dgm:cxn modelId="{C0C194EA-BD22-4959-AF54-863E0AAE8D3B}" type="presParOf" srcId="{A75E6170-CB92-4C69-8DC1-57CEDCD58E09}" destId="{534C286F-9198-4391-AEC8-B2AAF7F4E61E}" srcOrd="4" destOrd="0" presId="urn:microsoft.com/office/officeart/2008/layout/PictureStrips"/>
    <dgm:cxn modelId="{D1CB1A6C-C983-4C6C-95DE-4BD641D41B1E}" type="presParOf" srcId="{534C286F-9198-4391-AEC8-B2AAF7F4E61E}" destId="{CF042EB3-2227-4662-8588-AF5589B53926}" srcOrd="0" destOrd="0" presId="urn:microsoft.com/office/officeart/2008/layout/PictureStrips"/>
    <dgm:cxn modelId="{D52C81BD-B3D3-446A-9FED-32DAE5AA58AC}" type="presParOf" srcId="{534C286F-9198-4391-AEC8-B2AAF7F4E61E}" destId="{CF2B6E7B-2F38-4467-8A41-3C5889057D32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6034C0C-4780-47AF-A563-55D143B145AB}" type="doc">
      <dgm:prSet loTypeId="urn:microsoft.com/office/officeart/2008/layout/HorizontalMultiLevelHierarchy#1" loCatId="hierarchy" qsTypeId="urn:microsoft.com/office/officeart/2005/8/quickstyle/simple1#5" qsCatId="simple" csTypeId="urn:microsoft.com/office/officeart/2005/8/colors/colorful4#1" csCatId="colorful" phldr="1"/>
      <dgm:spPr/>
      <dgm:t>
        <a:bodyPr/>
        <a:lstStyle/>
        <a:p>
          <a:endParaRPr lang="en-US"/>
        </a:p>
      </dgm:t>
    </dgm:pt>
    <dgm:pt modelId="{DB438258-BC4E-4353-8AC1-0D1DD702BC78}">
      <dgm:prSet phldrT="[Text]" custT="1"/>
      <dgm:spPr/>
      <dgm:t>
        <a:bodyPr/>
        <a:lstStyle/>
        <a:p>
          <a:r>
            <a:rPr lang="en-US" sz="2800" b="1">
              <a:latin typeface="+mj-lt"/>
            </a:rPr>
            <a:t>CÔNG NGHỆ SỬ DỤNG</a:t>
          </a:r>
          <a:endParaRPr lang="en-US" sz="2800" b="1" dirty="0">
            <a:latin typeface="+mj-lt"/>
          </a:endParaRPr>
        </a:p>
      </dgm:t>
    </dgm:pt>
    <dgm:pt modelId="{809D3870-7FA0-4ECC-AB27-ACF0899B4198}" type="parTrans" cxnId="{C950CCB9-ADD1-4CA6-BCF2-ED2D9003254B}">
      <dgm:prSet/>
      <dgm:spPr/>
      <dgm:t>
        <a:bodyPr/>
        <a:lstStyle/>
        <a:p>
          <a:endParaRPr lang="en-US"/>
        </a:p>
      </dgm:t>
    </dgm:pt>
    <dgm:pt modelId="{C0F35E45-23AE-41F6-8A43-6B2DBD1F9D5E}" type="sibTrans" cxnId="{C950CCB9-ADD1-4CA6-BCF2-ED2D9003254B}">
      <dgm:prSet/>
      <dgm:spPr/>
      <dgm:t>
        <a:bodyPr/>
        <a:lstStyle/>
        <a:p>
          <a:endParaRPr lang="en-US"/>
        </a:p>
      </dgm:t>
    </dgm:pt>
    <dgm:pt modelId="{139C8A44-F4EE-4D96-9410-372ED1876CC7}">
      <dgm:prSet phldrT="[Text]"/>
      <dgm:spPr/>
      <dgm:t>
        <a:bodyPr/>
        <a:lstStyle/>
        <a:p>
          <a:r>
            <a:rPr lang="en-US" b="0" i="0"/>
            <a:t>.NET Core, Entity Framework Core</a:t>
          </a:r>
          <a:endParaRPr lang="en-US" b="1" dirty="0">
            <a:solidFill>
              <a:schemeClr val="bg1"/>
            </a:solidFill>
            <a:latin typeface="+mj-lt"/>
          </a:endParaRPr>
        </a:p>
      </dgm:t>
    </dgm:pt>
    <dgm:pt modelId="{50962307-36F8-4C97-AE54-A0E9B056D1FE}" type="parTrans" cxnId="{28BF34AD-752B-4600-AFD7-123404A128C5}">
      <dgm:prSet/>
      <dgm:spPr/>
      <dgm:t>
        <a:bodyPr/>
        <a:lstStyle/>
        <a:p>
          <a:endParaRPr lang="en-US"/>
        </a:p>
      </dgm:t>
    </dgm:pt>
    <dgm:pt modelId="{9D22DD81-92E2-4597-AE70-4D9EB6605465}" type="sibTrans" cxnId="{28BF34AD-752B-4600-AFD7-123404A128C5}">
      <dgm:prSet/>
      <dgm:spPr/>
      <dgm:t>
        <a:bodyPr/>
        <a:lstStyle/>
        <a:p>
          <a:endParaRPr lang="en-US"/>
        </a:p>
      </dgm:t>
    </dgm:pt>
    <dgm:pt modelId="{4B3ED126-1F1B-49F3-BDC1-346483390567}">
      <dgm:prSet phldrT="[Text]"/>
      <dgm:spPr/>
      <dgm:t>
        <a:bodyPr/>
        <a:lstStyle/>
        <a:p>
          <a:r>
            <a:rPr lang="en-US" b="0" i="0"/>
            <a:t>Clean Architecture</a:t>
          </a:r>
          <a:endParaRPr lang="en-US" b="1" dirty="0">
            <a:solidFill>
              <a:schemeClr val="bg1"/>
            </a:solidFill>
            <a:latin typeface="+mj-lt"/>
          </a:endParaRPr>
        </a:p>
      </dgm:t>
    </dgm:pt>
    <dgm:pt modelId="{CC707AB4-D067-4FD2-9C25-FB3F4AA78F3D}" type="parTrans" cxnId="{4C7B451B-2CCF-43B9-9734-B5727AF6B409}">
      <dgm:prSet/>
      <dgm:spPr/>
      <dgm:t>
        <a:bodyPr/>
        <a:lstStyle/>
        <a:p>
          <a:endParaRPr lang="en-US"/>
        </a:p>
      </dgm:t>
    </dgm:pt>
    <dgm:pt modelId="{03937927-992A-4AB1-9F49-B0B3A05E67E6}" type="sibTrans" cxnId="{4C7B451B-2CCF-43B9-9734-B5727AF6B409}">
      <dgm:prSet/>
      <dgm:spPr/>
      <dgm:t>
        <a:bodyPr/>
        <a:lstStyle/>
        <a:p>
          <a:endParaRPr lang="en-US"/>
        </a:p>
      </dgm:t>
    </dgm:pt>
    <dgm:pt modelId="{F70F3854-EC8B-4C03-9DD8-C0A158B645A6}">
      <dgm:prSet phldrT="[Text]"/>
      <dgm:spPr/>
      <dgm:t>
        <a:bodyPr/>
        <a:lstStyle/>
        <a:p>
          <a:r>
            <a:rPr lang="en-US" b="0" i="0"/>
            <a:t>AutoMaper, MimeKit</a:t>
          </a:r>
          <a:endParaRPr lang="en-US" b="1" dirty="0">
            <a:latin typeface="+mj-lt"/>
          </a:endParaRPr>
        </a:p>
      </dgm:t>
    </dgm:pt>
    <dgm:pt modelId="{0C5695FD-5D3B-4EF0-8E42-413F1D4D8139}" type="parTrans" cxnId="{43BCF466-08FC-4646-B0F8-9D83EFF2844F}">
      <dgm:prSet/>
      <dgm:spPr/>
      <dgm:t>
        <a:bodyPr/>
        <a:lstStyle/>
        <a:p>
          <a:endParaRPr lang="en-US"/>
        </a:p>
      </dgm:t>
    </dgm:pt>
    <dgm:pt modelId="{0B068872-8391-4FE6-90E6-1D9808984102}" type="sibTrans" cxnId="{43BCF466-08FC-4646-B0F8-9D83EFF2844F}">
      <dgm:prSet/>
      <dgm:spPr/>
      <dgm:t>
        <a:bodyPr/>
        <a:lstStyle/>
        <a:p>
          <a:endParaRPr lang="en-US"/>
        </a:p>
      </dgm:t>
    </dgm:pt>
    <dgm:pt modelId="{7FD56D6F-675C-4253-9119-80BDE361F8CD}">
      <dgm:prSet/>
      <dgm:spPr/>
      <dgm:t>
        <a:bodyPr/>
        <a:lstStyle/>
        <a:p>
          <a:r>
            <a:rPr lang="en-US" b="0" i="0"/>
            <a:t>React</a:t>
          </a:r>
          <a:endParaRPr lang="en-US" b="1" dirty="0">
            <a:latin typeface="+mj-lt"/>
          </a:endParaRPr>
        </a:p>
      </dgm:t>
    </dgm:pt>
    <dgm:pt modelId="{26FC04D4-69EA-491A-BF10-B016B94E30BE}" type="parTrans" cxnId="{29FA0572-9448-4F92-9B9B-E0355C8EBA44}">
      <dgm:prSet/>
      <dgm:spPr/>
      <dgm:t>
        <a:bodyPr/>
        <a:lstStyle/>
        <a:p>
          <a:endParaRPr lang="en-US"/>
        </a:p>
      </dgm:t>
    </dgm:pt>
    <dgm:pt modelId="{5097A155-7E1B-4A5B-8E22-F2D0A5FB3A09}" type="sibTrans" cxnId="{29FA0572-9448-4F92-9B9B-E0355C8EBA44}">
      <dgm:prSet/>
      <dgm:spPr/>
      <dgm:t>
        <a:bodyPr/>
        <a:lstStyle/>
        <a:p>
          <a:endParaRPr lang="en-US"/>
        </a:p>
      </dgm:t>
    </dgm:pt>
    <dgm:pt modelId="{EA089288-52CC-4D92-B582-C0EAA8E1343E}" type="pres">
      <dgm:prSet presAssocID="{F6034C0C-4780-47AF-A563-55D143B145A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EFA2C08-AAC4-42E4-AD3F-DDB7420ED0B2}" type="pres">
      <dgm:prSet presAssocID="{DB438258-BC4E-4353-8AC1-0D1DD702BC78}" presName="root1" presStyleCnt="0"/>
      <dgm:spPr/>
    </dgm:pt>
    <dgm:pt modelId="{492B3C2A-50EB-4C26-B5B5-49748C077518}" type="pres">
      <dgm:prSet presAssocID="{DB438258-BC4E-4353-8AC1-0D1DD702BC78}" presName="LevelOneTextNode" presStyleLbl="node0" presStyleIdx="0" presStyleCnt="1">
        <dgm:presLayoutVars>
          <dgm:chPref val="3"/>
        </dgm:presLayoutVars>
      </dgm:prSet>
      <dgm:spPr/>
    </dgm:pt>
    <dgm:pt modelId="{F0AEAF84-E8CD-4CCA-92ED-9D97B621A486}" type="pres">
      <dgm:prSet presAssocID="{DB438258-BC4E-4353-8AC1-0D1DD702BC78}" presName="level2hierChild" presStyleCnt="0"/>
      <dgm:spPr/>
    </dgm:pt>
    <dgm:pt modelId="{504AF3DB-E67E-43F4-8632-9CA8353F89BD}" type="pres">
      <dgm:prSet presAssocID="{50962307-36F8-4C97-AE54-A0E9B056D1FE}" presName="conn2-1" presStyleLbl="parChTrans1D2" presStyleIdx="0" presStyleCnt="4"/>
      <dgm:spPr/>
    </dgm:pt>
    <dgm:pt modelId="{84F47D6A-2C42-4253-BD68-5250DA56657F}" type="pres">
      <dgm:prSet presAssocID="{50962307-36F8-4C97-AE54-A0E9B056D1FE}" presName="connTx" presStyleLbl="parChTrans1D2" presStyleIdx="0" presStyleCnt="4"/>
      <dgm:spPr/>
    </dgm:pt>
    <dgm:pt modelId="{C0119AD5-A0BE-43BE-AB17-2430C8D9EE36}" type="pres">
      <dgm:prSet presAssocID="{139C8A44-F4EE-4D96-9410-372ED1876CC7}" presName="root2" presStyleCnt="0"/>
      <dgm:spPr/>
    </dgm:pt>
    <dgm:pt modelId="{4BBA8A51-28FC-4B70-ACA1-3F9A7D935053}" type="pres">
      <dgm:prSet presAssocID="{139C8A44-F4EE-4D96-9410-372ED1876CC7}" presName="LevelTwoTextNode" presStyleLbl="node2" presStyleIdx="0" presStyleCnt="4" custScaleX="167445">
        <dgm:presLayoutVars>
          <dgm:chPref val="3"/>
        </dgm:presLayoutVars>
      </dgm:prSet>
      <dgm:spPr/>
    </dgm:pt>
    <dgm:pt modelId="{0435CFEA-0138-4185-AAC3-093991934CB2}" type="pres">
      <dgm:prSet presAssocID="{139C8A44-F4EE-4D96-9410-372ED1876CC7}" presName="level3hierChild" presStyleCnt="0"/>
      <dgm:spPr/>
    </dgm:pt>
    <dgm:pt modelId="{B77C16BA-48A3-4561-A06E-6AFE4A306F3B}" type="pres">
      <dgm:prSet presAssocID="{CC707AB4-D067-4FD2-9C25-FB3F4AA78F3D}" presName="conn2-1" presStyleLbl="parChTrans1D2" presStyleIdx="1" presStyleCnt="4"/>
      <dgm:spPr/>
    </dgm:pt>
    <dgm:pt modelId="{C0FA9325-CD6E-47DF-967D-6E24904611BD}" type="pres">
      <dgm:prSet presAssocID="{CC707AB4-D067-4FD2-9C25-FB3F4AA78F3D}" presName="connTx" presStyleLbl="parChTrans1D2" presStyleIdx="1" presStyleCnt="4"/>
      <dgm:spPr/>
    </dgm:pt>
    <dgm:pt modelId="{B1D0FF00-C31C-4262-BEF5-AABA6C0254C3}" type="pres">
      <dgm:prSet presAssocID="{4B3ED126-1F1B-49F3-BDC1-346483390567}" presName="root2" presStyleCnt="0"/>
      <dgm:spPr/>
    </dgm:pt>
    <dgm:pt modelId="{8E1AF708-84F5-48DB-ADE1-71AAE2049895}" type="pres">
      <dgm:prSet presAssocID="{4B3ED126-1F1B-49F3-BDC1-346483390567}" presName="LevelTwoTextNode" presStyleLbl="node2" presStyleIdx="1" presStyleCnt="4" custScaleX="167396">
        <dgm:presLayoutVars>
          <dgm:chPref val="3"/>
        </dgm:presLayoutVars>
      </dgm:prSet>
      <dgm:spPr/>
    </dgm:pt>
    <dgm:pt modelId="{4122E799-F35F-4060-977B-1EF7A0726C9E}" type="pres">
      <dgm:prSet presAssocID="{4B3ED126-1F1B-49F3-BDC1-346483390567}" presName="level3hierChild" presStyleCnt="0"/>
      <dgm:spPr/>
    </dgm:pt>
    <dgm:pt modelId="{E99AAF7F-076C-4F80-A7EF-9C7D4D4E8B96}" type="pres">
      <dgm:prSet presAssocID="{0C5695FD-5D3B-4EF0-8E42-413F1D4D8139}" presName="conn2-1" presStyleLbl="parChTrans1D2" presStyleIdx="2" presStyleCnt="4"/>
      <dgm:spPr/>
    </dgm:pt>
    <dgm:pt modelId="{9BCE14E6-EC9A-4D86-B20D-40A6CFE75800}" type="pres">
      <dgm:prSet presAssocID="{0C5695FD-5D3B-4EF0-8E42-413F1D4D8139}" presName="connTx" presStyleLbl="parChTrans1D2" presStyleIdx="2" presStyleCnt="4"/>
      <dgm:spPr/>
    </dgm:pt>
    <dgm:pt modelId="{27EB4747-CD1F-4EC6-8B49-D4F8D03B5FBC}" type="pres">
      <dgm:prSet presAssocID="{F70F3854-EC8B-4C03-9DD8-C0A158B645A6}" presName="root2" presStyleCnt="0"/>
      <dgm:spPr/>
    </dgm:pt>
    <dgm:pt modelId="{FF5178F4-4E8A-405F-AB99-ED831F224B73}" type="pres">
      <dgm:prSet presAssocID="{F70F3854-EC8B-4C03-9DD8-C0A158B645A6}" presName="LevelTwoTextNode" presStyleLbl="node2" presStyleIdx="2" presStyleCnt="4" custScaleX="167396">
        <dgm:presLayoutVars>
          <dgm:chPref val="3"/>
        </dgm:presLayoutVars>
      </dgm:prSet>
      <dgm:spPr/>
    </dgm:pt>
    <dgm:pt modelId="{D19A22C5-5B2C-487E-AFAA-64FD3DB5D8E2}" type="pres">
      <dgm:prSet presAssocID="{F70F3854-EC8B-4C03-9DD8-C0A158B645A6}" presName="level3hierChild" presStyleCnt="0"/>
      <dgm:spPr/>
    </dgm:pt>
    <dgm:pt modelId="{6BCE768E-8A32-420B-82FC-823EE924E4B8}" type="pres">
      <dgm:prSet presAssocID="{26FC04D4-69EA-491A-BF10-B016B94E30BE}" presName="conn2-1" presStyleLbl="parChTrans1D2" presStyleIdx="3" presStyleCnt="4"/>
      <dgm:spPr/>
    </dgm:pt>
    <dgm:pt modelId="{78CC884E-1FE2-4C16-B67B-3983ACC33EF4}" type="pres">
      <dgm:prSet presAssocID="{26FC04D4-69EA-491A-BF10-B016B94E30BE}" presName="connTx" presStyleLbl="parChTrans1D2" presStyleIdx="3" presStyleCnt="4"/>
      <dgm:spPr/>
    </dgm:pt>
    <dgm:pt modelId="{127D29B8-F5B9-4456-A973-536851C64695}" type="pres">
      <dgm:prSet presAssocID="{7FD56D6F-675C-4253-9119-80BDE361F8CD}" presName="root2" presStyleCnt="0"/>
      <dgm:spPr/>
    </dgm:pt>
    <dgm:pt modelId="{81947E86-B30B-4029-B01A-1AC74B2B7AF5}" type="pres">
      <dgm:prSet presAssocID="{7FD56D6F-675C-4253-9119-80BDE361F8CD}" presName="LevelTwoTextNode" presStyleLbl="node2" presStyleIdx="3" presStyleCnt="4" custScaleX="167396">
        <dgm:presLayoutVars>
          <dgm:chPref val="3"/>
        </dgm:presLayoutVars>
      </dgm:prSet>
      <dgm:spPr/>
    </dgm:pt>
    <dgm:pt modelId="{E5BBAA97-BE4C-4BF4-B458-F6B59AECB4E2}" type="pres">
      <dgm:prSet presAssocID="{7FD56D6F-675C-4253-9119-80BDE361F8CD}" presName="level3hierChild" presStyleCnt="0"/>
      <dgm:spPr/>
    </dgm:pt>
  </dgm:ptLst>
  <dgm:cxnLst>
    <dgm:cxn modelId="{4C7B451B-2CCF-43B9-9734-B5727AF6B409}" srcId="{DB438258-BC4E-4353-8AC1-0D1DD702BC78}" destId="{4B3ED126-1F1B-49F3-BDC1-346483390567}" srcOrd="1" destOrd="0" parTransId="{CC707AB4-D067-4FD2-9C25-FB3F4AA78F3D}" sibTransId="{03937927-992A-4AB1-9F49-B0B3A05E67E6}"/>
    <dgm:cxn modelId="{448A3F23-188D-439B-B5DF-F9B22A6C627D}" type="presOf" srcId="{26FC04D4-69EA-491A-BF10-B016B94E30BE}" destId="{6BCE768E-8A32-420B-82FC-823EE924E4B8}" srcOrd="0" destOrd="0" presId="urn:microsoft.com/office/officeart/2008/layout/HorizontalMultiLevelHierarchy#1"/>
    <dgm:cxn modelId="{6C63CF38-EAAB-4B41-8E6D-DD2BBEB8F8F6}" type="presOf" srcId="{DB438258-BC4E-4353-8AC1-0D1DD702BC78}" destId="{492B3C2A-50EB-4C26-B5B5-49748C077518}" srcOrd="0" destOrd="0" presId="urn:microsoft.com/office/officeart/2008/layout/HorizontalMultiLevelHierarchy#1"/>
    <dgm:cxn modelId="{2F4CE039-B282-4941-8066-53C489F6A89A}" type="presOf" srcId="{CC707AB4-D067-4FD2-9C25-FB3F4AA78F3D}" destId="{B77C16BA-48A3-4561-A06E-6AFE4A306F3B}" srcOrd="0" destOrd="0" presId="urn:microsoft.com/office/officeart/2008/layout/HorizontalMultiLevelHierarchy#1"/>
    <dgm:cxn modelId="{81301E40-40F4-48C6-8616-011E2332E8CC}" type="presOf" srcId="{F70F3854-EC8B-4C03-9DD8-C0A158B645A6}" destId="{FF5178F4-4E8A-405F-AB99-ED831F224B73}" srcOrd="0" destOrd="0" presId="urn:microsoft.com/office/officeart/2008/layout/HorizontalMultiLevelHierarchy#1"/>
    <dgm:cxn modelId="{43BCF466-08FC-4646-B0F8-9D83EFF2844F}" srcId="{DB438258-BC4E-4353-8AC1-0D1DD702BC78}" destId="{F70F3854-EC8B-4C03-9DD8-C0A158B645A6}" srcOrd="2" destOrd="0" parTransId="{0C5695FD-5D3B-4EF0-8E42-413F1D4D8139}" sibTransId="{0B068872-8391-4FE6-90E6-1D9808984102}"/>
    <dgm:cxn modelId="{8BE1DB6A-FFC9-4CB9-983B-E687ABE74321}" type="presOf" srcId="{50962307-36F8-4C97-AE54-A0E9B056D1FE}" destId="{84F47D6A-2C42-4253-BD68-5250DA56657F}" srcOrd="1" destOrd="0" presId="urn:microsoft.com/office/officeart/2008/layout/HorizontalMultiLevelHierarchy#1"/>
    <dgm:cxn modelId="{29FA0572-9448-4F92-9B9B-E0355C8EBA44}" srcId="{DB438258-BC4E-4353-8AC1-0D1DD702BC78}" destId="{7FD56D6F-675C-4253-9119-80BDE361F8CD}" srcOrd="3" destOrd="0" parTransId="{26FC04D4-69EA-491A-BF10-B016B94E30BE}" sibTransId="{5097A155-7E1B-4A5B-8E22-F2D0A5FB3A09}"/>
    <dgm:cxn modelId="{E642475A-87EB-4F66-8315-EEA06C07F625}" type="presOf" srcId="{26FC04D4-69EA-491A-BF10-B016B94E30BE}" destId="{78CC884E-1FE2-4C16-B67B-3983ACC33EF4}" srcOrd="1" destOrd="0" presId="urn:microsoft.com/office/officeart/2008/layout/HorizontalMultiLevelHierarchy#1"/>
    <dgm:cxn modelId="{1C178E7B-6DFE-4DDE-A32C-6E169D10D3F7}" type="presOf" srcId="{0C5695FD-5D3B-4EF0-8E42-413F1D4D8139}" destId="{E99AAF7F-076C-4F80-A7EF-9C7D4D4E8B96}" srcOrd="0" destOrd="0" presId="urn:microsoft.com/office/officeart/2008/layout/HorizontalMultiLevelHierarchy#1"/>
    <dgm:cxn modelId="{05187B82-C6F6-471E-A18B-52332D25A969}" type="presOf" srcId="{7FD56D6F-675C-4253-9119-80BDE361F8CD}" destId="{81947E86-B30B-4029-B01A-1AC74B2B7AF5}" srcOrd="0" destOrd="0" presId="urn:microsoft.com/office/officeart/2008/layout/HorizontalMultiLevelHierarchy#1"/>
    <dgm:cxn modelId="{28BF34AD-752B-4600-AFD7-123404A128C5}" srcId="{DB438258-BC4E-4353-8AC1-0D1DD702BC78}" destId="{139C8A44-F4EE-4D96-9410-372ED1876CC7}" srcOrd="0" destOrd="0" parTransId="{50962307-36F8-4C97-AE54-A0E9B056D1FE}" sibTransId="{9D22DD81-92E2-4597-AE70-4D9EB6605465}"/>
    <dgm:cxn modelId="{AAE8C7B2-6A19-4CB6-BA62-ABB8D1E806D8}" type="presOf" srcId="{4B3ED126-1F1B-49F3-BDC1-346483390567}" destId="{8E1AF708-84F5-48DB-ADE1-71AAE2049895}" srcOrd="0" destOrd="0" presId="urn:microsoft.com/office/officeart/2008/layout/HorizontalMultiLevelHierarchy#1"/>
    <dgm:cxn modelId="{F84A39B4-D874-4B77-9FF9-C763B440E4DB}" type="presOf" srcId="{139C8A44-F4EE-4D96-9410-372ED1876CC7}" destId="{4BBA8A51-28FC-4B70-ACA1-3F9A7D935053}" srcOrd="0" destOrd="0" presId="urn:microsoft.com/office/officeart/2008/layout/HorizontalMultiLevelHierarchy#1"/>
    <dgm:cxn modelId="{C950CCB9-ADD1-4CA6-BCF2-ED2D9003254B}" srcId="{F6034C0C-4780-47AF-A563-55D143B145AB}" destId="{DB438258-BC4E-4353-8AC1-0D1DD702BC78}" srcOrd="0" destOrd="0" parTransId="{809D3870-7FA0-4ECC-AB27-ACF0899B4198}" sibTransId="{C0F35E45-23AE-41F6-8A43-6B2DBD1F9D5E}"/>
    <dgm:cxn modelId="{709E0FCF-1B66-4C49-B36A-A7905C68C5AB}" type="presOf" srcId="{0C5695FD-5D3B-4EF0-8E42-413F1D4D8139}" destId="{9BCE14E6-EC9A-4D86-B20D-40A6CFE75800}" srcOrd="1" destOrd="0" presId="urn:microsoft.com/office/officeart/2008/layout/HorizontalMultiLevelHierarchy#1"/>
    <dgm:cxn modelId="{9221A8F3-AB8E-4EC1-B326-EDF1C45C3FEE}" type="presOf" srcId="{F6034C0C-4780-47AF-A563-55D143B145AB}" destId="{EA089288-52CC-4D92-B582-C0EAA8E1343E}" srcOrd="0" destOrd="0" presId="urn:microsoft.com/office/officeart/2008/layout/HorizontalMultiLevelHierarchy#1"/>
    <dgm:cxn modelId="{FBBEDDF3-74B0-4F44-81E3-E55979D55DDA}" type="presOf" srcId="{CC707AB4-D067-4FD2-9C25-FB3F4AA78F3D}" destId="{C0FA9325-CD6E-47DF-967D-6E24904611BD}" srcOrd="1" destOrd="0" presId="urn:microsoft.com/office/officeart/2008/layout/HorizontalMultiLevelHierarchy#1"/>
    <dgm:cxn modelId="{67AAB6F7-5A5C-4C8C-9683-EFDB8595989E}" type="presOf" srcId="{50962307-36F8-4C97-AE54-A0E9B056D1FE}" destId="{504AF3DB-E67E-43F4-8632-9CA8353F89BD}" srcOrd="0" destOrd="0" presId="urn:microsoft.com/office/officeart/2008/layout/HorizontalMultiLevelHierarchy#1"/>
    <dgm:cxn modelId="{37BE254D-A857-43FE-A8BA-146F47F569BB}" type="presParOf" srcId="{EA089288-52CC-4D92-B582-C0EAA8E1343E}" destId="{6EFA2C08-AAC4-42E4-AD3F-DDB7420ED0B2}" srcOrd="0" destOrd="0" presId="urn:microsoft.com/office/officeart/2008/layout/HorizontalMultiLevelHierarchy#1"/>
    <dgm:cxn modelId="{F623B597-2E61-4895-AE6A-89F756F453CD}" type="presParOf" srcId="{6EFA2C08-AAC4-42E4-AD3F-DDB7420ED0B2}" destId="{492B3C2A-50EB-4C26-B5B5-49748C077518}" srcOrd="0" destOrd="0" presId="urn:microsoft.com/office/officeart/2008/layout/HorizontalMultiLevelHierarchy#1"/>
    <dgm:cxn modelId="{351BFB74-E5A9-4B4D-8954-F85D2750EC4C}" type="presParOf" srcId="{6EFA2C08-AAC4-42E4-AD3F-DDB7420ED0B2}" destId="{F0AEAF84-E8CD-4CCA-92ED-9D97B621A486}" srcOrd="1" destOrd="0" presId="urn:microsoft.com/office/officeart/2008/layout/HorizontalMultiLevelHierarchy#1"/>
    <dgm:cxn modelId="{69B23FF2-7A4D-4361-A839-D18C0DC4E180}" type="presParOf" srcId="{F0AEAF84-E8CD-4CCA-92ED-9D97B621A486}" destId="{504AF3DB-E67E-43F4-8632-9CA8353F89BD}" srcOrd="0" destOrd="0" presId="urn:microsoft.com/office/officeart/2008/layout/HorizontalMultiLevelHierarchy#1"/>
    <dgm:cxn modelId="{B8289B70-9A20-4D81-AB00-C5AFE8A5E07C}" type="presParOf" srcId="{504AF3DB-E67E-43F4-8632-9CA8353F89BD}" destId="{84F47D6A-2C42-4253-BD68-5250DA56657F}" srcOrd="0" destOrd="0" presId="urn:microsoft.com/office/officeart/2008/layout/HorizontalMultiLevelHierarchy#1"/>
    <dgm:cxn modelId="{A4ECDF51-C0AD-4D41-AADB-32DCAB0C9C6F}" type="presParOf" srcId="{F0AEAF84-E8CD-4CCA-92ED-9D97B621A486}" destId="{C0119AD5-A0BE-43BE-AB17-2430C8D9EE36}" srcOrd="1" destOrd="0" presId="urn:microsoft.com/office/officeart/2008/layout/HorizontalMultiLevelHierarchy#1"/>
    <dgm:cxn modelId="{698DE4B1-890A-48AC-9621-22714CC210AF}" type="presParOf" srcId="{C0119AD5-A0BE-43BE-AB17-2430C8D9EE36}" destId="{4BBA8A51-28FC-4B70-ACA1-3F9A7D935053}" srcOrd="0" destOrd="0" presId="urn:microsoft.com/office/officeart/2008/layout/HorizontalMultiLevelHierarchy#1"/>
    <dgm:cxn modelId="{7AAAC06F-84BF-4737-8199-FFB2B7466DB6}" type="presParOf" srcId="{C0119AD5-A0BE-43BE-AB17-2430C8D9EE36}" destId="{0435CFEA-0138-4185-AAC3-093991934CB2}" srcOrd="1" destOrd="0" presId="urn:microsoft.com/office/officeart/2008/layout/HorizontalMultiLevelHierarchy#1"/>
    <dgm:cxn modelId="{29394CC0-FB9E-410C-B8BB-F64A0F4525EB}" type="presParOf" srcId="{F0AEAF84-E8CD-4CCA-92ED-9D97B621A486}" destId="{B77C16BA-48A3-4561-A06E-6AFE4A306F3B}" srcOrd="2" destOrd="0" presId="urn:microsoft.com/office/officeart/2008/layout/HorizontalMultiLevelHierarchy#1"/>
    <dgm:cxn modelId="{29008C5C-3557-4600-8B1B-1F27B8426382}" type="presParOf" srcId="{B77C16BA-48A3-4561-A06E-6AFE4A306F3B}" destId="{C0FA9325-CD6E-47DF-967D-6E24904611BD}" srcOrd="0" destOrd="0" presId="urn:microsoft.com/office/officeart/2008/layout/HorizontalMultiLevelHierarchy#1"/>
    <dgm:cxn modelId="{31E71EDE-9509-440B-8337-7D4529D1FA11}" type="presParOf" srcId="{F0AEAF84-E8CD-4CCA-92ED-9D97B621A486}" destId="{B1D0FF00-C31C-4262-BEF5-AABA6C0254C3}" srcOrd="3" destOrd="0" presId="urn:microsoft.com/office/officeart/2008/layout/HorizontalMultiLevelHierarchy#1"/>
    <dgm:cxn modelId="{53E51702-2165-45FF-A646-5D75542971FD}" type="presParOf" srcId="{B1D0FF00-C31C-4262-BEF5-AABA6C0254C3}" destId="{8E1AF708-84F5-48DB-ADE1-71AAE2049895}" srcOrd="0" destOrd="0" presId="urn:microsoft.com/office/officeart/2008/layout/HorizontalMultiLevelHierarchy#1"/>
    <dgm:cxn modelId="{1FF8E8F0-CAB1-4AD7-B98C-BFD15ED8FCAF}" type="presParOf" srcId="{B1D0FF00-C31C-4262-BEF5-AABA6C0254C3}" destId="{4122E799-F35F-4060-977B-1EF7A0726C9E}" srcOrd="1" destOrd="0" presId="urn:microsoft.com/office/officeart/2008/layout/HorizontalMultiLevelHierarchy#1"/>
    <dgm:cxn modelId="{C931B12F-0BE8-4CCB-96C2-FC960460E703}" type="presParOf" srcId="{F0AEAF84-E8CD-4CCA-92ED-9D97B621A486}" destId="{E99AAF7F-076C-4F80-A7EF-9C7D4D4E8B96}" srcOrd="4" destOrd="0" presId="urn:microsoft.com/office/officeart/2008/layout/HorizontalMultiLevelHierarchy#1"/>
    <dgm:cxn modelId="{6D10155C-ECEF-49BC-AA4A-F0B44B4129AB}" type="presParOf" srcId="{E99AAF7F-076C-4F80-A7EF-9C7D4D4E8B96}" destId="{9BCE14E6-EC9A-4D86-B20D-40A6CFE75800}" srcOrd="0" destOrd="0" presId="urn:microsoft.com/office/officeart/2008/layout/HorizontalMultiLevelHierarchy#1"/>
    <dgm:cxn modelId="{DB7BD132-B653-4333-8EE4-455043ADC715}" type="presParOf" srcId="{F0AEAF84-E8CD-4CCA-92ED-9D97B621A486}" destId="{27EB4747-CD1F-4EC6-8B49-D4F8D03B5FBC}" srcOrd="5" destOrd="0" presId="urn:microsoft.com/office/officeart/2008/layout/HorizontalMultiLevelHierarchy#1"/>
    <dgm:cxn modelId="{F40AC18D-8243-4BF5-BD27-CC8B9E6B960C}" type="presParOf" srcId="{27EB4747-CD1F-4EC6-8B49-D4F8D03B5FBC}" destId="{FF5178F4-4E8A-405F-AB99-ED831F224B73}" srcOrd="0" destOrd="0" presId="urn:microsoft.com/office/officeart/2008/layout/HorizontalMultiLevelHierarchy#1"/>
    <dgm:cxn modelId="{05FEF570-8C5E-45C0-B817-B091AC15E383}" type="presParOf" srcId="{27EB4747-CD1F-4EC6-8B49-D4F8D03B5FBC}" destId="{D19A22C5-5B2C-487E-AFAA-64FD3DB5D8E2}" srcOrd="1" destOrd="0" presId="urn:microsoft.com/office/officeart/2008/layout/HorizontalMultiLevelHierarchy#1"/>
    <dgm:cxn modelId="{A0FDFAA6-F94D-4A93-9AD7-2FC227383766}" type="presParOf" srcId="{F0AEAF84-E8CD-4CCA-92ED-9D97B621A486}" destId="{6BCE768E-8A32-420B-82FC-823EE924E4B8}" srcOrd="6" destOrd="0" presId="urn:microsoft.com/office/officeart/2008/layout/HorizontalMultiLevelHierarchy#1"/>
    <dgm:cxn modelId="{347EFE24-F675-41F5-93FB-2F9E89B11A4F}" type="presParOf" srcId="{6BCE768E-8A32-420B-82FC-823EE924E4B8}" destId="{78CC884E-1FE2-4C16-B67B-3983ACC33EF4}" srcOrd="0" destOrd="0" presId="urn:microsoft.com/office/officeart/2008/layout/HorizontalMultiLevelHierarchy#1"/>
    <dgm:cxn modelId="{E7787881-E52F-4DA9-9C27-266501EABED0}" type="presParOf" srcId="{F0AEAF84-E8CD-4CCA-92ED-9D97B621A486}" destId="{127D29B8-F5B9-4456-A973-536851C64695}" srcOrd="7" destOrd="0" presId="urn:microsoft.com/office/officeart/2008/layout/HorizontalMultiLevelHierarchy#1"/>
    <dgm:cxn modelId="{5F08BE30-7A03-4486-9CF7-41A94196E72A}" type="presParOf" srcId="{127D29B8-F5B9-4456-A973-536851C64695}" destId="{81947E86-B30B-4029-B01A-1AC74B2B7AF5}" srcOrd="0" destOrd="0" presId="urn:microsoft.com/office/officeart/2008/layout/HorizontalMultiLevelHierarchy#1"/>
    <dgm:cxn modelId="{89CE64BF-970C-44F7-A31B-CEA37F131A06}" type="presParOf" srcId="{127D29B8-F5B9-4456-A973-536851C64695}" destId="{E5BBAA97-BE4C-4BF4-B458-F6B59AECB4E2}" srcOrd="1" destOrd="0" presId="urn:microsoft.com/office/officeart/2008/layout/HorizontalMultiLevelHierarchy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95EB4DC-07F0-402D-B1F7-4DAFC3AB37CB}" type="doc">
      <dgm:prSet loTypeId="urn:microsoft.com/office/officeart/2008/layout/PictureStrip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F08753-52D8-4159-87BE-7C712899B58B}">
      <dgm:prSet phldrT="[Text]"/>
      <dgm:spPr/>
      <dgm:t>
        <a:bodyPr/>
        <a:lstStyle/>
        <a:p>
          <a:pPr algn="ctr"/>
          <a:r>
            <a:rPr lang="en-US" b="1">
              <a:solidFill>
                <a:schemeClr val="accent1"/>
              </a:solidFill>
            </a:rPr>
            <a:t>Tính năng đánh giá sản phẩm</a:t>
          </a:r>
          <a:endParaRPr lang="en-US" b="1" dirty="0">
            <a:solidFill>
              <a:schemeClr val="accent1"/>
            </a:solidFill>
            <a:latin typeface="+mj-lt"/>
          </a:endParaRPr>
        </a:p>
      </dgm:t>
    </dgm:pt>
    <dgm:pt modelId="{7847E669-26E5-4CF8-8090-1B6D21D85BD4}" type="parTrans" cxnId="{F5C07F8C-5D38-4EAB-B46D-08AB60472512}">
      <dgm:prSet/>
      <dgm:spPr/>
      <dgm:t>
        <a:bodyPr/>
        <a:lstStyle/>
        <a:p>
          <a:pPr algn="ctr"/>
          <a:endParaRPr lang="en-US"/>
        </a:p>
      </dgm:t>
    </dgm:pt>
    <dgm:pt modelId="{EDDB9AE4-FA98-4551-B5A4-036F48D51690}" type="sibTrans" cxnId="{F5C07F8C-5D38-4EAB-B46D-08AB60472512}">
      <dgm:prSet/>
      <dgm:spPr/>
      <dgm:t>
        <a:bodyPr/>
        <a:lstStyle/>
        <a:p>
          <a:pPr algn="ctr"/>
          <a:endParaRPr lang="en-US"/>
        </a:p>
      </dgm:t>
    </dgm:pt>
    <dgm:pt modelId="{5D8B2CB2-8F32-4A74-8EB8-F3E59EBA1607}">
      <dgm:prSet phldrT="[Text]"/>
      <dgm:spPr/>
      <dgm:t>
        <a:bodyPr/>
        <a:lstStyle/>
        <a:p>
          <a:pPr algn="ctr"/>
          <a:r>
            <a:rPr lang="vi-VN" b="1" dirty="0">
              <a:solidFill>
                <a:srgbClr val="FF0000"/>
              </a:solidFill>
              <a:latin typeface="+mj-lt"/>
            </a:rPr>
            <a:t>Nạp dữ liệu từ bên ngoài</a:t>
          </a:r>
          <a:endParaRPr lang="en-US" b="1" dirty="0">
            <a:solidFill>
              <a:srgbClr val="FF0000"/>
            </a:solidFill>
            <a:latin typeface="+mj-lt"/>
          </a:endParaRPr>
        </a:p>
      </dgm:t>
    </dgm:pt>
    <dgm:pt modelId="{B8F6B880-3633-4DD0-8C74-9C4566130794}" type="parTrans" cxnId="{866B5468-DD98-4FF8-91E4-C374805C3502}">
      <dgm:prSet/>
      <dgm:spPr/>
      <dgm:t>
        <a:bodyPr/>
        <a:lstStyle/>
        <a:p>
          <a:pPr algn="ctr"/>
          <a:endParaRPr lang="en-US"/>
        </a:p>
      </dgm:t>
    </dgm:pt>
    <dgm:pt modelId="{69A3AC0F-4AB9-439B-B27C-97B0F51EE32B}" type="sibTrans" cxnId="{866B5468-DD98-4FF8-91E4-C374805C3502}">
      <dgm:prSet/>
      <dgm:spPr/>
      <dgm:t>
        <a:bodyPr/>
        <a:lstStyle/>
        <a:p>
          <a:pPr algn="ctr"/>
          <a:endParaRPr lang="en-US"/>
        </a:p>
      </dgm:t>
    </dgm:pt>
    <dgm:pt modelId="{B59E956E-75A2-464D-BBD4-71A8237C0BC5}">
      <dgm:prSet phldrT="[Text]"/>
      <dgm:spPr/>
      <dgm:t>
        <a:bodyPr/>
        <a:lstStyle/>
        <a:p>
          <a:pPr algn="ctr"/>
          <a:r>
            <a:rPr lang="vi-VN" b="1" dirty="0">
              <a:solidFill>
                <a:srgbClr val="00B050"/>
              </a:solidFill>
              <a:latin typeface="+mj-lt"/>
            </a:rPr>
            <a:t>Nâng cấp tính bảo mật</a:t>
          </a:r>
          <a:endParaRPr lang="en-US" b="1" dirty="0">
            <a:solidFill>
              <a:srgbClr val="00B050"/>
            </a:solidFill>
            <a:latin typeface="+mj-lt"/>
          </a:endParaRPr>
        </a:p>
      </dgm:t>
    </dgm:pt>
    <dgm:pt modelId="{62D8FAF5-F001-4397-8588-CE0D86D49C34}" type="parTrans" cxnId="{A5A8F9F2-C3C5-4E92-A6F2-B9DB144CAE35}">
      <dgm:prSet/>
      <dgm:spPr/>
      <dgm:t>
        <a:bodyPr/>
        <a:lstStyle/>
        <a:p>
          <a:pPr algn="ctr"/>
          <a:endParaRPr lang="en-US"/>
        </a:p>
      </dgm:t>
    </dgm:pt>
    <dgm:pt modelId="{8A7730DE-8F8F-422E-BDBA-1F36A64A189D}" type="sibTrans" cxnId="{A5A8F9F2-C3C5-4E92-A6F2-B9DB144CAE35}">
      <dgm:prSet/>
      <dgm:spPr/>
      <dgm:t>
        <a:bodyPr/>
        <a:lstStyle/>
        <a:p>
          <a:pPr algn="ctr"/>
          <a:endParaRPr lang="en-US"/>
        </a:p>
      </dgm:t>
    </dgm:pt>
    <dgm:pt modelId="{CCF3B431-5F16-42F1-A4C9-21514BFA232C}" type="pres">
      <dgm:prSet presAssocID="{695EB4DC-07F0-402D-B1F7-4DAFC3AB37CB}" presName="Name0" presStyleCnt="0">
        <dgm:presLayoutVars>
          <dgm:dir/>
          <dgm:resizeHandles val="exact"/>
        </dgm:presLayoutVars>
      </dgm:prSet>
      <dgm:spPr/>
    </dgm:pt>
    <dgm:pt modelId="{EEC7243B-310C-4466-99AA-74DEFC7AF4FF}" type="pres">
      <dgm:prSet presAssocID="{0EF08753-52D8-4159-87BE-7C712899B58B}" presName="composite" presStyleCnt="0"/>
      <dgm:spPr/>
    </dgm:pt>
    <dgm:pt modelId="{6BD0A4EA-1B75-42DC-B2AD-0DBB77A0E26F}" type="pres">
      <dgm:prSet presAssocID="{0EF08753-52D8-4159-87BE-7C712899B58B}" presName="rect1" presStyleLbl="trAlignAcc1" presStyleIdx="0" presStyleCnt="3">
        <dgm:presLayoutVars>
          <dgm:bulletEnabled val="1"/>
        </dgm:presLayoutVars>
      </dgm:prSet>
      <dgm:spPr/>
    </dgm:pt>
    <dgm:pt modelId="{0F826D09-17D3-46FB-9FE8-D08670AC76E9}" type="pres">
      <dgm:prSet presAssocID="{0EF08753-52D8-4159-87BE-7C712899B58B}" presName="rect2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E8CD9A3A-B0D9-47CC-AC16-7C2577583277}" type="pres">
      <dgm:prSet presAssocID="{EDDB9AE4-FA98-4551-B5A4-036F48D51690}" presName="sibTrans" presStyleCnt="0"/>
      <dgm:spPr/>
    </dgm:pt>
    <dgm:pt modelId="{AD2350D1-C005-42B6-B822-9349E4B06B5A}" type="pres">
      <dgm:prSet presAssocID="{5D8B2CB2-8F32-4A74-8EB8-F3E59EBA1607}" presName="composite" presStyleCnt="0"/>
      <dgm:spPr/>
    </dgm:pt>
    <dgm:pt modelId="{13B02F5E-93E1-431D-80D1-A252E32DA2D9}" type="pres">
      <dgm:prSet presAssocID="{5D8B2CB2-8F32-4A74-8EB8-F3E59EBA1607}" presName="rect1" presStyleLbl="trAlignAcc1" presStyleIdx="1" presStyleCnt="3">
        <dgm:presLayoutVars>
          <dgm:bulletEnabled val="1"/>
        </dgm:presLayoutVars>
      </dgm:prSet>
      <dgm:spPr/>
    </dgm:pt>
    <dgm:pt modelId="{CAB99989-97F6-4CE5-A440-429FD7BF32D8}" type="pres">
      <dgm:prSet presAssocID="{5D8B2CB2-8F32-4A74-8EB8-F3E59EBA1607}" presName="rect2" presStyleLbl="fgImgPlace1" presStyleIdx="1" presStyleCnt="3" custScaleX="116663" custLinFactNeighborX="-1868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E70D810B-37DB-422E-A969-E7AF73BE3B5E}" type="pres">
      <dgm:prSet presAssocID="{69A3AC0F-4AB9-439B-B27C-97B0F51EE32B}" presName="sibTrans" presStyleCnt="0"/>
      <dgm:spPr/>
    </dgm:pt>
    <dgm:pt modelId="{EA6FDAB3-C6C3-4E2A-A3B4-B063D9C6569C}" type="pres">
      <dgm:prSet presAssocID="{B59E956E-75A2-464D-BBD4-71A8237C0BC5}" presName="composite" presStyleCnt="0"/>
      <dgm:spPr/>
    </dgm:pt>
    <dgm:pt modelId="{2905E245-5E31-4142-AA40-B1D77CD4A78C}" type="pres">
      <dgm:prSet presAssocID="{B59E956E-75A2-464D-BBD4-71A8237C0BC5}" presName="rect1" presStyleLbl="trAlignAcc1" presStyleIdx="2" presStyleCnt="3">
        <dgm:presLayoutVars>
          <dgm:bulletEnabled val="1"/>
        </dgm:presLayoutVars>
      </dgm:prSet>
      <dgm:spPr/>
    </dgm:pt>
    <dgm:pt modelId="{F453A41B-A1B5-4493-BD41-42DBF9A8D819}" type="pres">
      <dgm:prSet presAssocID="{B59E956E-75A2-464D-BBD4-71A8237C0BC5}" presName="rect2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</dgm:ptLst>
  <dgm:cxnLst>
    <dgm:cxn modelId="{23095640-1330-4AE0-B66D-3DD39D421F1C}" type="presOf" srcId="{0EF08753-52D8-4159-87BE-7C712899B58B}" destId="{6BD0A4EA-1B75-42DC-B2AD-0DBB77A0E26F}" srcOrd="0" destOrd="0" presId="urn:microsoft.com/office/officeart/2008/layout/PictureStrips"/>
    <dgm:cxn modelId="{866B5468-DD98-4FF8-91E4-C374805C3502}" srcId="{695EB4DC-07F0-402D-B1F7-4DAFC3AB37CB}" destId="{5D8B2CB2-8F32-4A74-8EB8-F3E59EBA1607}" srcOrd="1" destOrd="0" parTransId="{B8F6B880-3633-4DD0-8C74-9C4566130794}" sibTransId="{69A3AC0F-4AB9-439B-B27C-97B0F51EE32B}"/>
    <dgm:cxn modelId="{2573006E-413C-48ED-B35A-6E5C98F87408}" type="presOf" srcId="{B59E956E-75A2-464D-BBD4-71A8237C0BC5}" destId="{2905E245-5E31-4142-AA40-B1D77CD4A78C}" srcOrd="0" destOrd="0" presId="urn:microsoft.com/office/officeart/2008/layout/PictureStrips"/>
    <dgm:cxn modelId="{F5C07F8C-5D38-4EAB-B46D-08AB60472512}" srcId="{695EB4DC-07F0-402D-B1F7-4DAFC3AB37CB}" destId="{0EF08753-52D8-4159-87BE-7C712899B58B}" srcOrd="0" destOrd="0" parTransId="{7847E669-26E5-4CF8-8090-1B6D21D85BD4}" sibTransId="{EDDB9AE4-FA98-4551-B5A4-036F48D51690}"/>
    <dgm:cxn modelId="{A5D0B193-E150-435C-BDF6-F3EE29B28123}" type="presOf" srcId="{695EB4DC-07F0-402D-B1F7-4DAFC3AB37CB}" destId="{CCF3B431-5F16-42F1-A4C9-21514BFA232C}" srcOrd="0" destOrd="0" presId="urn:microsoft.com/office/officeart/2008/layout/PictureStrips"/>
    <dgm:cxn modelId="{12E065B5-708D-452A-A57E-7C08C9813932}" type="presOf" srcId="{5D8B2CB2-8F32-4A74-8EB8-F3E59EBA1607}" destId="{13B02F5E-93E1-431D-80D1-A252E32DA2D9}" srcOrd="0" destOrd="0" presId="urn:microsoft.com/office/officeart/2008/layout/PictureStrips"/>
    <dgm:cxn modelId="{A5A8F9F2-C3C5-4E92-A6F2-B9DB144CAE35}" srcId="{695EB4DC-07F0-402D-B1F7-4DAFC3AB37CB}" destId="{B59E956E-75A2-464D-BBD4-71A8237C0BC5}" srcOrd="2" destOrd="0" parTransId="{62D8FAF5-F001-4397-8588-CE0D86D49C34}" sibTransId="{8A7730DE-8F8F-422E-BDBA-1F36A64A189D}"/>
    <dgm:cxn modelId="{AD721502-C8E2-4C3C-9FA8-AE5C14B963C0}" type="presParOf" srcId="{CCF3B431-5F16-42F1-A4C9-21514BFA232C}" destId="{EEC7243B-310C-4466-99AA-74DEFC7AF4FF}" srcOrd="0" destOrd="0" presId="urn:microsoft.com/office/officeart/2008/layout/PictureStrips"/>
    <dgm:cxn modelId="{194FEFC8-7AEB-4B5F-832A-344B13E4BC43}" type="presParOf" srcId="{EEC7243B-310C-4466-99AA-74DEFC7AF4FF}" destId="{6BD0A4EA-1B75-42DC-B2AD-0DBB77A0E26F}" srcOrd="0" destOrd="0" presId="urn:microsoft.com/office/officeart/2008/layout/PictureStrips"/>
    <dgm:cxn modelId="{6AD949FB-8C7E-489F-BD53-572289753141}" type="presParOf" srcId="{EEC7243B-310C-4466-99AA-74DEFC7AF4FF}" destId="{0F826D09-17D3-46FB-9FE8-D08670AC76E9}" srcOrd="1" destOrd="0" presId="urn:microsoft.com/office/officeart/2008/layout/PictureStrips"/>
    <dgm:cxn modelId="{CFEE115C-B97E-4441-BE06-336F9B0C3043}" type="presParOf" srcId="{CCF3B431-5F16-42F1-A4C9-21514BFA232C}" destId="{E8CD9A3A-B0D9-47CC-AC16-7C2577583277}" srcOrd="1" destOrd="0" presId="urn:microsoft.com/office/officeart/2008/layout/PictureStrips"/>
    <dgm:cxn modelId="{B266177F-00AF-47B5-8F34-BFD2AF9A7CE3}" type="presParOf" srcId="{CCF3B431-5F16-42F1-A4C9-21514BFA232C}" destId="{AD2350D1-C005-42B6-B822-9349E4B06B5A}" srcOrd="2" destOrd="0" presId="urn:microsoft.com/office/officeart/2008/layout/PictureStrips"/>
    <dgm:cxn modelId="{618FB4A2-78BA-495F-AE01-9C639D72B6FE}" type="presParOf" srcId="{AD2350D1-C005-42B6-B822-9349E4B06B5A}" destId="{13B02F5E-93E1-431D-80D1-A252E32DA2D9}" srcOrd="0" destOrd="0" presId="urn:microsoft.com/office/officeart/2008/layout/PictureStrips"/>
    <dgm:cxn modelId="{F111D57D-1AAA-4DEB-B6C2-E9DD7A89A6C9}" type="presParOf" srcId="{AD2350D1-C005-42B6-B822-9349E4B06B5A}" destId="{CAB99989-97F6-4CE5-A440-429FD7BF32D8}" srcOrd="1" destOrd="0" presId="urn:microsoft.com/office/officeart/2008/layout/PictureStrips"/>
    <dgm:cxn modelId="{EE5316DD-69DF-4A90-B017-3FA6FB5EE035}" type="presParOf" srcId="{CCF3B431-5F16-42F1-A4C9-21514BFA232C}" destId="{E70D810B-37DB-422E-A969-E7AF73BE3B5E}" srcOrd="3" destOrd="0" presId="urn:microsoft.com/office/officeart/2008/layout/PictureStrips"/>
    <dgm:cxn modelId="{0C5D8F4A-4934-4423-9185-9C48282D790C}" type="presParOf" srcId="{CCF3B431-5F16-42F1-A4C9-21514BFA232C}" destId="{EA6FDAB3-C6C3-4E2A-A3B4-B063D9C6569C}" srcOrd="4" destOrd="0" presId="urn:microsoft.com/office/officeart/2008/layout/PictureStrips"/>
    <dgm:cxn modelId="{27C81FF1-09D3-48FC-8EB0-8C0791DDB67C}" type="presParOf" srcId="{EA6FDAB3-C6C3-4E2A-A3B4-B063D9C6569C}" destId="{2905E245-5E31-4142-AA40-B1D77CD4A78C}" srcOrd="0" destOrd="0" presId="urn:microsoft.com/office/officeart/2008/layout/PictureStrips"/>
    <dgm:cxn modelId="{114D3ACC-987E-47C6-9FAA-0FD94A2E6CFD}" type="presParOf" srcId="{EA6FDAB3-C6C3-4E2A-A3B4-B063D9C6569C}" destId="{F453A41B-A1B5-4493-BD41-42DBF9A8D819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3E6026-A697-4D8F-84B5-C5321A8528B3}">
      <dsp:nvSpPr>
        <dsp:cNvPr id="0" name=""/>
        <dsp:cNvSpPr/>
      </dsp:nvSpPr>
      <dsp:spPr>
        <a:xfrm rot="10800000">
          <a:off x="1379723" y="203"/>
          <a:ext cx="4650092" cy="833839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700" tIns="129540" rIns="241808" bIns="129540" numCol="1" spcCol="1270" anchor="ctr" anchorCtr="0">
          <a:noAutofit/>
        </a:bodyPr>
        <a:lstStyle/>
        <a:p>
          <a:pPr marL="0" lvl="0" indent="0" algn="ctr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altLang="en-US" sz="3400" kern="1200">
              <a:latin typeface="Helvetica" panose="020B0604020202020204" pitchFamily="34" charset="0"/>
              <a:cs typeface="Helvetica" panose="020B0604020202020204" pitchFamily="34" charset="0"/>
            </a:rPr>
            <a:t>Khám </a:t>
          </a:r>
          <a:r>
            <a:rPr lang="en-US" altLang="en-US" sz="3400" kern="1200">
              <a:latin typeface="Helvetica" panose="020B0604020202020204" pitchFamily="34" charset="0"/>
              <a:cs typeface="Helvetica" panose="020B0604020202020204" pitchFamily="34" charset="0"/>
            </a:rPr>
            <a:t>kiến trúc</a:t>
          </a:r>
          <a:r>
            <a:rPr lang="vi-VN" altLang="en-US" sz="3400" kern="1200">
              <a:latin typeface="Helvetica" panose="020B0604020202020204" pitchFamily="34" charset="0"/>
              <a:cs typeface="Helvetica" panose="020B0604020202020204" pitchFamily="34" charset="0"/>
            </a:rPr>
            <a:t> </a:t>
          </a:r>
          <a:r>
            <a:rPr lang="vi-VN" altLang="en-US" sz="3400" kern="1200" dirty="0">
              <a:latin typeface="Helvetica" panose="020B0604020202020204" pitchFamily="34" charset="0"/>
              <a:cs typeface="Helvetica" panose="020B0604020202020204" pitchFamily="34" charset="0"/>
            </a:rPr>
            <a:t>mới</a:t>
          </a:r>
        </a:p>
      </dsp:txBody>
      <dsp:txXfrm rot="10800000">
        <a:off x="1588183" y="203"/>
        <a:ext cx="4441632" cy="833839"/>
      </dsp:txXfrm>
    </dsp:sp>
    <dsp:sp modelId="{F8DF891C-0D10-4055-A8A8-3FC34ADEDC5B}">
      <dsp:nvSpPr>
        <dsp:cNvPr id="0" name=""/>
        <dsp:cNvSpPr/>
      </dsp:nvSpPr>
      <dsp:spPr>
        <a:xfrm>
          <a:off x="962804" y="203"/>
          <a:ext cx="833839" cy="833839"/>
        </a:xfrm>
        <a:prstGeom prst="ellipse">
          <a:avLst/>
        </a:prstGeom>
        <a:blipFill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27DDA6-73A4-45AF-8B52-70E594C6E063}">
      <dsp:nvSpPr>
        <dsp:cNvPr id="0" name=""/>
        <dsp:cNvSpPr/>
      </dsp:nvSpPr>
      <dsp:spPr>
        <a:xfrm rot="10800000">
          <a:off x="1379723" y="1082950"/>
          <a:ext cx="4650092" cy="833839"/>
        </a:xfrm>
        <a:prstGeom prst="homePlate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700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altLang="en-US" sz="2000" b="1" kern="1200">
              <a:latin typeface="Helvetica" panose="020B0604020202020204" pitchFamily="34" charset="0"/>
              <a:cs typeface="Helvetica" panose="020B0604020202020204" pitchFamily="34" charset="0"/>
            </a:rPr>
            <a:t>Cảm nhận được sự linh hoạt </a:t>
          </a:r>
          <a:r>
            <a:rPr lang="en-US" altLang="en-US" sz="2000" b="1" kern="1200">
              <a:latin typeface="Helvetica" panose="020B0604020202020204" pitchFamily="34" charset="0"/>
              <a:cs typeface="Helvetica" panose="020B0604020202020204" pitchFamily="34" charset="0"/>
            </a:rPr>
            <a:t>trong việc triển khai</a:t>
          </a:r>
          <a:endParaRPr lang="vi-VN" altLang="en-US" sz="2000" b="1" kern="1200">
            <a:latin typeface="Helvetica" panose="020B0604020202020204" pitchFamily="34" charset="0"/>
            <a:cs typeface="Helvetica" panose="020B0604020202020204" pitchFamily="34" charset="0"/>
          </a:endParaRPr>
        </a:p>
      </dsp:txBody>
      <dsp:txXfrm rot="10800000">
        <a:off x="1588183" y="1082950"/>
        <a:ext cx="4441632" cy="833839"/>
      </dsp:txXfrm>
    </dsp:sp>
    <dsp:sp modelId="{48C23F44-CDC2-4998-B9C4-F737C51D3228}">
      <dsp:nvSpPr>
        <dsp:cNvPr id="0" name=""/>
        <dsp:cNvSpPr/>
      </dsp:nvSpPr>
      <dsp:spPr>
        <a:xfrm>
          <a:off x="962804" y="1082950"/>
          <a:ext cx="833839" cy="833839"/>
        </a:xfrm>
        <a:prstGeom prst="ellipse">
          <a:avLst/>
        </a:prstGeom>
        <a:blipFill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C34D87-B2DD-493A-BAA2-1A14EA17DEB1}">
      <dsp:nvSpPr>
        <dsp:cNvPr id="0" name=""/>
        <dsp:cNvSpPr/>
      </dsp:nvSpPr>
      <dsp:spPr>
        <a:xfrm rot="10800000">
          <a:off x="1379723" y="2168615"/>
          <a:ext cx="4650092" cy="828002"/>
        </a:xfrm>
        <a:prstGeom prst="homePlate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700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100" b="1" kern="1200">
              <a:latin typeface="Helvetica" panose="020B0604020202020204" pitchFamily="34" charset="0"/>
              <a:cs typeface="Helvetica" panose="020B0604020202020204" pitchFamily="34" charset="0"/>
            </a:rPr>
            <a:t>Dễ dàng quản lí</a:t>
          </a:r>
          <a:r>
            <a:rPr lang="vi-VN" altLang="en-US" sz="2100" b="1" kern="1200">
              <a:latin typeface="Helvetica" panose="020B0604020202020204" pitchFamily="34" charset="0"/>
              <a:cs typeface="Helvetica" panose="020B0604020202020204" pitchFamily="34" charset="0"/>
            </a:rPr>
            <a:t> </a:t>
          </a:r>
        </a:p>
      </dsp:txBody>
      <dsp:txXfrm rot="10800000">
        <a:off x="1586723" y="2168615"/>
        <a:ext cx="4443092" cy="828002"/>
      </dsp:txXfrm>
    </dsp:sp>
    <dsp:sp modelId="{69DE5637-6198-4292-ADFF-69DC2A063BC5}">
      <dsp:nvSpPr>
        <dsp:cNvPr id="0" name=""/>
        <dsp:cNvSpPr/>
      </dsp:nvSpPr>
      <dsp:spPr>
        <a:xfrm>
          <a:off x="962804" y="2165696"/>
          <a:ext cx="833839" cy="833839"/>
        </a:xfrm>
        <a:prstGeom prst="ellipse">
          <a:avLst/>
        </a:prstGeom>
        <a:blipFill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B873C0-ADB0-EA4A-BDEA-FA3BBFD7D8DF}">
      <dsp:nvSpPr>
        <dsp:cNvPr id="0" name=""/>
        <dsp:cNvSpPr/>
      </dsp:nvSpPr>
      <dsp:spPr>
        <a:xfrm>
          <a:off x="-3028211" y="-466315"/>
          <a:ext cx="3612373" cy="3612373"/>
        </a:xfrm>
        <a:prstGeom prst="blockArc">
          <a:avLst>
            <a:gd name="adj1" fmla="val 18900000"/>
            <a:gd name="adj2" fmla="val 2700000"/>
            <a:gd name="adj3" fmla="val 598"/>
          </a:avLst>
        </a:pr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034C61-55A0-8A49-8ABB-FA641002E924}">
      <dsp:nvSpPr>
        <dsp:cNvPr id="0" name=""/>
        <dsp:cNvSpPr/>
      </dsp:nvSpPr>
      <dsp:spPr>
        <a:xfrm>
          <a:off x="306467" y="206018"/>
          <a:ext cx="4927947" cy="412251"/>
        </a:xfrm>
        <a:prstGeom prst="rect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7225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CHƯƠNG 1:</a:t>
          </a:r>
          <a:r>
            <a:rPr lang="vi-VN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TỔNG QUAN ĐỀ TÀI</a:t>
          </a:r>
          <a:endParaRPr lang="en-US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6467" y="206018"/>
        <a:ext cx="4927947" cy="412251"/>
      </dsp:txXfrm>
    </dsp:sp>
    <dsp:sp modelId="{E0E2D569-B6FF-4D49-B4F9-18B80CBDFD16}">
      <dsp:nvSpPr>
        <dsp:cNvPr id="0" name=""/>
        <dsp:cNvSpPr/>
      </dsp:nvSpPr>
      <dsp:spPr>
        <a:xfrm>
          <a:off x="48810" y="154487"/>
          <a:ext cx="515314" cy="5153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solidFill>
            <a:schemeClr val="accent5">
              <a:lumMod val="75000"/>
            </a:schemeClr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7EE724-7101-0142-92F7-EB5B073374EE}">
      <dsp:nvSpPr>
        <dsp:cNvPr id="0" name=""/>
        <dsp:cNvSpPr/>
      </dsp:nvSpPr>
      <dsp:spPr>
        <a:xfrm>
          <a:off x="542820" y="824503"/>
          <a:ext cx="4691594" cy="412251"/>
        </a:xfrm>
        <a:prstGeom prst="rect">
          <a:avLst/>
        </a:prstGeom>
        <a:solidFill>
          <a:schemeClr val="accent5">
            <a:shade val="50000"/>
            <a:hueOff val="167129"/>
            <a:satOff val="4478"/>
            <a:lumOff val="1972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7225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CHƯƠNG 2:</a:t>
          </a:r>
          <a:r>
            <a:rPr lang="vi-VN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NGHIÊN CỨU LÝ THUYẾT</a:t>
          </a:r>
          <a:endParaRPr lang="en-US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2820" y="824503"/>
        <a:ext cx="4691594" cy="412251"/>
      </dsp:txXfrm>
    </dsp:sp>
    <dsp:sp modelId="{AFB04468-5DB8-4345-99ED-46B50A4049AF}">
      <dsp:nvSpPr>
        <dsp:cNvPr id="0" name=""/>
        <dsp:cNvSpPr/>
      </dsp:nvSpPr>
      <dsp:spPr>
        <a:xfrm>
          <a:off x="285163" y="772971"/>
          <a:ext cx="515314" cy="5153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4E2D3F-0482-5E4A-91E2-9D0A6D852F7F}">
      <dsp:nvSpPr>
        <dsp:cNvPr id="0" name=""/>
        <dsp:cNvSpPr/>
      </dsp:nvSpPr>
      <dsp:spPr>
        <a:xfrm>
          <a:off x="542820" y="1442987"/>
          <a:ext cx="4691594" cy="412251"/>
        </a:xfrm>
        <a:prstGeom prst="rect">
          <a:avLst/>
        </a:prstGeom>
        <a:solidFill>
          <a:schemeClr val="accent5">
            <a:shade val="50000"/>
            <a:hueOff val="334258"/>
            <a:satOff val="8955"/>
            <a:lumOff val="3945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7225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CHƯƠNG 3:</a:t>
          </a:r>
          <a:r>
            <a:rPr lang="vi-VN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HIỆN THỰC HÓA</a:t>
          </a:r>
          <a:endParaRPr lang="en-US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2820" y="1442987"/>
        <a:ext cx="4691594" cy="412251"/>
      </dsp:txXfrm>
    </dsp:sp>
    <dsp:sp modelId="{39DD0981-BA9A-E148-A2E9-047345B0E0AC}">
      <dsp:nvSpPr>
        <dsp:cNvPr id="0" name=""/>
        <dsp:cNvSpPr/>
      </dsp:nvSpPr>
      <dsp:spPr>
        <a:xfrm>
          <a:off x="285163" y="1391456"/>
          <a:ext cx="515314" cy="5153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335827-241A-5E4F-8C52-627D97EC7E66}">
      <dsp:nvSpPr>
        <dsp:cNvPr id="0" name=""/>
        <dsp:cNvSpPr/>
      </dsp:nvSpPr>
      <dsp:spPr>
        <a:xfrm>
          <a:off x="306467" y="2061471"/>
          <a:ext cx="4927947" cy="412251"/>
        </a:xfrm>
        <a:prstGeom prst="rect">
          <a:avLst/>
        </a:prstGeom>
        <a:solidFill>
          <a:schemeClr val="accent5">
            <a:shade val="50000"/>
            <a:hueOff val="167129"/>
            <a:satOff val="4478"/>
            <a:lumOff val="1972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7225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CHƯƠNG 4:</a:t>
          </a:r>
          <a:r>
            <a:rPr lang="vi-VN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KẾT QUẢ THỬ NGHIỆM</a:t>
          </a:r>
          <a:endParaRPr lang="en-US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6467" y="2061471"/>
        <a:ext cx="4927947" cy="412251"/>
      </dsp:txXfrm>
    </dsp:sp>
    <dsp:sp modelId="{9B6EB0FC-8B9C-3D45-B647-B219F3AF6A74}">
      <dsp:nvSpPr>
        <dsp:cNvPr id="0" name=""/>
        <dsp:cNvSpPr/>
      </dsp:nvSpPr>
      <dsp:spPr>
        <a:xfrm>
          <a:off x="48810" y="2009940"/>
          <a:ext cx="515314" cy="5153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92D8E7-5DFD-47BA-85B7-C67F8B9C12CE}">
      <dsp:nvSpPr>
        <dsp:cNvPr id="0" name=""/>
        <dsp:cNvSpPr/>
      </dsp:nvSpPr>
      <dsp:spPr bwMode="white">
        <a:xfrm>
          <a:off x="570247" y="306866"/>
          <a:ext cx="2860182" cy="89380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5405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rPr>
            <a:t>API RESTFULL CHUẨN</a:t>
          </a:r>
          <a:endParaRPr lang="en-US" sz="1800" kern="1200" dirty="0">
            <a:solidFill>
              <a:schemeClr val="accent1"/>
            </a:solidFill>
            <a:latin typeface="Helvetica" panose="020B0604020202020204" pitchFamily="34" charset="0"/>
            <a:cs typeface="Helvetica" panose="020B0604020202020204" pitchFamily="34" charset="0"/>
          </a:endParaRPr>
        </a:p>
      </dsp:txBody>
      <dsp:txXfrm>
        <a:off x="570247" y="306866"/>
        <a:ext cx="2860182" cy="893807"/>
      </dsp:txXfrm>
    </dsp:sp>
    <dsp:sp modelId="{7078E0D5-B2BD-41C3-B182-C0A3AB184508}">
      <dsp:nvSpPr>
        <dsp:cNvPr id="0" name=""/>
        <dsp:cNvSpPr/>
      </dsp:nvSpPr>
      <dsp:spPr>
        <a:xfrm>
          <a:off x="451073" y="177761"/>
          <a:ext cx="625664" cy="9384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327AC4-0A79-4806-9996-A739C110913E}">
      <dsp:nvSpPr>
        <dsp:cNvPr id="0" name=""/>
        <dsp:cNvSpPr/>
      </dsp:nvSpPr>
      <dsp:spPr bwMode="white">
        <a:xfrm>
          <a:off x="569049" y="1464220"/>
          <a:ext cx="2860182" cy="89380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5405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rPr>
            <a:t>PHÂN CHIA HỆ THỐNG CÁC TẦNG</a:t>
          </a:r>
          <a:endParaRPr lang="en-US" sz="1800" kern="1200" dirty="0">
            <a:solidFill>
              <a:schemeClr val="accent1"/>
            </a:solidFill>
            <a:latin typeface="Helvetica" panose="020B0604020202020204" pitchFamily="34" charset="0"/>
            <a:cs typeface="Helvetica" panose="020B0604020202020204" pitchFamily="34" charset="0"/>
          </a:endParaRPr>
        </a:p>
      </dsp:txBody>
      <dsp:txXfrm>
        <a:off x="569049" y="1464220"/>
        <a:ext cx="2860182" cy="893807"/>
      </dsp:txXfrm>
    </dsp:sp>
    <dsp:sp modelId="{C24473BF-17DE-42D9-A2EC-E0ED34B3D028}">
      <dsp:nvSpPr>
        <dsp:cNvPr id="0" name=""/>
        <dsp:cNvSpPr/>
      </dsp:nvSpPr>
      <dsp:spPr>
        <a:xfrm>
          <a:off x="308064" y="1315156"/>
          <a:ext cx="889044" cy="938497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042EB3-2227-4662-8588-AF5589B53926}">
      <dsp:nvSpPr>
        <dsp:cNvPr id="0" name=""/>
        <dsp:cNvSpPr/>
      </dsp:nvSpPr>
      <dsp:spPr bwMode="white">
        <a:xfrm>
          <a:off x="570247" y="2557274"/>
          <a:ext cx="2860182" cy="89380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5405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rPr>
            <a:t>SỬ DỤNG .NET CORE VÀ CÁC FRAMEWORK</a:t>
          </a:r>
          <a:endParaRPr lang="en-US" sz="1800" kern="1200" dirty="0">
            <a:solidFill>
              <a:schemeClr val="accent1"/>
            </a:solidFill>
            <a:latin typeface="Helvetica" panose="020B0604020202020204" pitchFamily="34" charset="0"/>
            <a:cs typeface="Helvetica" panose="020B0604020202020204" pitchFamily="34" charset="0"/>
          </a:endParaRPr>
        </a:p>
      </dsp:txBody>
      <dsp:txXfrm>
        <a:off x="570247" y="2557274"/>
        <a:ext cx="2860182" cy="893807"/>
      </dsp:txXfrm>
    </dsp:sp>
    <dsp:sp modelId="{CF2B6E7B-2F38-4467-8A41-3C5889057D32}">
      <dsp:nvSpPr>
        <dsp:cNvPr id="0" name=""/>
        <dsp:cNvSpPr/>
      </dsp:nvSpPr>
      <dsp:spPr>
        <a:xfrm>
          <a:off x="432784" y="2403786"/>
          <a:ext cx="625664" cy="9384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CE768E-8A32-420B-82FC-823EE924E4B8}">
      <dsp:nvSpPr>
        <dsp:cNvPr id="0" name=""/>
        <dsp:cNvSpPr/>
      </dsp:nvSpPr>
      <dsp:spPr>
        <a:xfrm>
          <a:off x="1031727" y="1737518"/>
          <a:ext cx="433128" cy="12379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6564" y="0"/>
              </a:lnTo>
              <a:lnTo>
                <a:pt x="216564" y="1237981"/>
              </a:lnTo>
              <a:lnTo>
                <a:pt x="433128" y="12379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215502" y="2323720"/>
        <a:ext cx="65578" cy="65578"/>
      </dsp:txXfrm>
    </dsp:sp>
    <dsp:sp modelId="{E99AAF7F-076C-4F80-A7EF-9C7D4D4E8B96}">
      <dsp:nvSpPr>
        <dsp:cNvPr id="0" name=""/>
        <dsp:cNvSpPr/>
      </dsp:nvSpPr>
      <dsp:spPr>
        <a:xfrm>
          <a:off x="1031727" y="1737518"/>
          <a:ext cx="433128" cy="4126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6564" y="0"/>
              </a:lnTo>
              <a:lnTo>
                <a:pt x="216564" y="412660"/>
              </a:lnTo>
              <a:lnTo>
                <a:pt x="433128" y="41266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233336" y="1928892"/>
        <a:ext cx="29911" cy="29911"/>
      </dsp:txXfrm>
    </dsp:sp>
    <dsp:sp modelId="{B77C16BA-48A3-4561-A06E-6AFE4A306F3B}">
      <dsp:nvSpPr>
        <dsp:cNvPr id="0" name=""/>
        <dsp:cNvSpPr/>
      </dsp:nvSpPr>
      <dsp:spPr>
        <a:xfrm>
          <a:off x="1031727" y="1324857"/>
          <a:ext cx="433128" cy="412660"/>
        </a:xfrm>
        <a:custGeom>
          <a:avLst/>
          <a:gdLst/>
          <a:ahLst/>
          <a:cxnLst/>
          <a:rect l="0" t="0" r="0" b="0"/>
          <a:pathLst>
            <a:path>
              <a:moveTo>
                <a:pt x="0" y="412660"/>
              </a:moveTo>
              <a:lnTo>
                <a:pt x="216564" y="412660"/>
              </a:lnTo>
              <a:lnTo>
                <a:pt x="216564" y="0"/>
              </a:lnTo>
              <a:lnTo>
                <a:pt x="433128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233336" y="1516232"/>
        <a:ext cx="29911" cy="29911"/>
      </dsp:txXfrm>
    </dsp:sp>
    <dsp:sp modelId="{504AF3DB-E67E-43F4-8632-9CA8353F89BD}">
      <dsp:nvSpPr>
        <dsp:cNvPr id="0" name=""/>
        <dsp:cNvSpPr/>
      </dsp:nvSpPr>
      <dsp:spPr>
        <a:xfrm>
          <a:off x="1031727" y="499536"/>
          <a:ext cx="433128" cy="1237981"/>
        </a:xfrm>
        <a:custGeom>
          <a:avLst/>
          <a:gdLst/>
          <a:ahLst/>
          <a:cxnLst/>
          <a:rect l="0" t="0" r="0" b="0"/>
          <a:pathLst>
            <a:path>
              <a:moveTo>
                <a:pt x="0" y="1237981"/>
              </a:moveTo>
              <a:lnTo>
                <a:pt x="216564" y="1237981"/>
              </a:lnTo>
              <a:lnTo>
                <a:pt x="216564" y="0"/>
              </a:lnTo>
              <a:lnTo>
                <a:pt x="433128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215502" y="1085738"/>
        <a:ext cx="65578" cy="65578"/>
      </dsp:txXfrm>
    </dsp:sp>
    <dsp:sp modelId="{492B3C2A-50EB-4C26-B5B5-49748C077518}">
      <dsp:nvSpPr>
        <dsp:cNvPr id="0" name=""/>
        <dsp:cNvSpPr/>
      </dsp:nvSpPr>
      <dsp:spPr>
        <a:xfrm rot="16200000">
          <a:off x="-1035919" y="1407389"/>
          <a:ext cx="3475037" cy="6602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+mj-lt"/>
            </a:rPr>
            <a:t>CÔNG NGHỆ SỬ DỤNG</a:t>
          </a:r>
          <a:endParaRPr lang="en-US" sz="2800" b="1" kern="1200" dirty="0">
            <a:latin typeface="+mj-lt"/>
          </a:endParaRPr>
        </a:p>
      </dsp:txBody>
      <dsp:txXfrm>
        <a:off x="-1035919" y="1407389"/>
        <a:ext cx="3475037" cy="660257"/>
      </dsp:txXfrm>
    </dsp:sp>
    <dsp:sp modelId="{4BBA8A51-28FC-4B70-ACA1-3F9A7D935053}">
      <dsp:nvSpPr>
        <dsp:cNvPr id="0" name=""/>
        <dsp:cNvSpPr/>
      </dsp:nvSpPr>
      <dsp:spPr>
        <a:xfrm>
          <a:off x="1464856" y="169408"/>
          <a:ext cx="3626261" cy="6602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.NET Core, Entity Framework Core</a:t>
          </a:r>
          <a:endParaRPr lang="en-US" sz="2200" b="1" kern="1200" dirty="0">
            <a:solidFill>
              <a:schemeClr val="bg1"/>
            </a:solidFill>
            <a:latin typeface="+mj-lt"/>
          </a:endParaRPr>
        </a:p>
      </dsp:txBody>
      <dsp:txXfrm>
        <a:off x="1464856" y="169408"/>
        <a:ext cx="3626261" cy="660257"/>
      </dsp:txXfrm>
    </dsp:sp>
    <dsp:sp modelId="{8E1AF708-84F5-48DB-ADE1-71AAE2049895}">
      <dsp:nvSpPr>
        <dsp:cNvPr id="0" name=""/>
        <dsp:cNvSpPr/>
      </dsp:nvSpPr>
      <dsp:spPr>
        <a:xfrm>
          <a:off x="1464856" y="994729"/>
          <a:ext cx="3625199" cy="6602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Clean Architecture</a:t>
          </a:r>
          <a:endParaRPr lang="en-US" sz="2200" b="1" kern="1200" dirty="0">
            <a:solidFill>
              <a:schemeClr val="bg1"/>
            </a:solidFill>
            <a:latin typeface="+mj-lt"/>
          </a:endParaRPr>
        </a:p>
      </dsp:txBody>
      <dsp:txXfrm>
        <a:off x="1464856" y="994729"/>
        <a:ext cx="3625199" cy="660257"/>
      </dsp:txXfrm>
    </dsp:sp>
    <dsp:sp modelId="{FF5178F4-4E8A-405F-AB99-ED831F224B73}">
      <dsp:nvSpPr>
        <dsp:cNvPr id="0" name=""/>
        <dsp:cNvSpPr/>
      </dsp:nvSpPr>
      <dsp:spPr>
        <a:xfrm>
          <a:off x="1464856" y="1820050"/>
          <a:ext cx="3625199" cy="6602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AutoMaper, MimeKit</a:t>
          </a:r>
          <a:endParaRPr lang="en-US" sz="2200" b="1" kern="1200" dirty="0">
            <a:latin typeface="+mj-lt"/>
          </a:endParaRPr>
        </a:p>
      </dsp:txBody>
      <dsp:txXfrm>
        <a:off x="1464856" y="1820050"/>
        <a:ext cx="3625199" cy="660257"/>
      </dsp:txXfrm>
    </dsp:sp>
    <dsp:sp modelId="{81947E86-B30B-4029-B01A-1AC74B2B7AF5}">
      <dsp:nvSpPr>
        <dsp:cNvPr id="0" name=""/>
        <dsp:cNvSpPr/>
      </dsp:nvSpPr>
      <dsp:spPr>
        <a:xfrm>
          <a:off x="1464856" y="2645371"/>
          <a:ext cx="3625199" cy="6602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React</a:t>
          </a:r>
          <a:endParaRPr lang="en-US" sz="2200" b="1" kern="1200" dirty="0">
            <a:latin typeface="+mj-lt"/>
          </a:endParaRPr>
        </a:p>
      </dsp:txBody>
      <dsp:txXfrm>
        <a:off x="1464856" y="2645371"/>
        <a:ext cx="3625199" cy="6602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D0A4EA-1B75-42DC-B2AD-0DBB77A0E26F}">
      <dsp:nvSpPr>
        <dsp:cNvPr id="0" name=""/>
        <dsp:cNvSpPr/>
      </dsp:nvSpPr>
      <dsp:spPr>
        <a:xfrm>
          <a:off x="1816809" y="229876"/>
          <a:ext cx="3288784" cy="102774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6126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solidFill>
                <a:schemeClr val="accent1"/>
              </a:solidFill>
            </a:rPr>
            <a:t>Tính năng đánh giá sản phẩm</a:t>
          </a:r>
          <a:endParaRPr lang="en-US" sz="2800" b="1" kern="1200" dirty="0">
            <a:solidFill>
              <a:schemeClr val="accent1"/>
            </a:solidFill>
            <a:latin typeface="+mj-lt"/>
          </a:endParaRPr>
        </a:p>
      </dsp:txBody>
      <dsp:txXfrm>
        <a:off x="1816809" y="229876"/>
        <a:ext cx="3288784" cy="1027745"/>
      </dsp:txXfrm>
    </dsp:sp>
    <dsp:sp modelId="{0F826D09-17D3-46FB-9FE8-D08670AC76E9}">
      <dsp:nvSpPr>
        <dsp:cNvPr id="0" name=""/>
        <dsp:cNvSpPr/>
      </dsp:nvSpPr>
      <dsp:spPr>
        <a:xfrm>
          <a:off x="1679777" y="81424"/>
          <a:ext cx="719421" cy="10791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B02F5E-93E1-431D-80D1-A252E32DA2D9}">
      <dsp:nvSpPr>
        <dsp:cNvPr id="0" name=""/>
        <dsp:cNvSpPr/>
      </dsp:nvSpPr>
      <dsp:spPr>
        <a:xfrm>
          <a:off x="1846779" y="1523693"/>
          <a:ext cx="3288784" cy="102774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6126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800" b="1" kern="1200" dirty="0">
              <a:solidFill>
                <a:srgbClr val="FF0000"/>
              </a:solidFill>
              <a:latin typeface="+mj-lt"/>
            </a:rPr>
            <a:t>Nạp dữ liệu từ bên ngoài</a:t>
          </a:r>
          <a:endParaRPr lang="en-US" sz="2800" b="1" kern="1200" dirty="0">
            <a:solidFill>
              <a:srgbClr val="FF0000"/>
            </a:solidFill>
            <a:latin typeface="+mj-lt"/>
          </a:endParaRPr>
        </a:p>
      </dsp:txBody>
      <dsp:txXfrm>
        <a:off x="1846779" y="1523693"/>
        <a:ext cx="3288784" cy="1027745"/>
      </dsp:txXfrm>
    </dsp:sp>
    <dsp:sp modelId="{CAB99989-97F6-4CE5-A440-429FD7BF32D8}">
      <dsp:nvSpPr>
        <dsp:cNvPr id="0" name=""/>
        <dsp:cNvSpPr/>
      </dsp:nvSpPr>
      <dsp:spPr>
        <a:xfrm>
          <a:off x="1515412" y="1375241"/>
          <a:ext cx="839298" cy="107913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05E245-5E31-4142-AA40-B1D77CD4A78C}">
      <dsp:nvSpPr>
        <dsp:cNvPr id="0" name=""/>
        <dsp:cNvSpPr/>
      </dsp:nvSpPr>
      <dsp:spPr>
        <a:xfrm>
          <a:off x="1816809" y="2817510"/>
          <a:ext cx="3288784" cy="102774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6126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800" b="1" kern="1200" dirty="0">
              <a:solidFill>
                <a:srgbClr val="00B050"/>
              </a:solidFill>
              <a:latin typeface="+mj-lt"/>
            </a:rPr>
            <a:t>Nâng cấp tính bảo mật</a:t>
          </a:r>
          <a:endParaRPr lang="en-US" sz="2800" b="1" kern="1200" dirty="0">
            <a:solidFill>
              <a:srgbClr val="00B050"/>
            </a:solidFill>
            <a:latin typeface="+mj-lt"/>
          </a:endParaRPr>
        </a:p>
      </dsp:txBody>
      <dsp:txXfrm>
        <a:off x="1816809" y="2817510"/>
        <a:ext cx="3288784" cy="1027745"/>
      </dsp:txXfrm>
    </dsp:sp>
    <dsp:sp modelId="{F453A41B-A1B5-4493-BD41-42DBF9A8D819}">
      <dsp:nvSpPr>
        <dsp:cNvPr id="0" name=""/>
        <dsp:cNvSpPr/>
      </dsp:nvSpPr>
      <dsp:spPr>
        <a:xfrm>
          <a:off x="1679777" y="2669058"/>
          <a:ext cx="719421" cy="10791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#1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#1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midL"/>
                      </dgm:alg>
                    </dgm:if>
                    <dgm:else name="Name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#1">
  <dgm:title val=""/>
  <dgm:desc val=""/>
  <dgm:catLst>
    <dgm:cat type="3D" pri="11300"/>
  </dgm:catLst>
  <dgm:scene3d>
    <a:camera prst="orthographicFront"/>
    <a:lightRig rig="threePt" dir="t"/>
  </dgm:scene3d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https://pixabay.com/en/macbook-apple-imac-computer-screen-606763/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c50a639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c50a639f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c3e5f588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c3e5f588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c3e5f588f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c3e5f588f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c3e5f588f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c3e5f588f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c3e5f588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c3e5f588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c3e5f588f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c3e5f588f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c3e5f588f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c3e5f588f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c3e5f588f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c3e5f588f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39075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99511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23203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2800"/>
              <a:buFont typeface="Trebuchet MS" panose="020B0603020202020204"/>
              <a:buNone/>
              <a:defRPr>
                <a:solidFill>
                  <a:srgbClr val="566579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1346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01316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0466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47700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4812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57542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984701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09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894912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595777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612093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11638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4509055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092774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121319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447535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230720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47444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79518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43987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34401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1943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722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70015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79565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65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589"/>
            <a:ext cx="1767506" cy="514052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52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>
              <a:lumMod val="10000"/>
              <a:lumOff val="90000"/>
              <a:alpha val="64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  <a:scene3d>
              <a:camera prst="orthographicFront"/>
              <a:lightRig rig="threePt" dir="t"/>
            </a:scene3d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3" name="Google Shape;163;p30"/>
          <p:cNvSpPr txBox="1"/>
          <p:nvPr/>
        </p:nvSpPr>
        <p:spPr>
          <a:xfrm>
            <a:off x="92869" y="2012315"/>
            <a:ext cx="8574881" cy="1092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/>
                </a:solidFill>
                <a:latin typeface="Helvetica" panose="020B0604020202020204" pitchFamily="34" charset="0"/>
                <a:ea typeface="Trebuchet MS" panose="020B0603020202020204"/>
                <a:cs typeface="Helvetica" panose="020B0604020202020204" pitchFamily="34" charset="0"/>
                <a:sym typeface="Trebuchet MS" panose="020B0603020202020204"/>
              </a:rPr>
              <a:t>ĐỀ TÀI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b="1" i="1">
                <a:solidFill>
                  <a:srgbClr val="002060"/>
                </a:solidFill>
                <a:latin typeface="Helvetica" panose="020B0604020202020204" pitchFamily="34" charset="0"/>
                <a:ea typeface="Trebuchet MS" panose="020B0603020202020204"/>
                <a:cs typeface="Helvetica" panose="020B0604020202020204" pitchFamily="34" charset="0"/>
                <a:sym typeface="Trebuchet MS" panose="020B0603020202020204"/>
              </a:rPr>
              <a:t>NGHIÊN CỨU RESTFUL API VÀ KIẾN TRÚC CLEAN ARCHITECTURE VỚI .NET CORE ĐỂ XÂY DỰNG MODULE BACKEND CHO WEBSITE BÁN ĐỒ THỜI TRANG</a:t>
            </a:r>
            <a:endParaRPr lang="vi-VN" sz="1600" b="1" i="1" dirty="0">
              <a:solidFill>
                <a:srgbClr val="002060"/>
              </a:solidFill>
              <a:latin typeface="Helvetica" panose="020B0604020202020204" pitchFamily="34" charset="0"/>
              <a:ea typeface="Trebuchet MS" panose="020B0603020202020204"/>
              <a:cs typeface="Helvetica" panose="020B0604020202020204" pitchFamily="34" charset="0"/>
              <a:sym typeface="Trebuchet MS" panose="020B0603020202020204"/>
            </a:endParaRPr>
          </a:p>
        </p:txBody>
      </p:sp>
      <p:sp>
        <p:nvSpPr>
          <p:cNvPr id="164" name="Google Shape;164;p30"/>
          <p:cNvSpPr txBox="1"/>
          <p:nvPr/>
        </p:nvSpPr>
        <p:spPr>
          <a:xfrm>
            <a:off x="2500350" y="853675"/>
            <a:ext cx="4143300" cy="1092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ea typeface="Trebuchet MS" panose="020B0603020202020204"/>
                <a:cs typeface="Helvetica" panose="020B0604020202020204" pitchFamily="34" charset="0"/>
                <a:sym typeface="Trebuchet MS" panose="020B0603020202020204"/>
              </a:rPr>
              <a:t>BÁO CÁO </a:t>
            </a:r>
            <a:r>
              <a:rPr lang="vi-VN" altLang="en-US" sz="2800" b="1" dirty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ea typeface="Trebuchet MS" panose="020B0603020202020204"/>
                <a:cs typeface="Helvetica" panose="020B0604020202020204" pitchFamily="34" charset="0"/>
                <a:sym typeface="Trebuchet MS" panose="020B0603020202020204"/>
              </a:rPr>
              <a:t>ĐỒ </a:t>
            </a:r>
            <a:r>
              <a:rPr lang="vi-VN" altLang="en-US" sz="2800" b="1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ea typeface="Trebuchet MS" panose="020B0603020202020204"/>
                <a:cs typeface="Helvetica" panose="020B0604020202020204" pitchFamily="34" charset="0"/>
                <a:sym typeface="Trebuchet MS" panose="020B0603020202020204"/>
              </a:rPr>
              <a:t>ÁN </a:t>
            </a:r>
            <a:r>
              <a:rPr lang="en-US" altLang="en-US" sz="2800" b="1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ea typeface="Trebuchet MS" panose="020B0603020202020204"/>
                <a:cs typeface="Helvetica" panose="020B0604020202020204" pitchFamily="34" charset="0"/>
                <a:sym typeface="Trebuchet MS" panose="020B0603020202020204"/>
              </a:rPr>
              <a:t>CHUYÊN NGÀNH</a:t>
            </a:r>
            <a:endParaRPr lang="vi-VN" altLang="en-US" sz="2800" b="1" dirty="0">
              <a:solidFill>
                <a:schemeClr val="accent5">
                  <a:lumMod val="50000"/>
                </a:schemeClr>
              </a:solidFill>
              <a:latin typeface="Helvetica" panose="020B0604020202020204" pitchFamily="34" charset="0"/>
              <a:ea typeface="Trebuchet MS" panose="020B0603020202020204"/>
              <a:cs typeface="Helvetica" panose="020B0604020202020204" pitchFamily="34" charset="0"/>
              <a:sym typeface="Trebuchet MS" panose="020B0603020202020204"/>
            </a:endParaRPr>
          </a:p>
        </p:txBody>
      </p:sp>
      <p:sp>
        <p:nvSpPr>
          <p:cNvPr id="165" name="Google Shape;165;p30">
            <a:hlinkClick r:id="rId4" action="ppaction://hlinksldjump"/>
          </p:cNvPr>
          <p:cNvSpPr/>
          <p:nvPr/>
        </p:nvSpPr>
        <p:spPr>
          <a:xfrm>
            <a:off x="3655593" y="4092875"/>
            <a:ext cx="1673400" cy="393900"/>
          </a:xfrm>
          <a:prstGeom prst="roundRect">
            <a:avLst>
              <a:gd name="adj" fmla="val 50000"/>
            </a:avLst>
          </a:prstGeom>
          <a:solidFill>
            <a:srgbClr val="EE79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START</a:t>
            </a:r>
            <a:endParaRPr dirty="0">
              <a:solidFill>
                <a:srgbClr val="FFFFF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6" name="Google Shape;166;p3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 lang="en-GB"/>
          </a:p>
        </p:txBody>
      </p:sp>
      <p:sp>
        <p:nvSpPr>
          <p:cNvPr id="167" name="Google Shape;167;p30"/>
          <p:cNvSpPr txBox="1"/>
          <p:nvPr/>
        </p:nvSpPr>
        <p:spPr>
          <a:xfrm>
            <a:off x="1616982" y="3501843"/>
            <a:ext cx="2739390" cy="353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Sinh</a:t>
            </a:r>
            <a:r>
              <a:rPr lang="en-US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viên</a:t>
            </a:r>
            <a:r>
              <a:rPr lang="en-US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thực</a:t>
            </a:r>
            <a:r>
              <a:rPr lang="en-US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hiện</a:t>
            </a:r>
            <a:r>
              <a:rPr lang="en-US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Tô</a:t>
            </a:r>
            <a:r>
              <a:rPr lang="en-US" sz="1200" b="1" i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200" b="1" i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Văn</a:t>
            </a:r>
            <a:r>
              <a:rPr lang="en-US" sz="1200" b="1" i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200" b="1" i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Tới</a:t>
            </a:r>
            <a:r>
              <a:rPr lang="en-US" sz="1200" b="1" i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200" b="1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– 110121252</a:t>
            </a:r>
            <a:r>
              <a:rPr lang="en-US" sz="1200" b="1" i="1">
                <a:latin typeface="Helvetica" panose="020B0604020202020204" pitchFamily="34" charset="0"/>
                <a:cs typeface="Helvetica" panose="020B0604020202020204" pitchFamily="34" charset="0"/>
              </a:rPr>
              <a:t> – DA21TTA</a:t>
            </a:r>
            <a:endParaRPr lang="en-US" sz="1200" b="1" i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l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902" y="201052"/>
            <a:ext cx="1305245" cy="1305245"/>
          </a:xfrm>
          <a:prstGeom prst="rect">
            <a:avLst/>
          </a:prstGeom>
        </p:spPr>
      </p:pic>
      <p:sp>
        <p:nvSpPr>
          <p:cNvPr id="2" name="Google Shape;167;p30">
            <a:extLst>
              <a:ext uri="{FF2B5EF4-FFF2-40B4-BE49-F238E27FC236}">
                <a16:creationId xmlns:a16="http://schemas.microsoft.com/office/drawing/2014/main" id="{A7168984-6AED-4BBD-475E-574632823F81}"/>
              </a:ext>
            </a:extLst>
          </p:cNvPr>
          <p:cNvSpPr txBox="1"/>
          <p:nvPr/>
        </p:nvSpPr>
        <p:spPr>
          <a:xfrm>
            <a:off x="5841319" y="3501842"/>
            <a:ext cx="2739390" cy="353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Gíao viên hướng dẫn:</a:t>
            </a:r>
            <a:endParaRPr lang="en-US" dirty="0">
              <a:solidFill>
                <a:srgbClr val="0070C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>
                <a:latin typeface="Helvetica" panose="020B0604020202020204" pitchFamily="34" charset="0"/>
                <a:cs typeface="Helvetica" panose="020B0604020202020204" pitchFamily="34" charset="0"/>
              </a:rPr>
              <a:t>T.s Ngô Thanh Huy</a:t>
            </a:r>
            <a:endParaRPr lang="en-US" sz="1200" b="1" i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xfrm>
            <a:off x="311700" y="213699"/>
            <a:ext cx="8520600" cy="6135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rebuchet MS" panose="020B0603020202020204"/>
              </a:rPr>
              <a:t>CHƯƠNG 3:</a:t>
            </a:r>
            <a:r>
              <a:rPr lang="en-GB" sz="2400" dirty="0">
                <a:solidFill>
                  <a:srgbClr val="56657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rebuchet MS" panose="020B0603020202020204"/>
              </a:rPr>
              <a:t> </a:t>
            </a:r>
            <a:r>
              <a:rPr lang="vi-VN" sz="2400" dirty="0">
                <a:solidFill>
                  <a:srgbClr val="56657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rebuchet MS" panose="020B0603020202020204"/>
              </a:rPr>
              <a:t>HIỆN THỰC HÓA &amp;</a:t>
            </a:r>
            <a:r>
              <a:rPr lang="en-GB" sz="2400" b="1" dirty="0">
                <a:solidFill>
                  <a:srgbClr val="EE79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altLang="en-GB" sz="2400" b="1" dirty="0">
                <a:solidFill>
                  <a:srgbClr val="EE79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HIẾT KẾ GIAO DIỆN</a:t>
            </a:r>
            <a:br>
              <a:rPr lang="en-GB" sz="2400" b="1" dirty="0">
                <a:solidFill>
                  <a:srgbClr val="EE79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2400" b="1" dirty="0">
              <a:solidFill>
                <a:srgbClr val="EE795B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rebuchet MS" panose="020B0603020202020204"/>
            </a:endParaRPr>
          </a:p>
        </p:txBody>
      </p:sp>
      <p:sp>
        <p:nvSpPr>
          <p:cNvPr id="188" name="Google Shape;188;p3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</a:t>
            </a:fld>
            <a:endParaRPr lang="en-GB"/>
          </a:p>
        </p:txBody>
      </p:sp>
      <p:sp>
        <p:nvSpPr>
          <p:cNvPr id="62" name="Google Shape;336;p35"/>
          <p:cNvSpPr txBox="1"/>
          <p:nvPr/>
        </p:nvSpPr>
        <p:spPr>
          <a:xfrm>
            <a:off x="342560" y="912870"/>
            <a:ext cx="85206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Giao </a:t>
            </a: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vi-VN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sz="20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D890EA-C0EB-641E-F0DE-36732CCEA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00" y="1650206"/>
            <a:ext cx="3707277" cy="22970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3A4CCE1-4CF4-C1D2-1492-D4C35E432C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8153" y="1650206"/>
            <a:ext cx="3041547" cy="21598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FFFF63-E7C2-1A61-F52C-7A7BD4A66169}"/>
              </a:ext>
            </a:extLst>
          </p:cNvPr>
          <p:cNvSpPr txBox="1"/>
          <p:nvPr/>
        </p:nvSpPr>
        <p:spPr>
          <a:xfrm>
            <a:off x="1312816" y="3947264"/>
            <a:ext cx="1950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i="1" dirty="0">
                <a:solidFill>
                  <a:srgbClr val="00B050"/>
                </a:solidFill>
                <a:latin typeface="+mj-lt"/>
              </a:rPr>
              <a:t>Giao diện đăng nhập</a:t>
            </a:r>
            <a:endParaRPr lang="en-US" b="1" i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867F43-D792-906F-7B17-CA6DA6D6D292}"/>
              </a:ext>
            </a:extLst>
          </p:cNvPr>
          <p:cNvSpPr txBox="1"/>
          <p:nvPr/>
        </p:nvSpPr>
        <p:spPr>
          <a:xfrm>
            <a:off x="6092360" y="3922853"/>
            <a:ext cx="2193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i="1" dirty="0">
                <a:solidFill>
                  <a:srgbClr val="00B050"/>
                </a:solidFill>
                <a:latin typeface="+mj-lt"/>
              </a:rPr>
              <a:t>Giao diện trang chủ</a:t>
            </a:r>
            <a:endParaRPr lang="en-US" b="1" i="1" dirty="0">
              <a:solidFill>
                <a:srgbClr val="00B05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2" grpId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xfrm>
            <a:off x="311700" y="213699"/>
            <a:ext cx="8520600" cy="6135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rebuchet MS" panose="020B0603020202020204"/>
              </a:rPr>
              <a:t>CHƯƠNG 3:</a:t>
            </a:r>
            <a:r>
              <a:rPr lang="en-GB" dirty="0">
                <a:solidFill>
                  <a:srgbClr val="56657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rebuchet MS" panose="020B0603020202020204"/>
              </a:rPr>
              <a:t> </a:t>
            </a:r>
            <a:r>
              <a:rPr lang="en-GB" b="1" dirty="0" err="1">
                <a:solidFill>
                  <a:srgbClr val="EE795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vi-VN" altLang="en-GB" b="1" dirty="0" err="1">
                <a:solidFill>
                  <a:srgbClr val="EE795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HIẾT KẾ GIAO DIỆN</a:t>
            </a:r>
            <a:br>
              <a:rPr lang="en-GB" b="1" dirty="0">
                <a:solidFill>
                  <a:srgbClr val="EE79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b="1" dirty="0">
              <a:solidFill>
                <a:srgbClr val="EE795B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rebuchet MS" panose="020B0603020202020204"/>
            </a:endParaRPr>
          </a:p>
        </p:txBody>
      </p:sp>
      <p:sp>
        <p:nvSpPr>
          <p:cNvPr id="188" name="Google Shape;188;p3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11</a:t>
            </a:fld>
            <a:endParaRPr lang="en-GB"/>
          </a:p>
        </p:txBody>
      </p:sp>
      <p:sp>
        <p:nvSpPr>
          <p:cNvPr id="62" name="Google Shape;336;p35"/>
          <p:cNvSpPr txBox="1"/>
          <p:nvPr/>
        </p:nvSpPr>
        <p:spPr>
          <a:xfrm>
            <a:off x="341925" y="781425"/>
            <a:ext cx="85206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Giao </a:t>
            </a: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vi-VN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hệ thống</a:t>
            </a:r>
            <a:endParaRPr sz="20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772945-2F9D-E724-319A-C41A36040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00" y="1328738"/>
            <a:ext cx="2855369" cy="20065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278C78-1C57-DC84-DC9F-42B66E593D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4443" y="1328738"/>
            <a:ext cx="3045357" cy="20065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762BEB-ED65-93C8-EBBF-C199D22057C3}"/>
              </a:ext>
            </a:extLst>
          </p:cNvPr>
          <p:cNvSpPr txBox="1"/>
          <p:nvPr/>
        </p:nvSpPr>
        <p:spPr>
          <a:xfrm>
            <a:off x="687146" y="3464719"/>
            <a:ext cx="2729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i="1" dirty="0">
                <a:solidFill>
                  <a:srgbClr val="00B050"/>
                </a:solidFill>
                <a:latin typeface="+mj-lt"/>
              </a:rPr>
              <a:t>Giao diện danh sách sinh viên</a:t>
            </a:r>
            <a:endParaRPr lang="en-US" b="1" i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1D2426-A9E2-8F03-60ED-35A8E1FAE7B7}"/>
              </a:ext>
            </a:extLst>
          </p:cNvPr>
          <p:cNvSpPr txBox="1"/>
          <p:nvPr/>
        </p:nvSpPr>
        <p:spPr>
          <a:xfrm>
            <a:off x="5727379" y="3464719"/>
            <a:ext cx="2729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diện xem lí lịch trích ngang</a:t>
            </a:r>
            <a:endParaRPr lang="en-US" b="1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2" grpId="1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xfrm>
            <a:off x="311700" y="213699"/>
            <a:ext cx="8520600" cy="6135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rebuchet MS" panose="020B0603020202020204"/>
              </a:rPr>
              <a:t>CHƯƠNG 3:</a:t>
            </a:r>
            <a:r>
              <a:rPr lang="en-GB" dirty="0">
                <a:solidFill>
                  <a:srgbClr val="56657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rebuchet MS" panose="020B0603020202020204"/>
              </a:rPr>
              <a:t> </a:t>
            </a:r>
            <a:r>
              <a:rPr lang="en-GB" b="1" dirty="0" err="1">
                <a:solidFill>
                  <a:srgbClr val="EE795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vi-VN" altLang="en-GB" b="1" dirty="0" err="1">
                <a:solidFill>
                  <a:srgbClr val="EE795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HIẾT KẾ GIAO DIỆN</a:t>
            </a:r>
            <a:endParaRPr b="1" dirty="0">
              <a:solidFill>
                <a:srgbClr val="EE795B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rebuchet MS" panose="020B0603020202020204"/>
            </a:endParaRPr>
          </a:p>
        </p:txBody>
      </p:sp>
      <p:sp>
        <p:nvSpPr>
          <p:cNvPr id="188" name="Google Shape;188;p3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12</a:t>
            </a:fld>
            <a:endParaRPr lang="en-GB"/>
          </a:p>
        </p:txBody>
      </p:sp>
      <p:sp>
        <p:nvSpPr>
          <p:cNvPr id="62" name="Google Shape;336;p35"/>
          <p:cNvSpPr txBox="1"/>
          <p:nvPr/>
        </p:nvSpPr>
        <p:spPr>
          <a:xfrm>
            <a:off x="341925" y="781425"/>
            <a:ext cx="85206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Giao </a:t>
            </a: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sz="20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CC36D7-973A-97F3-F77C-73C307CB6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01" y="1353903"/>
            <a:ext cx="3101856" cy="21965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4704C7-0F0F-AA70-28AB-54671E6D53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21" r="2695"/>
          <a:stretch/>
        </p:blipFill>
        <p:spPr>
          <a:xfrm>
            <a:off x="5242442" y="1353902"/>
            <a:ext cx="3352957" cy="21965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8B1063-7999-0C96-8CA9-00AA0B01F35A}"/>
              </a:ext>
            </a:extLst>
          </p:cNvPr>
          <p:cNvSpPr txBox="1"/>
          <p:nvPr/>
        </p:nvSpPr>
        <p:spPr>
          <a:xfrm>
            <a:off x="945813" y="3652533"/>
            <a:ext cx="2307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diện tra cứu sinh viên</a:t>
            </a:r>
            <a:endParaRPr lang="en-US" b="1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98A3F8-0526-6871-6834-11A573CEA79F}"/>
              </a:ext>
            </a:extLst>
          </p:cNvPr>
          <p:cNvSpPr txBox="1"/>
          <p:nvPr/>
        </p:nvSpPr>
        <p:spPr>
          <a:xfrm>
            <a:off x="5890757" y="3652533"/>
            <a:ext cx="2628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diện chỉnh sửa thông tin </a:t>
            </a:r>
            <a:endParaRPr lang="en-US" b="1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2" grpId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13</a:t>
            </a:fld>
            <a:endParaRPr lang="en-GB"/>
          </a:p>
        </p:txBody>
      </p:sp>
      <p:sp>
        <p:nvSpPr>
          <p:cNvPr id="4" name="Slide Number Placeholder 2"/>
          <p:cNvSpPr>
            <a:spLocks noGrp="1"/>
          </p:cNvSpPr>
          <p:nvPr/>
        </p:nvSpPr>
        <p:spPr>
          <a:xfrm>
            <a:off x="561300" y="4863375"/>
            <a:ext cx="379800" cy="17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13</a:t>
            </a:fld>
            <a:endParaRPr lang="en-GB"/>
          </a:p>
        </p:txBody>
      </p:sp>
      <p:sp>
        <p:nvSpPr>
          <p:cNvPr id="5" name="Slide Number Placeholder 2"/>
          <p:cNvSpPr>
            <a:spLocks noGrp="1"/>
          </p:cNvSpPr>
          <p:nvPr/>
        </p:nvSpPr>
        <p:spPr>
          <a:xfrm>
            <a:off x="688300" y="4990375"/>
            <a:ext cx="379800" cy="17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13</a:t>
            </a:fld>
            <a:endParaRPr lang="en-GB"/>
          </a:p>
        </p:txBody>
      </p:sp>
      <p:sp>
        <p:nvSpPr>
          <p:cNvPr id="6" name="Slide Number Placeholder 2"/>
          <p:cNvSpPr>
            <a:spLocks noGrp="1"/>
          </p:cNvSpPr>
          <p:nvPr/>
        </p:nvSpPr>
        <p:spPr>
          <a:xfrm>
            <a:off x="815300" y="5117375"/>
            <a:ext cx="379800" cy="17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13</a:t>
            </a:fld>
            <a:endParaRPr lang="en-GB"/>
          </a:p>
        </p:txBody>
      </p:sp>
      <p:sp>
        <p:nvSpPr>
          <p:cNvPr id="7" name="Slide Number Placeholder 2"/>
          <p:cNvSpPr>
            <a:spLocks noGrp="1"/>
          </p:cNvSpPr>
          <p:nvPr/>
        </p:nvSpPr>
        <p:spPr>
          <a:xfrm>
            <a:off x="942300" y="5244375"/>
            <a:ext cx="379800" cy="17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13</a:t>
            </a:fld>
            <a:endParaRPr lang="en-GB"/>
          </a:p>
        </p:txBody>
      </p:sp>
      <p:sp>
        <p:nvSpPr>
          <p:cNvPr id="188" name="Google Shape;188;p32"/>
          <p:cNvSpPr txBox="1">
            <a:spLocks noGrp="1"/>
          </p:cNvSpPr>
          <p:nvPr/>
        </p:nvSpPr>
        <p:spPr>
          <a:xfrm>
            <a:off x="1069300" y="5371375"/>
            <a:ext cx="379800" cy="17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13</a:t>
            </a:fld>
            <a:endParaRPr lang="en-GB"/>
          </a:p>
        </p:txBody>
      </p:sp>
      <p:sp>
        <p:nvSpPr>
          <p:cNvPr id="8" name="Text Box 7"/>
          <p:cNvSpPr txBox="1"/>
          <p:nvPr/>
        </p:nvSpPr>
        <p:spPr>
          <a:xfrm>
            <a:off x="2444115" y="362585"/>
            <a:ext cx="3941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800" b="1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KẾT QUẢ ĐẠT ĐƯỢC</a:t>
            </a:r>
            <a:endParaRPr lang="vi-VN" altLang="en-US" sz="2800" b="1" dirty="0">
              <a:solidFill>
                <a:schemeClr val="accent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122" name="Picture 2" descr="Idea ">
            <a:extLst>
              <a:ext uri="{FF2B5EF4-FFF2-40B4-BE49-F238E27FC236}">
                <a16:creationId xmlns:a16="http://schemas.microsoft.com/office/drawing/2014/main" id="{9CE4F028-C9FA-DA3B-3EC6-F5D3F2064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55" y="1581140"/>
            <a:ext cx="729645" cy="745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Process ">
            <a:extLst>
              <a:ext uri="{FF2B5EF4-FFF2-40B4-BE49-F238E27FC236}">
                <a16:creationId xmlns:a16="http://schemas.microsoft.com/office/drawing/2014/main" id="{A77DB8DB-FCEE-4992-92DC-7B0C708E3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55" y="2656164"/>
            <a:ext cx="666745" cy="66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CD3631D2-8220-AA5F-25C5-5BB3E82DF882}"/>
              </a:ext>
            </a:extLst>
          </p:cNvPr>
          <p:cNvSpPr/>
          <p:nvPr/>
        </p:nvSpPr>
        <p:spPr>
          <a:xfrm>
            <a:off x="1670527" y="1710917"/>
            <a:ext cx="5687536" cy="615554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accent1"/>
                </a:solidFill>
              </a:rPr>
              <a:t>Xây dựng API RESTful chuẩn</a:t>
            </a:r>
            <a:endParaRPr lang="en-US" sz="2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D8420205-7D77-EC26-EAC4-331C90C348C1}"/>
              </a:ext>
            </a:extLst>
          </p:cNvPr>
          <p:cNvSpPr/>
          <p:nvPr/>
        </p:nvSpPr>
        <p:spPr>
          <a:xfrm>
            <a:off x="1670527" y="2681759"/>
            <a:ext cx="5687536" cy="900276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Áp dụng thành công kiến trúc Clean Architecture, phân chia rõ ràng các tầng Presentation, Application, Domain và Infrastructure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DD27A8DE-8103-0EF1-EF2E-4047FE69C585}"/>
              </a:ext>
            </a:extLst>
          </p:cNvPr>
          <p:cNvSpPr/>
          <p:nvPr/>
        </p:nvSpPr>
        <p:spPr>
          <a:xfrm>
            <a:off x="1670527" y="3866872"/>
            <a:ext cx="5687536" cy="615554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00B050"/>
                </a:solidFill>
              </a:rPr>
              <a:t>Tích hợp xác thực OTP, giao diện trực quan, dễ thao tác và sử dụng</a:t>
            </a:r>
            <a:endParaRPr lang="en-US" sz="28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8" name="Picture 8" descr="Online ">
            <a:extLst>
              <a:ext uri="{FF2B5EF4-FFF2-40B4-BE49-F238E27FC236}">
                <a16:creationId xmlns:a16="http://schemas.microsoft.com/office/drawing/2014/main" id="{26FB14FD-DCE3-0100-2CEF-D83F22C47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86" y="3742056"/>
            <a:ext cx="883400" cy="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5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5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4BA7E6-BF16-A4B7-51E4-32F32546D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14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B8ABF2-2FB1-22DB-718B-4E262ED88317}"/>
              </a:ext>
            </a:extLst>
          </p:cNvPr>
          <p:cNvSpPr txBox="1"/>
          <p:nvPr/>
        </p:nvSpPr>
        <p:spPr>
          <a:xfrm>
            <a:off x="1625499" y="132873"/>
            <a:ext cx="5892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 b="1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</a:t>
            </a:r>
            <a:r>
              <a:rPr lang="en-US" sz="2800" b="1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ƯỚNG PHÁT TRIỂN</a:t>
            </a:r>
            <a:endParaRPr lang="en-US" sz="2800" b="1" dirty="0">
              <a:solidFill>
                <a:srgbClr val="00B0F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ED43510-AD07-E8FF-6F46-AD3D875D79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2159103"/>
              </p:ext>
            </p:extLst>
          </p:nvPr>
        </p:nvGraphicFramePr>
        <p:xfrm>
          <a:off x="1179313" y="840583"/>
          <a:ext cx="6785372" cy="3926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314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5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CEAD9A-2605-B728-DD8D-6BBF21F47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15</a:t>
            </a:fld>
            <a:endParaRPr lang="en-GB"/>
          </a:p>
        </p:txBody>
      </p:sp>
      <p:pic>
        <p:nvPicPr>
          <p:cNvPr id="4102" name="Picture 6" descr="Thanks ">
            <a:extLst>
              <a:ext uri="{FF2B5EF4-FFF2-40B4-BE49-F238E27FC236}">
                <a16:creationId xmlns:a16="http://schemas.microsoft.com/office/drawing/2014/main" id="{9422E9BF-8D61-C551-5855-B64723366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0" y="274579"/>
            <a:ext cx="2886075" cy="1925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Watch movie">
            <a:extLst>
              <a:ext uri="{FF2B5EF4-FFF2-40B4-BE49-F238E27FC236}">
                <a16:creationId xmlns:a16="http://schemas.microsoft.com/office/drawing/2014/main" id="{C9C040DB-A381-8E10-D4EF-F24F61A91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2271714"/>
            <a:ext cx="2688431" cy="268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005B22A-A854-7FC2-AE52-2B96A273E320}"/>
              </a:ext>
            </a:extLst>
          </p:cNvPr>
          <p:cNvSpPr/>
          <p:nvPr/>
        </p:nvSpPr>
        <p:spPr>
          <a:xfrm>
            <a:off x="1053859" y="2110085"/>
            <a:ext cx="5239785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vi-VN" sz="8000" b="0" cap="none" spc="0" dirty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Thanks for listening ...</a:t>
            </a:r>
            <a:endParaRPr lang="en-US" sz="8000" b="0" cap="none" spc="0" dirty="0">
              <a:ln w="0"/>
              <a:solidFill>
                <a:srgbClr val="00B0F0"/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3116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xfrm>
            <a:off x="311700" y="213699"/>
            <a:ext cx="8520600" cy="6135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rebuchet MS" panose="020B0603020202020204"/>
              </a:rPr>
              <a:t>CHƯƠNG 4:</a:t>
            </a:r>
            <a:r>
              <a:rPr lang="vi-VN" dirty="0">
                <a:solidFill>
                  <a:srgbClr val="56657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rebuchet MS" panose="020B0603020202020204"/>
              </a:rPr>
              <a:t> </a:t>
            </a:r>
            <a:r>
              <a:rPr lang="en-US" b="1">
                <a:solidFill>
                  <a:srgbClr val="EE795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vi-VN" altLang="en-US" b="1">
                <a:solidFill>
                  <a:srgbClr val="EE795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ÀI ĐẶT VÀ KIỂM THỬ</a:t>
            </a:r>
            <a:br>
              <a:rPr lang="vi-VN" b="1" dirty="0">
                <a:solidFill>
                  <a:srgbClr val="EE79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vi-VN" b="1" dirty="0">
              <a:solidFill>
                <a:srgbClr val="EE795B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rebuchet MS" panose="020B060302020202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16</a:t>
            </a:fld>
            <a:endParaRPr lang="en-GB"/>
          </a:p>
        </p:txBody>
      </p:sp>
      <p:sp>
        <p:nvSpPr>
          <p:cNvPr id="5" name="Slide Number Placeholder 2"/>
          <p:cNvSpPr>
            <a:spLocks noGrp="1"/>
          </p:cNvSpPr>
          <p:nvPr/>
        </p:nvSpPr>
        <p:spPr>
          <a:xfrm>
            <a:off x="561300" y="4863375"/>
            <a:ext cx="379800" cy="17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16</a:t>
            </a:fld>
            <a:endParaRPr lang="en-GB"/>
          </a:p>
        </p:txBody>
      </p:sp>
      <p:sp>
        <p:nvSpPr>
          <p:cNvPr id="6" name="Slide Number Placeholder 2"/>
          <p:cNvSpPr>
            <a:spLocks noGrp="1"/>
          </p:cNvSpPr>
          <p:nvPr/>
        </p:nvSpPr>
        <p:spPr>
          <a:xfrm>
            <a:off x="688300" y="4990375"/>
            <a:ext cx="379800" cy="17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16</a:t>
            </a:fld>
            <a:endParaRPr lang="en-GB"/>
          </a:p>
        </p:txBody>
      </p:sp>
      <p:sp>
        <p:nvSpPr>
          <p:cNvPr id="188" name="Google Shape;188;p32"/>
          <p:cNvSpPr txBox="1">
            <a:spLocks noGrp="1"/>
          </p:cNvSpPr>
          <p:nvPr/>
        </p:nvSpPr>
        <p:spPr>
          <a:xfrm>
            <a:off x="815300" y="5117375"/>
            <a:ext cx="379800" cy="17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16</a:t>
            </a:fld>
            <a:endParaRPr lang="en-GB"/>
          </a:p>
        </p:txBody>
      </p:sp>
      <p:pic>
        <p:nvPicPr>
          <p:cNvPr id="2" name="Picture 1" descr="research">
            <a:extLst>
              <a:ext uri="{FF2B5EF4-FFF2-40B4-BE49-F238E27FC236}">
                <a16:creationId xmlns:a16="http://schemas.microsoft.com/office/drawing/2014/main" id="{A54DF03D-EE0B-93D1-2785-4B921B6EF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70" y="1871345"/>
            <a:ext cx="2865120" cy="2865120"/>
          </a:xfrm>
          <a:prstGeom prst="rect">
            <a:avLst/>
          </a:prstGeom>
        </p:spPr>
      </p:pic>
      <p:pic>
        <p:nvPicPr>
          <p:cNvPr id="3074" name="Picture 2" descr="New product ">
            <a:extLst>
              <a:ext uri="{FF2B5EF4-FFF2-40B4-BE49-F238E27FC236}">
                <a16:creationId xmlns:a16="http://schemas.microsoft.com/office/drawing/2014/main" id="{205C43D3-1AB3-9CFD-10C3-A3A33E8CC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106" y="1791265"/>
            <a:ext cx="1045369" cy="104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lay button ">
            <a:extLst>
              <a:ext uri="{FF2B5EF4-FFF2-40B4-BE49-F238E27FC236}">
                <a16:creationId xmlns:a16="http://schemas.microsoft.com/office/drawing/2014/main" id="{DD6A35ED-5795-097C-6A83-C5EE7FD6F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26" y="1243012"/>
            <a:ext cx="779579" cy="72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Man">
            <a:extLst>
              <a:ext uri="{FF2B5EF4-FFF2-40B4-BE49-F238E27FC236}">
                <a16:creationId xmlns:a16="http://schemas.microsoft.com/office/drawing/2014/main" id="{69461BBB-88A1-8A42-B097-ADBDA9131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262" y="2043113"/>
            <a:ext cx="2993231" cy="277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6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59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81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81" tmFilter="0, 0; 0.125,0.2665; 0.25,0.4; 0.375,0.465; 0.5,0.5;  0.625,0.535; 0.75,0.6; 0.875,0.7335; 1,1">
                                          <p:stCondLst>
                                            <p:cond delay="581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90" tmFilter="0, 0; 0.125,0.2665; 0.25,0.4; 0.375,0.465; 0.5,0.5;  0.625,0.535; 0.75,0.6; 0.875,0.7335; 1,1">
                                          <p:stCondLst>
                                            <p:cond delay="115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44" tmFilter="0, 0; 0.125,0.2665; 0.25,0.4; 0.375,0.465; 0.5,0.5;  0.625,0.535; 0.75,0.6; 0.875,0.7335; 1,1">
                                          <p:stCondLst>
                                            <p:cond delay="144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3">
                                          <p:stCondLst>
                                            <p:cond delay="56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45" decel="50000">
                                          <p:stCondLst>
                                            <p:cond delay="592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3">
                                          <p:stCondLst>
                                            <p:cond delay="1148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45" decel="50000">
                                          <p:stCondLst>
                                            <p:cond delay="1171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3">
                                          <p:stCondLst>
                                            <p:cond delay="1437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45" decel="50000">
                                          <p:stCondLst>
                                            <p:cond delay="145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3">
                                          <p:stCondLst>
                                            <p:cond delay="1582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45" decel="50000">
                                          <p:stCondLst>
                                            <p:cond delay="1605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>
            <a:spLocks noGrp="1"/>
          </p:cNvSpPr>
          <p:nvPr>
            <p:ph type="title"/>
          </p:nvPr>
        </p:nvSpPr>
        <p:spPr>
          <a:xfrm>
            <a:off x="960755" y="213995"/>
            <a:ext cx="6976745" cy="4654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US" dirty="0">
                <a:solidFill>
                  <a:srgbClr val="220BD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TẠI SAO TÔI CHỌN ĐỀ TÀI NÀY ?</a:t>
            </a:r>
          </a:p>
        </p:txBody>
      </p:sp>
      <p:pic>
        <p:nvPicPr>
          <p:cNvPr id="100" name="Picture 99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3093085"/>
            <a:ext cx="2000250" cy="201485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790905843"/>
              </p:ext>
            </p:extLst>
          </p:nvPr>
        </p:nvGraphicFramePr>
        <p:xfrm>
          <a:off x="1595755" y="1336675"/>
          <a:ext cx="6992620" cy="2999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/>
      <p:bldGraphic spid="7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5913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 CHÍNH</a:t>
            </a:r>
            <a:endParaRPr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rebuchet MS" panose="020B0603020202020204"/>
            </a:endParaRPr>
          </a:p>
        </p:txBody>
      </p:sp>
      <p:sp>
        <p:nvSpPr>
          <p:cNvPr id="267" name="Google Shape;267;p3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 lang="en-GB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912609" y="1581750"/>
            <a:ext cx="1980000" cy="1980000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GB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 CHÍNH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Diagram 9"/>
          <p:cNvGraphicFramePr/>
          <p:nvPr/>
        </p:nvGraphicFramePr>
        <p:xfrm>
          <a:off x="2892609" y="1231879"/>
          <a:ext cx="5267739" cy="2679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961862" y="1425076"/>
            <a:ext cx="45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196290" y="1994632"/>
            <a:ext cx="45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196290" y="2613376"/>
            <a:ext cx="45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69746" y="3273069"/>
            <a:ext cx="45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8" grpId="1" animBg="1"/>
      <p:bldP spid="13" grpId="0"/>
      <p:bldP spid="13" grpId="1"/>
      <p:bldP spid="32" grpId="0"/>
      <p:bldP spid="32" grpId="1"/>
      <p:bldP spid="33" grpId="0"/>
      <p:bldP spid="33" grpId="1"/>
      <p:bldP spid="34" grpId="0"/>
      <p:bldP spid="3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</a:t>
            </a:fld>
            <a:endParaRPr lang="en-GB"/>
          </a:p>
        </p:txBody>
      </p:sp>
      <p:sp>
        <p:nvSpPr>
          <p:cNvPr id="4" name="Google Shape;187;p32"/>
          <p:cNvSpPr txBox="1"/>
          <p:nvPr/>
        </p:nvSpPr>
        <p:spPr>
          <a:xfrm>
            <a:off x="434340" y="774065"/>
            <a:ext cx="8793480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2800"/>
              <a:buFont typeface="Trebuchet MS" panose="020B0603020202020204"/>
              <a:buNone/>
              <a:defRPr sz="2800" b="0" i="0" u="none" strike="noStrike" cap="none">
                <a:solidFill>
                  <a:srgbClr val="566579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1: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 QUAN ĐỀ TÀI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researc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70" y="1871345"/>
            <a:ext cx="2865120" cy="2865120"/>
          </a:xfrm>
          <a:prstGeom prst="rect">
            <a:avLst/>
          </a:prstGeom>
        </p:spPr>
      </p:pic>
      <p:pic>
        <p:nvPicPr>
          <p:cNvPr id="1026" name="Picture 2" descr="Inspection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937" y="2090832"/>
            <a:ext cx="3194259" cy="286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xfrm>
            <a:off x="311700" y="213699"/>
            <a:ext cx="8520600" cy="6135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1: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 QUAN ĐỀ TÀI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Google Shape;188;p3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1407727" y="1272872"/>
            <a:ext cx="16497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>
                <a:latin typeface="+mj-lt"/>
              </a:rPr>
              <a:t>VẤN ĐỀ</a:t>
            </a:r>
            <a:endParaRPr lang="en-US" sz="4000" b="1" dirty="0">
              <a:latin typeface="+mj-lt"/>
            </a:endParaRPr>
          </a:p>
        </p:txBody>
      </p:sp>
      <p:pic>
        <p:nvPicPr>
          <p:cNvPr id="2050" name="Picture 2" descr="Hypothesis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57" y="1107532"/>
            <a:ext cx="946235" cy="946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2174805"/>
              </p:ext>
            </p:extLst>
          </p:nvPr>
        </p:nvGraphicFramePr>
        <p:xfrm>
          <a:off x="2862197" y="1107531"/>
          <a:ext cx="3881503" cy="36288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7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7;p32"/>
          <p:cNvSpPr txBox="1">
            <a:spLocks noGrp="1"/>
          </p:cNvSpPr>
          <p:nvPr>
            <p:ph type="title"/>
          </p:nvPr>
        </p:nvSpPr>
        <p:spPr>
          <a:xfrm>
            <a:off x="655320" y="765810"/>
            <a:ext cx="8064500" cy="6134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2: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 CỨU LÝ THUYẾT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</a:t>
            </a:fld>
            <a:endParaRPr lang="en-GB"/>
          </a:p>
        </p:txBody>
      </p:sp>
      <p:pic>
        <p:nvPicPr>
          <p:cNvPr id="6" name="Picture 5" descr="researc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70" y="1871345"/>
            <a:ext cx="2865120" cy="2865120"/>
          </a:xfrm>
          <a:prstGeom prst="rect">
            <a:avLst/>
          </a:prstGeom>
        </p:spPr>
      </p:pic>
      <p:pic>
        <p:nvPicPr>
          <p:cNvPr id="4098" name="Picture 2" descr="Theory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619" y="2347365"/>
            <a:ext cx="2771776" cy="256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75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xfrm>
            <a:off x="311700" y="213699"/>
            <a:ext cx="8520600" cy="6135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2: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 CỨU LÝ THUYẾT</a:t>
            </a:r>
            <a:endParaRPr b="1" dirty="0">
              <a:solidFill>
                <a:srgbClr val="EE795B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rebuchet MS" panose="020B0603020202020204"/>
            </a:endParaRPr>
          </a:p>
        </p:txBody>
      </p:sp>
      <p:sp>
        <p:nvSpPr>
          <p:cNvPr id="188" name="Google Shape;188;p3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 lang="en-GB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911004540"/>
              </p:ext>
            </p:extLst>
          </p:nvPr>
        </p:nvGraphicFramePr>
        <p:xfrm>
          <a:off x="2278742" y="1135969"/>
          <a:ext cx="5462588" cy="3475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122" name="Picture 2" descr="Advantage 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00" y="2041979"/>
            <a:ext cx="1844442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692275" y="128905"/>
            <a:ext cx="57594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en-US" sz="280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CƠ BẢN VỀ </a:t>
            </a:r>
            <a:r>
              <a:rPr lang="en-US" altLang="en-US" sz="280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KIẾN TRÚC CLEAN </a:t>
            </a:r>
            <a:r>
              <a:rPr lang="en-US" sz="2800" b="0" i="0">
                <a:solidFill>
                  <a:srgbClr val="FF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ARCHITECTURE</a:t>
            </a:r>
            <a:r>
              <a:rPr lang="en-US" sz="2800" b="0" i="0">
                <a:solidFill>
                  <a:srgbClr val="FF313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vi-VN" altLang="en-US" sz="280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 descr="research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25" y="1770380"/>
            <a:ext cx="2865120" cy="28651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EA4E83-E489-F532-6C8A-F5AC781E4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7701" y="1304627"/>
            <a:ext cx="5207992" cy="3195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7;p32"/>
          <p:cNvSpPr txBox="1">
            <a:spLocks noGrp="1"/>
          </p:cNvSpPr>
          <p:nvPr>
            <p:ph type="title"/>
          </p:nvPr>
        </p:nvSpPr>
        <p:spPr>
          <a:xfrm>
            <a:off x="183356" y="338138"/>
            <a:ext cx="8796338" cy="6134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rebuchet MS" panose="020B0603020202020204"/>
              </a:rPr>
              <a:t>CHƯƠNG 3:</a:t>
            </a:r>
            <a:r>
              <a:rPr lang="en-GB" sz="2400" dirty="0">
                <a:solidFill>
                  <a:srgbClr val="56657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rebuchet MS" panose="020B0603020202020204"/>
              </a:rPr>
              <a:t> </a:t>
            </a:r>
            <a:r>
              <a:rPr lang="vi-VN" sz="2400" dirty="0">
                <a:solidFill>
                  <a:srgbClr val="56657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rebuchet MS" panose="020B0603020202020204"/>
              </a:rPr>
              <a:t>HIỆN THỰC HÓA &amp;</a:t>
            </a:r>
            <a:r>
              <a:rPr lang="en-GB" sz="2400" b="1" dirty="0">
                <a:solidFill>
                  <a:srgbClr val="EE79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altLang="en-GB" sz="2400" b="1" dirty="0" err="1">
                <a:solidFill>
                  <a:srgbClr val="EE79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HIẾT KẾ GIAO DIỆN</a:t>
            </a:r>
            <a:br>
              <a:rPr lang="en-GB" sz="2400" b="1" dirty="0">
                <a:solidFill>
                  <a:srgbClr val="EE79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2400" b="1" dirty="0">
              <a:solidFill>
                <a:srgbClr val="EE795B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rebuchet MS" panose="020B060302020202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9</a:t>
            </a:fld>
            <a:endParaRPr lang="en-GB"/>
          </a:p>
        </p:txBody>
      </p:sp>
      <p:pic>
        <p:nvPicPr>
          <p:cNvPr id="100" name="Picture 99"/>
          <p:cNvPicPr/>
          <p:nvPr/>
        </p:nvPicPr>
        <p:blipFill>
          <a:blip r:embed="rId2"/>
          <a:stretch>
            <a:fillRect/>
          </a:stretch>
        </p:blipFill>
        <p:spPr>
          <a:xfrm>
            <a:off x="5247005" y="2290445"/>
            <a:ext cx="2681605" cy="24460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Picture 5" descr="research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70" y="1871345"/>
            <a:ext cx="2865120" cy="2865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7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681</TotalTime>
  <Words>400</Words>
  <Application>Microsoft Office PowerPoint</Application>
  <PresentationFormat>On-screen Show (16:9)</PresentationFormat>
  <Paragraphs>82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Helvetica</vt:lpstr>
      <vt:lpstr>Century Gothic</vt:lpstr>
      <vt:lpstr>Times New Roman</vt:lpstr>
      <vt:lpstr>Calibri Light</vt:lpstr>
      <vt:lpstr>Arial</vt:lpstr>
      <vt:lpstr>Calibri</vt:lpstr>
      <vt:lpstr>Wingdings 3</vt:lpstr>
      <vt:lpstr>Trebuchet MS</vt:lpstr>
      <vt:lpstr>Office Theme</vt:lpstr>
      <vt:lpstr>Wisp</vt:lpstr>
      <vt:lpstr>PowerPoint Presentation</vt:lpstr>
      <vt:lpstr>TẠI SAO TÔI CHỌN ĐỀ TÀI NÀY ?</vt:lpstr>
      <vt:lpstr>NỘI DUNG CHÍNH</vt:lpstr>
      <vt:lpstr>PowerPoint Presentation</vt:lpstr>
      <vt:lpstr>CHƯƠNG 1: TỔNG QUAN ĐỀ TÀI</vt:lpstr>
      <vt:lpstr>CHƯƠNG 2: NGHIÊN CỨU LÝ THUYẾT</vt:lpstr>
      <vt:lpstr>CHƯƠNG 2: NGHIÊN CỨU LÝ THUYẾT</vt:lpstr>
      <vt:lpstr>PowerPoint Presentation</vt:lpstr>
      <vt:lpstr>CHƯƠNG 3: HIỆN THỰC HÓA &amp;THIẾT KẾ GIAO DIỆN </vt:lpstr>
      <vt:lpstr>CHƯƠNG 3: HIỆN THỰC HÓA &amp;THIẾT KẾ GIAO DIỆN </vt:lpstr>
      <vt:lpstr>CHƯƠNG 3: THIẾT KẾ GIAO DIỆN </vt:lpstr>
      <vt:lpstr>CHƯƠNG 3: THIẾT KẾ GIAO DIỆN</vt:lpstr>
      <vt:lpstr>PowerPoint Presentation</vt:lpstr>
      <vt:lpstr>PowerPoint Presentation</vt:lpstr>
      <vt:lpstr>PowerPoint Presentation</vt:lpstr>
      <vt:lpstr>CHƯƠNG 4: CÀI ĐẶT VÀ KIỂM THỬ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Phat Lam</dc:creator>
  <cp:lastModifiedBy>Tới Văn</cp:lastModifiedBy>
  <cp:revision>72</cp:revision>
  <dcterms:created xsi:type="dcterms:W3CDTF">2024-01-02T15:45:00Z</dcterms:created>
  <dcterms:modified xsi:type="dcterms:W3CDTF">2025-01-16T18:47:43Z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82B5837432664CFF8DA20737B97B3384_12</vt:lpwstr>
  </property>
  <property fmtid="{D5CDD505-2E9C-101B-9397-08002B2CF9AE}" pid="3" name="KSOProductBuildVer">
    <vt:lpwstr>1033-12.2.0.13412</vt:lpwstr>
  </property>
</Properties>
</file>