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72" r:id="rId1"/>
    <p:sldMasterId id="2147483785" r:id="rId2"/>
  </p:sldMasterIdLst>
  <p:notesMasterIdLst>
    <p:notesMasterId r:id="rId24"/>
  </p:notesMasterIdLst>
  <p:sldIdLst>
    <p:sldId id="256" r:id="rId3"/>
    <p:sldId id="257" r:id="rId4"/>
    <p:sldId id="284" r:id="rId5"/>
    <p:sldId id="259" r:id="rId6"/>
    <p:sldId id="295" r:id="rId7"/>
    <p:sldId id="258" r:id="rId8"/>
    <p:sldId id="285" r:id="rId9"/>
    <p:sldId id="296" r:id="rId10"/>
    <p:sldId id="286" r:id="rId11"/>
    <p:sldId id="287" r:id="rId12"/>
    <p:sldId id="288" r:id="rId13"/>
    <p:sldId id="317" r:id="rId14"/>
    <p:sldId id="297" r:id="rId15"/>
    <p:sldId id="289" r:id="rId16"/>
    <p:sldId id="290" r:id="rId17"/>
    <p:sldId id="291" r:id="rId18"/>
    <p:sldId id="298" r:id="rId19"/>
    <p:sldId id="314" r:id="rId20"/>
    <p:sldId id="318" r:id="rId21"/>
    <p:sldId id="320" r:id="rId22"/>
    <p:sldId id="319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libri Light" panose="020F0302020204030204" pitchFamily="34" charset="0"/>
      <p:regular r:id="rId29"/>
      <p:italic r:id="rId30"/>
    </p:embeddedFont>
    <p:embeddedFont>
      <p:font typeface="Century Gothic" panose="020B0502020202020204" pitchFamily="34" charset="0"/>
      <p:regular r:id="rId31"/>
      <p:bold r:id="rId32"/>
      <p:italic r:id="rId33"/>
      <p:boldItalic r:id="rId34"/>
    </p:embeddedFont>
    <p:embeddedFont>
      <p:font typeface="Trebuchet MS" panose="020B0603020202020204" pitchFamily="34" charset="0"/>
      <p:regular r:id="rId35"/>
      <p:bold r:id="rId36"/>
      <p:italic r:id="rId37"/>
      <p:boldItalic r:id="rId38"/>
    </p:embeddedFont>
    <p:embeddedFont>
      <p:font typeface="Wingdings 3" panose="05040102010807070707" pitchFamily="18" charset="2"/>
      <p:regular r:id="rId3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0B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9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#1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#1">
  <dgm:title val=""/>
  <dgm:desc val=""/>
  <dgm:catLst>
    <dgm:cat type="accent3" pri="11500"/>
  </dgm:catLst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4#1">
  <dgm:title val=""/>
  <dgm:desc val=""/>
  <dgm:catLst>
    <dgm:cat type="accent5" pri="11400"/>
  </dgm:catLst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#1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1#1">
  <dgm:title val=""/>
  <dgm:desc val=""/>
  <dgm:catLst>
    <dgm:cat type="accent5" pri="11100"/>
  </dgm:catLst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0EE499-D129-484D-B5C0-D0F3AC30E8B1}" type="doc">
      <dgm:prSet loTypeId="urn:microsoft.com/office/officeart/2005/8/layout/vList3" loCatId="list" qsTypeId="urn:microsoft.com/office/officeart/2005/8/quickstyle/simple1#1" qsCatId="simple" csTypeId="urn:microsoft.com/office/officeart/2005/8/colors/colorful3#1" csCatId="accent1" phldr="0"/>
      <dgm:spPr/>
    </dgm:pt>
    <dgm:pt modelId="{BEB4A0DE-FB16-4C4F-8DEA-03570694B93A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Khám phá ngôn ngữ mới</a:t>
          </a:r>
        </a:p>
      </dgm:t>
    </dgm:pt>
    <dgm:pt modelId="{A1CD0B47-03FC-4535-A972-2673574CE2F3}" type="parTrans" cxnId="{6DAA4BAE-47B0-4CF3-A164-355089565138}">
      <dgm:prSet/>
      <dgm:spPr/>
      <dgm:t>
        <a:bodyPr/>
        <a:lstStyle/>
        <a:p>
          <a:endParaRPr lang="en-US"/>
        </a:p>
      </dgm:t>
    </dgm:pt>
    <dgm:pt modelId="{66283CB7-69B8-41D5-A569-950515985F71}" type="sibTrans" cxnId="{6DAA4BAE-47B0-4CF3-A164-355089565138}">
      <dgm:prSet/>
      <dgm:spPr/>
      <dgm:t>
        <a:bodyPr/>
        <a:lstStyle/>
        <a:p>
          <a:endParaRPr lang="en-US"/>
        </a:p>
      </dgm:t>
    </dgm:pt>
    <dgm:pt modelId="{11A5EA0A-517A-463B-9BA8-5EB54D7D10F8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altLang="en-US" sz="2000" b="1">
              <a:latin typeface="Times New Roman" panose="02020603050405020304" pitchFamily="18" charset="0"/>
              <a:cs typeface="Times New Roman" panose="02020603050405020304" pitchFamily="18" charset="0"/>
            </a:rPr>
            <a:t>Cảm nhận được sự linh hoạt trong việc truyền tải dữ liệu</a:t>
          </a:r>
        </a:p>
      </dgm:t>
    </dgm:pt>
    <dgm:pt modelId="{E2B15CF1-464F-45CC-BFE4-6F0AA417C19E}" type="parTrans" cxnId="{D649ABC5-A0AD-4BA8-98DD-2708F9A4E353}">
      <dgm:prSet/>
      <dgm:spPr/>
      <dgm:t>
        <a:bodyPr/>
        <a:lstStyle/>
        <a:p>
          <a:endParaRPr lang="en-US"/>
        </a:p>
      </dgm:t>
    </dgm:pt>
    <dgm:pt modelId="{4EA87785-B7B3-4F48-BB13-D91C5DEA8DC1}" type="sibTrans" cxnId="{D649ABC5-A0AD-4BA8-98DD-2708F9A4E353}">
      <dgm:prSet/>
      <dgm:spPr/>
      <dgm:t>
        <a:bodyPr/>
        <a:lstStyle/>
        <a:p>
          <a:endParaRPr lang="en-US"/>
        </a:p>
      </dgm:t>
    </dgm:pt>
    <dgm:pt modelId="{25EF8B53-4C57-43A4-9FE1-40C318A0AD88}">
      <dgm:prSet phldrT="[Text]" phldr="0" custT="1"/>
      <dgm:spPr/>
      <dgm:t>
        <a:bodyPr vert="horz" wrap="square"/>
        <a:lstStyle/>
        <a:p>
          <a:pPr algn="ctr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vi-VN" altLang="en-US" sz="3600">
              <a:latin typeface="Times New Roman" panose="02020603050405020304" pitchFamily="18" charset="0"/>
              <a:cs typeface="Times New Roman" panose="02020603050405020304" pitchFamily="18" charset="0"/>
            </a:rPr>
            <a:t>Thao tác dễ dàng</a:t>
          </a:r>
          <a:r>
            <a:rPr lang="vi-VN" altLang="en-US" sz="2100"/>
            <a:t> </a:t>
          </a:r>
        </a:p>
      </dgm:t>
    </dgm:pt>
    <dgm:pt modelId="{62CE1C4C-AE05-4247-9728-BCA5F5CA780A}" type="parTrans" cxnId="{807C05BC-AE43-4963-845D-252EA9444D50}">
      <dgm:prSet/>
      <dgm:spPr/>
      <dgm:t>
        <a:bodyPr/>
        <a:lstStyle/>
        <a:p>
          <a:endParaRPr lang="en-US"/>
        </a:p>
      </dgm:t>
    </dgm:pt>
    <dgm:pt modelId="{F463D266-32E5-414A-9781-DA46FFE60955}" type="sibTrans" cxnId="{807C05BC-AE43-4963-845D-252EA9444D50}">
      <dgm:prSet/>
      <dgm:spPr/>
      <dgm:t>
        <a:bodyPr/>
        <a:lstStyle/>
        <a:p>
          <a:endParaRPr lang="en-US"/>
        </a:p>
      </dgm:t>
    </dgm:pt>
    <dgm:pt modelId="{75E35181-2DE6-427F-942A-CA5C1C898E9E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endParaRPr altLang="en-US" sz="1600"/>
        </a:p>
      </dgm:t>
    </dgm:pt>
    <dgm:pt modelId="{93CD58F2-0E83-4D91-AD56-54531494C671}" type="parTrans" cxnId="{F6C3A599-AA30-4668-AFA9-3DA3E73F2EA2}">
      <dgm:prSet/>
      <dgm:spPr/>
      <dgm:t>
        <a:bodyPr/>
        <a:lstStyle/>
        <a:p>
          <a:endParaRPr lang="en-US"/>
        </a:p>
      </dgm:t>
    </dgm:pt>
    <dgm:pt modelId="{302E8028-E1CB-42D1-A7FD-A118E0D1EA28}" type="sibTrans" cxnId="{F6C3A599-AA30-4668-AFA9-3DA3E73F2EA2}">
      <dgm:prSet/>
      <dgm:spPr/>
      <dgm:t>
        <a:bodyPr/>
        <a:lstStyle/>
        <a:p>
          <a:endParaRPr lang="en-US"/>
        </a:p>
      </dgm:t>
    </dgm:pt>
    <dgm:pt modelId="{3A30B1D0-F146-41C6-9373-8CC849B0566C}" type="pres">
      <dgm:prSet presAssocID="{800EE499-D129-484D-B5C0-D0F3AC30E8B1}" presName="linearFlow" presStyleCnt="0">
        <dgm:presLayoutVars>
          <dgm:dir/>
          <dgm:resizeHandles val="exact"/>
        </dgm:presLayoutVars>
      </dgm:prSet>
      <dgm:spPr/>
    </dgm:pt>
    <dgm:pt modelId="{65AAD8D9-A2BB-4BC0-ADC4-32A3E0934999}" type="pres">
      <dgm:prSet presAssocID="{BEB4A0DE-FB16-4C4F-8DEA-03570694B93A}" presName="composite" presStyleCnt="0"/>
      <dgm:spPr/>
    </dgm:pt>
    <dgm:pt modelId="{F8DF891C-0D10-4055-A8A8-3FC34ADEDC5B}" type="pres">
      <dgm:prSet presAssocID="{BEB4A0DE-FB16-4C4F-8DEA-03570694B93A}" presName="imgShp" presStyleLbl="fgImgPlace1" presStyleIdx="0" presStyleCnt="3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5D3E6026-A697-4D8F-84B5-C5321A8528B3}" type="pres">
      <dgm:prSet presAssocID="{BEB4A0DE-FB16-4C4F-8DEA-03570694B93A}" presName="txShp" presStyleLbl="node1" presStyleIdx="0" presStyleCnt="3">
        <dgm:presLayoutVars>
          <dgm:bulletEnabled val="1"/>
        </dgm:presLayoutVars>
      </dgm:prSet>
      <dgm:spPr/>
    </dgm:pt>
    <dgm:pt modelId="{01F33C7F-4C3C-42D3-8542-4BC345A10B4C}" type="pres">
      <dgm:prSet presAssocID="{66283CB7-69B8-41D5-A569-950515985F71}" presName="spacing" presStyleCnt="0"/>
      <dgm:spPr/>
    </dgm:pt>
    <dgm:pt modelId="{5373068E-DCEB-4D3C-BFF1-43C34CE727FD}" type="pres">
      <dgm:prSet presAssocID="{11A5EA0A-517A-463B-9BA8-5EB54D7D10F8}" presName="composite" presStyleCnt="0"/>
      <dgm:spPr/>
    </dgm:pt>
    <dgm:pt modelId="{48C23F44-CDC2-4998-B9C4-F737C51D3228}" type="pres">
      <dgm:prSet presAssocID="{11A5EA0A-517A-463B-9BA8-5EB54D7D10F8}" presName="imgShp" presStyleLbl="fgImgPlace1" presStyleIdx="1" presStyleCnt="3"/>
      <dgm:spPr>
        <a:blipFill>
          <a:blip xmlns:r="http://schemas.openxmlformats.org/officeDocument/2006/relationships" r:embed="rId2"/>
          <a:stretch>
            <a:fillRect/>
          </a:stretch>
        </a:blipFill>
      </dgm:spPr>
    </dgm:pt>
    <dgm:pt modelId="{DC27DDA6-73A4-45AF-8B52-70E594C6E063}" type="pres">
      <dgm:prSet presAssocID="{11A5EA0A-517A-463B-9BA8-5EB54D7D10F8}" presName="txShp" presStyleLbl="node1" presStyleIdx="1" presStyleCnt="3">
        <dgm:presLayoutVars>
          <dgm:bulletEnabled val="1"/>
        </dgm:presLayoutVars>
      </dgm:prSet>
      <dgm:spPr/>
    </dgm:pt>
    <dgm:pt modelId="{1BD648EC-230D-47E1-A618-F93D265B0703}" type="pres">
      <dgm:prSet presAssocID="{4EA87785-B7B3-4F48-BB13-D91C5DEA8DC1}" presName="spacing" presStyleCnt="0"/>
      <dgm:spPr/>
    </dgm:pt>
    <dgm:pt modelId="{7D4A810A-A6D4-47BA-AF8D-AB4F73C04080}" type="pres">
      <dgm:prSet presAssocID="{25EF8B53-4C57-43A4-9FE1-40C318A0AD88}" presName="composite" presStyleCnt="0"/>
      <dgm:spPr/>
    </dgm:pt>
    <dgm:pt modelId="{69DE5637-6198-4292-ADFF-69DC2A063BC5}" type="pres">
      <dgm:prSet presAssocID="{25EF8B53-4C57-43A4-9FE1-40C318A0AD88}" presName="imgShp" presStyleLbl="fgImgPlace1" presStyleIdx="2" presStyleCnt="3"/>
      <dgm:spPr>
        <a:blipFill>
          <a:blip xmlns:r="http://schemas.openxmlformats.org/officeDocument/2006/relationships" r:embed="rId3"/>
          <a:stretch>
            <a:fillRect/>
          </a:stretch>
        </a:blipFill>
      </dgm:spPr>
    </dgm:pt>
    <dgm:pt modelId="{00C34D87-B2DD-493A-BAA2-1A14EA17DEB1}" type="pres">
      <dgm:prSet presAssocID="{25EF8B53-4C57-43A4-9FE1-40C318A0AD88}" presName="txShp" presStyleLbl="node1" presStyleIdx="2" presStyleCnt="3">
        <dgm:presLayoutVars>
          <dgm:bulletEnabled val="1"/>
        </dgm:presLayoutVars>
      </dgm:prSet>
      <dgm:spPr/>
    </dgm:pt>
  </dgm:ptLst>
  <dgm:cxnLst>
    <dgm:cxn modelId="{3B18B967-1DD5-4DD4-93D3-4EFA8424F993}" type="presOf" srcId="{BEB4A0DE-FB16-4C4F-8DEA-03570694B93A}" destId="{5D3E6026-A697-4D8F-84B5-C5321A8528B3}" srcOrd="0" destOrd="0" presId="urn:microsoft.com/office/officeart/2005/8/layout/vList3"/>
    <dgm:cxn modelId="{D4FADB50-B162-4EE9-8C7A-98F32234EA0C}" type="presOf" srcId="{4EA87785-B7B3-4F48-BB13-D91C5DEA8DC1}" destId="{1BD648EC-230D-47E1-A618-F93D265B0703}" srcOrd="0" destOrd="0" presId="urn:microsoft.com/office/officeart/2005/8/layout/vList3"/>
    <dgm:cxn modelId="{F6C3A599-AA30-4668-AFA9-3DA3E73F2EA2}" srcId="{25EF8B53-4C57-43A4-9FE1-40C318A0AD88}" destId="{75E35181-2DE6-427F-942A-CA5C1C898E9E}" srcOrd="0" destOrd="0" parTransId="{93CD58F2-0E83-4D91-AD56-54531494C671}" sibTransId="{302E8028-E1CB-42D1-A7FD-A118E0D1EA28}"/>
    <dgm:cxn modelId="{EF879AA8-58A8-4139-9F84-D1B4DF773A72}" type="presOf" srcId="{66283CB7-69B8-41D5-A569-950515985F71}" destId="{01F33C7F-4C3C-42D3-8542-4BC345A10B4C}" srcOrd="0" destOrd="0" presId="urn:microsoft.com/office/officeart/2005/8/layout/vList3"/>
    <dgm:cxn modelId="{6F89D3A8-C1D0-476E-A71F-62DDDE77F33F}" type="presOf" srcId="{75E35181-2DE6-427F-942A-CA5C1C898E9E}" destId="{00C34D87-B2DD-493A-BAA2-1A14EA17DEB1}" srcOrd="0" destOrd="1" presId="urn:microsoft.com/office/officeart/2005/8/layout/vList3"/>
    <dgm:cxn modelId="{6DAA4BAE-47B0-4CF3-A164-355089565138}" srcId="{800EE499-D129-484D-B5C0-D0F3AC30E8B1}" destId="{BEB4A0DE-FB16-4C4F-8DEA-03570694B93A}" srcOrd="0" destOrd="0" parTransId="{A1CD0B47-03FC-4535-A972-2673574CE2F3}" sibTransId="{66283CB7-69B8-41D5-A569-950515985F71}"/>
    <dgm:cxn modelId="{807C05BC-AE43-4963-845D-252EA9444D50}" srcId="{800EE499-D129-484D-B5C0-D0F3AC30E8B1}" destId="{25EF8B53-4C57-43A4-9FE1-40C318A0AD88}" srcOrd="2" destOrd="0" parTransId="{62CE1C4C-AE05-4247-9728-BCA5F5CA780A}" sibTransId="{F463D266-32E5-414A-9781-DA46FFE60955}"/>
    <dgm:cxn modelId="{B04533C3-5926-4F02-BBAF-1F5D85E49AD6}" type="presOf" srcId="{800EE499-D129-484D-B5C0-D0F3AC30E8B1}" destId="{3A30B1D0-F146-41C6-9373-8CC849B0566C}" srcOrd="0" destOrd="0" presId="urn:microsoft.com/office/officeart/2005/8/layout/vList3"/>
    <dgm:cxn modelId="{D649ABC5-A0AD-4BA8-98DD-2708F9A4E353}" srcId="{800EE499-D129-484D-B5C0-D0F3AC30E8B1}" destId="{11A5EA0A-517A-463B-9BA8-5EB54D7D10F8}" srcOrd="1" destOrd="0" parTransId="{E2B15CF1-464F-45CC-BFE4-6F0AA417C19E}" sibTransId="{4EA87785-B7B3-4F48-BB13-D91C5DEA8DC1}"/>
    <dgm:cxn modelId="{7B6736DB-98C5-44A3-A495-139D31893389}" type="presOf" srcId="{11A5EA0A-517A-463B-9BA8-5EB54D7D10F8}" destId="{DC27DDA6-73A4-45AF-8B52-70E594C6E063}" srcOrd="0" destOrd="0" presId="urn:microsoft.com/office/officeart/2005/8/layout/vList3"/>
    <dgm:cxn modelId="{F1B5A2DF-EA73-47D2-8187-82CE2DE5BEBB}" type="presOf" srcId="{25EF8B53-4C57-43A4-9FE1-40C318A0AD88}" destId="{00C34D87-B2DD-493A-BAA2-1A14EA17DEB1}" srcOrd="0" destOrd="0" presId="urn:microsoft.com/office/officeart/2005/8/layout/vList3"/>
    <dgm:cxn modelId="{3D445316-CE74-4889-8720-E89C0EE87599}" type="presParOf" srcId="{3A30B1D0-F146-41C6-9373-8CC849B0566C}" destId="{65AAD8D9-A2BB-4BC0-ADC4-32A3E0934999}" srcOrd="0" destOrd="0" presId="urn:microsoft.com/office/officeart/2005/8/layout/vList3"/>
    <dgm:cxn modelId="{01E6DDF5-1108-41A9-BACC-75F099478F2C}" type="presParOf" srcId="{65AAD8D9-A2BB-4BC0-ADC4-32A3E0934999}" destId="{F8DF891C-0D10-4055-A8A8-3FC34ADEDC5B}" srcOrd="0" destOrd="0" presId="urn:microsoft.com/office/officeart/2005/8/layout/vList3"/>
    <dgm:cxn modelId="{072E9938-0B13-4C07-85A3-03F3734FCE77}" type="presParOf" srcId="{65AAD8D9-A2BB-4BC0-ADC4-32A3E0934999}" destId="{5D3E6026-A697-4D8F-84B5-C5321A8528B3}" srcOrd="1" destOrd="0" presId="urn:microsoft.com/office/officeart/2005/8/layout/vList3"/>
    <dgm:cxn modelId="{4A768EFD-409D-4C35-AE64-286C4338D6BB}" type="presParOf" srcId="{3A30B1D0-F146-41C6-9373-8CC849B0566C}" destId="{01F33C7F-4C3C-42D3-8542-4BC345A10B4C}" srcOrd="1" destOrd="0" presId="urn:microsoft.com/office/officeart/2005/8/layout/vList3"/>
    <dgm:cxn modelId="{EC386691-6A60-47EF-AEF5-B3C6459686D9}" type="presParOf" srcId="{3A30B1D0-F146-41C6-9373-8CC849B0566C}" destId="{5373068E-DCEB-4D3C-BFF1-43C34CE727FD}" srcOrd="2" destOrd="0" presId="urn:microsoft.com/office/officeart/2005/8/layout/vList3"/>
    <dgm:cxn modelId="{E302837A-4A9D-4523-A697-3E2C1A704240}" type="presParOf" srcId="{5373068E-DCEB-4D3C-BFF1-43C34CE727FD}" destId="{48C23F44-CDC2-4998-B9C4-F737C51D3228}" srcOrd="0" destOrd="0" presId="urn:microsoft.com/office/officeart/2005/8/layout/vList3"/>
    <dgm:cxn modelId="{FB581AD1-89C7-4618-B32E-188D0370CD90}" type="presParOf" srcId="{5373068E-DCEB-4D3C-BFF1-43C34CE727FD}" destId="{DC27DDA6-73A4-45AF-8B52-70E594C6E063}" srcOrd="1" destOrd="0" presId="urn:microsoft.com/office/officeart/2005/8/layout/vList3"/>
    <dgm:cxn modelId="{E65E27FF-B045-4E0E-9028-44DEC877A5CC}" type="presParOf" srcId="{3A30B1D0-F146-41C6-9373-8CC849B0566C}" destId="{1BD648EC-230D-47E1-A618-F93D265B0703}" srcOrd="3" destOrd="0" presId="urn:microsoft.com/office/officeart/2005/8/layout/vList3"/>
    <dgm:cxn modelId="{41C4DECC-0603-47F9-9CAA-B0FFF87AFB69}" type="presParOf" srcId="{3A30B1D0-F146-41C6-9373-8CC849B0566C}" destId="{7D4A810A-A6D4-47BA-AF8D-AB4F73C04080}" srcOrd="4" destOrd="0" presId="urn:microsoft.com/office/officeart/2005/8/layout/vList3"/>
    <dgm:cxn modelId="{2294CBC1-AA92-4115-B654-391493DE28A1}" type="presParOf" srcId="{7D4A810A-A6D4-47BA-AF8D-AB4F73C04080}" destId="{69DE5637-6198-4292-ADFF-69DC2A063BC5}" srcOrd="0" destOrd="0" presId="urn:microsoft.com/office/officeart/2005/8/layout/vList3"/>
    <dgm:cxn modelId="{FE0A07DD-4384-4DB8-8EE4-9EA4169EF009}" type="presParOf" srcId="{7D4A810A-A6D4-47BA-AF8D-AB4F73C04080}" destId="{00C34D87-B2DD-493A-BAA2-1A14EA17DEB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95EB4DC-07F0-402D-B1F7-4DAFC3AB37CB}" type="doc">
      <dgm:prSet loTypeId="urn:microsoft.com/office/officeart/2008/layout/PictureStrip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F08753-52D8-4159-87BE-7C712899B58B}">
      <dgm:prSet phldrT="[Text]"/>
      <dgm:spPr/>
      <dgm:t>
        <a:bodyPr/>
        <a:lstStyle/>
        <a:p>
          <a:r>
            <a:rPr lang="vi-VN" b="1" dirty="0">
              <a:solidFill>
                <a:schemeClr val="accent2">
                  <a:lumMod val="75000"/>
                </a:schemeClr>
              </a:solidFill>
              <a:latin typeface="+mj-lt"/>
            </a:rPr>
            <a:t>Cải thiện khả năng tương thích</a:t>
          </a:r>
          <a:endParaRPr lang="en-US" b="1" dirty="0">
            <a:solidFill>
              <a:schemeClr val="accent2">
                <a:lumMod val="75000"/>
              </a:schemeClr>
            </a:solidFill>
            <a:latin typeface="+mj-lt"/>
          </a:endParaRPr>
        </a:p>
      </dgm:t>
    </dgm:pt>
    <dgm:pt modelId="{7847E669-26E5-4CF8-8090-1B6D21D85BD4}" type="parTrans" cxnId="{F5C07F8C-5D38-4EAB-B46D-08AB60472512}">
      <dgm:prSet/>
      <dgm:spPr/>
      <dgm:t>
        <a:bodyPr/>
        <a:lstStyle/>
        <a:p>
          <a:endParaRPr lang="en-US"/>
        </a:p>
      </dgm:t>
    </dgm:pt>
    <dgm:pt modelId="{EDDB9AE4-FA98-4551-B5A4-036F48D51690}" type="sibTrans" cxnId="{F5C07F8C-5D38-4EAB-B46D-08AB60472512}">
      <dgm:prSet/>
      <dgm:spPr/>
      <dgm:t>
        <a:bodyPr/>
        <a:lstStyle/>
        <a:p>
          <a:endParaRPr lang="en-US"/>
        </a:p>
      </dgm:t>
    </dgm:pt>
    <dgm:pt modelId="{5D8B2CB2-8F32-4A74-8EB8-F3E59EBA1607}">
      <dgm:prSet phldrT="[Text]"/>
      <dgm:spPr/>
      <dgm:t>
        <a:bodyPr/>
        <a:lstStyle/>
        <a:p>
          <a:r>
            <a:rPr lang="vi-VN" b="1" dirty="0">
              <a:solidFill>
                <a:srgbClr val="FF0000"/>
              </a:solidFill>
              <a:latin typeface="+mj-lt"/>
            </a:rPr>
            <a:t>Nạp dữ liệu từ bên ngoài</a:t>
          </a:r>
          <a:endParaRPr lang="en-US" b="1" dirty="0">
            <a:solidFill>
              <a:srgbClr val="FF0000"/>
            </a:solidFill>
            <a:latin typeface="+mj-lt"/>
          </a:endParaRPr>
        </a:p>
      </dgm:t>
    </dgm:pt>
    <dgm:pt modelId="{B8F6B880-3633-4DD0-8C74-9C4566130794}" type="parTrans" cxnId="{866B5468-DD98-4FF8-91E4-C374805C3502}">
      <dgm:prSet/>
      <dgm:spPr/>
      <dgm:t>
        <a:bodyPr/>
        <a:lstStyle/>
        <a:p>
          <a:endParaRPr lang="en-US"/>
        </a:p>
      </dgm:t>
    </dgm:pt>
    <dgm:pt modelId="{69A3AC0F-4AB9-439B-B27C-97B0F51EE32B}" type="sibTrans" cxnId="{866B5468-DD98-4FF8-91E4-C374805C3502}">
      <dgm:prSet/>
      <dgm:spPr/>
      <dgm:t>
        <a:bodyPr/>
        <a:lstStyle/>
        <a:p>
          <a:endParaRPr lang="en-US"/>
        </a:p>
      </dgm:t>
    </dgm:pt>
    <dgm:pt modelId="{B59E956E-75A2-464D-BBD4-71A8237C0BC5}">
      <dgm:prSet phldrT="[Text]"/>
      <dgm:spPr/>
      <dgm:t>
        <a:bodyPr/>
        <a:lstStyle/>
        <a:p>
          <a:r>
            <a:rPr lang="vi-VN" b="1" dirty="0">
              <a:solidFill>
                <a:srgbClr val="00B050"/>
              </a:solidFill>
              <a:latin typeface="+mj-lt"/>
            </a:rPr>
            <a:t>Nâng cấp tính bảo mật</a:t>
          </a:r>
          <a:endParaRPr lang="en-US" b="1" dirty="0">
            <a:solidFill>
              <a:srgbClr val="00B050"/>
            </a:solidFill>
            <a:latin typeface="+mj-lt"/>
          </a:endParaRPr>
        </a:p>
      </dgm:t>
    </dgm:pt>
    <dgm:pt modelId="{62D8FAF5-F001-4397-8588-CE0D86D49C34}" type="parTrans" cxnId="{A5A8F9F2-C3C5-4E92-A6F2-B9DB144CAE35}">
      <dgm:prSet/>
      <dgm:spPr/>
      <dgm:t>
        <a:bodyPr/>
        <a:lstStyle/>
        <a:p>
          <a:endParaRPr lang="en-US"/>
        </a:p>
      </dgm:t>
    </dgm:pt>
    <dgm:pt modelId="{8A7730DE-8F8F-422E-BDBA-1F36A64A189D}" type="sibTrans" cxnId="{A5A8F9F2-C3C5-4E92-A6F2-B9DB144CAE35}">
      <dgm:prSet/>
      <dgm:spPr/>
      <dgm:t>
        <a:bodyPr/>
        <a:lstStyle/>
        <a:p>
          <a:endParaRPr lang="en-US"/>
        </a:p>
      </dgm:t>
    </dgm:pt>
    <dgm:pt modelId="{CCF3B431-5F16-42F1-A4C9-21514BFA232C}" type="pres">
      <dgm:prSet presAssocID="{695EB4DC-07F0-402D-B1F7-4DAFC3AB37CB}" presName="Name0" presStyleCnt="0">
        <dgm:presLayoutVars>
          <dgm:dir/>
          <dgm:resizeHandles val="exact"/>
        </dgm:presLayoutVars>
      </dgm:prSet>
      <dgm:spPr/>
    </dgm:pt>
    <dgm:pt modelId="{EEC7243B-310C-4466-99AA-74DEFC7AF4FF}" type="pres">
      <dgm:prSet presAssocID="{0EF08753-52D8-4159-87BE-7C712899B58B}" presName="composite" presStyleCnt="0"/>
      <dgm:spPr/>
    </dgm:pt>
    <dgm:pt modelId="{6BD0A4EA-1B75-42DC-B2AD-0DBB77A0E26F}" type="pres">
      <dgm:prSet presAssocID="{0EF08753-52D8-4159-87BE-7C712899B58B}" presName="rect1" presStyleLbl="trAlignAcc1" presStyleIdx="0" presStyleCnt="3">
        <dgm:presLayoutVars>
          <dgm:bulletEnabled val="1"/>
        </dgm:presLayoutVars>
      </dgm:prSet>
      <dgm:spPr/>
    </dgm:pt>
    <dgm:pt modelId="{0F826D09-17D3-46FB-9FE8-D08670AC76E9}" type="pres">
      <dgm:prSet presAssocID="{0EF08753-52D8-4159-87BE-7C712899B58B}" presName="rect2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E8CD9A3A-B0D9-47CC-AC16-7C2577583277}" type="pres">
      <dgm:prSet presAssocID="{EDDB9AE4-FA98-4551-B5A4-036F48D51690}" presName="sibTrans" presStyleCnt="0"/>
      <dgm:spPr/>
    </dgm:pt>
    <dgm:pt modelId="{AD2350D1-C005-42B6-B822-9349E4B06B5A}" type="pres">
      <dgm:prSet presAssocID="{5D8B2CB2-8F32-4A74-8EB8-F3E59EBA1607}" presName="composite" presStyleCnt="0"/>
      <dgm:spPr/>
    </dgm:pt>
    <dgm:pt modelId="{13B02F5E-93E1-431D-80D1-A252E32DA2D9}" type="pres">
      <dgm:prSet presAssocID="{5D8B2CB2-8F32-4A74-8EB8-F3E59EBA1607}" presName="rect1" presStyleLbl="trAlignAcc1" presStyleIdx="1" presStyleCnt="3">
        <dgm:presLayoutVars>
          <dgm:bulletEnabled val="1"/>
        </dgm:presLayoutVars>
      </dgm:prSet>
      <dgm:spPr/>
    </dgm:pt>
    <dgm:pt modelId="{CAB99989-97F6-4CE5-A440-429FD7BF32D8}" type="pres">
      <dgm:prSet presAssocID="{5D8B2CB2-8F32-4A74-8EB8-F3E59EBA1607}" presName="rect2" presStyleLbl="fgImgPlace1" presStyleIdx="1" presStyleCnt="3" custScaleX="116663" custLinFactNeighborX="-1868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E70D810B-37DB-422E-A969-E7AF73BE3B5E}" type="pres">
      <dgm:prSet presAssocID="{69A3AC0F-4AB9-439B-B27C-97B0F51EE32B}" presName="sibTrans" presStyleCnt="0"/>
      <dgm:spPr/>
    </dgm:pt>
    <dgm:pt modelId="{EA6FDAB3-C6C3-4E2A-A3B4-B063D9C6569C}" type="pres">
      <dgm:prSet presAssocID="{B59E956E-75A2-464D-BBD4-71A8237C0BC5}" presName="composite" presStyleCnt="0"/>
      <dgm:spPr/>
    </dgm:pt>
    <dgm:pt modelId="{2905E245-5E31-4142-AA40-B1D77CD4A78C}" type="pres">
      <dgm:prSet presAssocID="{B59E956E-75A2-464D-BBD4-71A8237C0BC5}" presName="rect1" presStyleLbl="trAlignAcc1" presStyleIdx="2" presStyleCnt="3">
        <dgm:presLayoutVars>
          <dgm:bulletEnabled val="1"/>
        </dgm:presLayoutVars>
      </dgm:prSet>
      <dgm:spPr/>
    </dgm:pt>
    <dgm:pt modelId="{F453A41B-A1B5-4493-BD41-42DBF9A8D819}" type="pres">
      <dgm:prSet presAssocID="{B59E956E-75A2-464D-BBD4-71A8237C0BC5}" presName="rect2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23095640-1330-4AE0-B66D-3DD39D421F1C}" type="presOf" srcId="{0EF08753-52D8-4159-87BE-7C712899B58B}" destId="{6BD0A4EA-1B75-42DC-B2AD-0DBB77A0E26F}" srcOrd="0" destOrd="0" presId="urn:microsoft.com/office/officeart/2008/layout/PictureStrips"/>
    <dgm:cxn modelId="{866B5468-DD98-4FF8-91E4-C374805C3502}" srcId="{695EB4DC-07F0-402D-B1F7-4DAFC3AB37CB}" destId="{5D8B2CB2-8F32-4A74-8EB8-F3E59EBA1607}" srcOrd="1" destOrd="0" parTransId="{B8F6B880-3633-4DD0-8C74-9C4566130794}" sibTransId="{69A3AC0F-4AB9-439B-B27C-97B0F51EE32B}"/>
    <dgm:cxn modelId="{2573006E-413C-48ED-B35A-6E5C98F87408}" type="presOf" srcId="{B59E956E-75A2-464D-BBD4-71A8237C0BC5}" destId="{2905E245-5E31-4142-AA40-B1D77CD4A78C}" srcOrd="0" destOrd="0" presId="urn:microsoft.com/office/officeart/2008/layout/PictureStrips"/>
    <dgm:cxn modelId="{F5C07F8C-5D38-4EAB-B46D-08AB60472512}" srcId="{695EB4DC-07F0-402D-B1F7-4DAFC3AB37CB}" destId="{0EF08753-52D8-4159-87BE-7C712899B58B}" srcOrd="0" destOrd="0" parTransId="{7847E669-26E5-4CF8-8090-1B6D21D85BD4}" sibTransId="{EDDB9AE4-FA98-4551-B5A4-036F48D51690}"/>
    <dgm:cxn modelId="{A5D0B193-E150-435C-BDF6-F3EE29B28123}" type="presOf" srcId="{695EB4DC-07F0-402D-B1F7-4DAFC3AB37CB}" destId="{CCF3B431-5F16-42F1-A4C9-21514BFA232C}" srcOrd="0" destOrd="0" presId="urn:microsoft.com/office/officeart/2008/layout/PictureStrips"/>
    <dgm:cxn modelId="{12E065B5-708D-452A-A57E-7C08C9813932}" type="presOf" srcId="{5D8B2CB2-8F32-4A74-8EB8-F3E59EBA1607}" destId="{13B02F5E-93E1-431D-80D1-A252E32DA2D9}" srcOrd="0" destOrd="0" presId="urn:microsoft.com/office/officeart/2008/layout/PictureStrips"/>
    <dgm:cxn modelId="{A5A8F9F2-C3C5-4E92-A6F2-B9DB144CAE35}" srcId="{695EB4DC-07F0-402D-B1F7-4DAFC3AB37CB}" destId="{B59E956E-75A2-464D-BBD4-71A8237C0BC5}" srcOrd="2" destOrd="0" parTransId="{62D8FAF5-F001-4397-8588-CE0D86D49C34}" sibTransId="{8A7730DE-8F8F-422E-BDBA-1F36A64A189D}"/>
    <dgm:cxn modelId="{AD721502-C8E2-4C3C-9FA8-AE5C14B963C0}" type="presParOf" srcId="{CCF3B431-5F16-42F1-A4C9-21514BFA232C}" destId="{EEC7243B-310C-4466-99AA-74DEFC7AF4FF}" srcOrd="0" destOrd="0" presId="urn:microsoft.com/office/officeart/2008/layout/PictureStrips"/>
    <dgm:cxn modelId="{194FEFC8-7AEB-4B5F-832A-344B13E4BC43}" type="presParOf" srcId="{EEC7243B-310C-4466-99AA-74DEFC7AF4FF}" destId="{6BD0A4EA-1B75-42DC-B2AD-0DBB77A0E26F}" srcOrd="0" destOrd="0" presId="urn:microsoft.com/office/officeart/2008/layout/PictureStrips"/>
    <dgm:cxn modelId="{6AD949FB-8C7E-489F-BD53-572289753141}" type="presParOf" srcId="{EEC7243B-310C-4466-99AA-74DEFC7AF4FF}" destId="{0F826D09-17D3-46FB-9FE8-D08670AC76E9}" srcOrd="1" destOrd="0" presId="urn:microsoft.com/office/officeart/2008/layout/PictureStrips"/>
    <dgm:cxn modelId="{CFEE115C-B97E-4441-BE06-336F9B0C3043}" type="presParOf" srcId="{CCF3B431-5F16-42F1-A4C9-21514BFA232C}" destId="{E8CD9A3A-B0D9-47CC-AC16-7C2577583277}" srcOrd="1" destOrd="0" presId="urn:microsoft.com/office/officeart/2008/layout/PictureStrips"/>
    <dgm:cxn modelId="{B266177F-00AF-47B5-8F34-BFD2AF9A7CE3}" type="presParOf" srcId="{CCF3B431-5F16-42F1-A4C9-21514BFA232C}" destId="{AD2350D1-C005-42B6-B822-9349E4B06B5A}" srcOrd="2" destOrd="0" presId="urn:microsoft.com/office/officeart/2008/layout/PictureStrips"/>
    <dgm:cxn modelId="{618FB4A2-78BA-495F-AE01-9C639D72B6FE}" type="presParOf" srcId="{AD2350D1-C005-42B6-B822-9349E4B06B5A}" destId="{13B02F5E-93E1-431D-80D1-A252E32DA2D9}" srcOrd="0" destOrd="0" presId="urn:microsoft.com/office/officeart/2008/layout/PictureStrips"/>
    <dgm:cxn modelId="{F111D57D-1AAA-4DEB-B6C2-E9DD7A89A6C9}" type="presParOf" srcId="{AD2350D1-C005-42B6-B822-9349E4B06B5A}" destId="{CAB99989-97F6-4CE5-A440-429FD7BF32D8}" srcOrd="1" destOrd="0" presId="urn:microsoft.com/office/officeart/2008/layout/PictureStrips"/>
    <dgm:cxn modelId="{EE5316DD-69DF-4A90-B017-3FA6FB5EE035}" type="presParOf" srcId="{CCF3B431-5F16-42F1-A4C9-21514BFA232C}" destId="{E70D810B-37DB-422E-A969-E7AF73BE3B5E}" srcOrd="3" destOrd="0" presId="urn:microsoft.com/office/officeart/2008/layout/PictureStrips"/>
    <dgm:cxn modelId="{0C5D8F4A-4934-4423-9185-9C48282D790C}" type="presParOf" srcId="{CCF3B431-5F16-42F1-A4C9-21514BFA232C}" destId="{EA6FDAB3-C6C3-4E2A-A3B4-B063D9C6569C}" srcOrd="4" destOrd="0" presId="urn:microsoft.com/office/officeart/2008/layout/PictureStrips"/>
    <dgm:cxn modelId="{27C81FF1-09D3-48FC-8EB0-8C0791DDB67C}" type="presParOf" srcId="{EA6FDAB3-C6C3-4E2A-A3B4-B063D9C6569C}" destId="{2905E245-5E31-4142-AA40-B1D77CD4A78C}" srcOrd="0" destOrd="0" presId="urn:microsoft.com/office/officeart/2008/layout/PictureStrips"/>
    <dgm:cxn modelId="{114D3ACC-987E-47C6-9FAA-0FD94A2E6CFD}" type="presParOf" srcId="{EA6FDAB3-C6C3-4E2A-A3B4-B063D9C6569C}" destId="{F453A41B-A1B5-4493-BD41-42DBF9A8D81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urn:microsoft.com/office/officeart/2005/8/layout/vList5" loCatId="list" qsTypeId="urn:microsoft.com/office/officeart/2005/8/quickstyle/simple1#2" qsCatId="simple" csTypeId="urn:microsoft.com/office/officeart/2005/8/colors/accent3_5#1" csCatId="accent1" phldr="0"/>
      <dgm:spPr/>
      <dgm:t>
        <a:bodyPr/>
        <a:lstStyle/>
        <a:p>
          <a:endParaRPr lang="en-US"/>
        </a:p>
      </dgm:t>
    </dgm:pt>
    <dgm:pt modelId="{90DDC401-903F-495B-A387-FFA8A45891F6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NGÔN NGỮ ĐÁNH DẤU</a:t>
          </a:r>
        </a:p>
      </dgm:t>
    </dgm:pt>
    <dgm:pt modelId="{C8BB0B8A-C63A-4F83-B8DD-3A7CE259E4EE}" type="parTrans" cxnId="{1BF8A321-D13A-4CDD-ADA7-C0627A1B029E}">
      <dgm:prSet/>
      <dgm:spPr/>
      <dgm:t>
        <a:bodyPr/>
        <a:lstStyle/>
        <a:p>
          <a:endParaRPr lang="en-US"/>
        </a:p>
      </dgm:t>
    </dgm:pt>
    <dgm:pt modelId="{35E5E878-0907-4014-9CFA-56AEFE6C22E5}" type="sibTrans" cxnId="{1BF8A321-D13A-4CDD-ADA7-C0627A1B029E}">
      <dgm:prSet/>
      <dgm:spPr/>
      <dgm:t>
        <a:bodyPr/>
        <a:lstStyle/>
        <a:p>
          <a:endParaRPr lang="en-US"/>
        </a:p>
      </dgm:t>
    </dgm:pt>
    <dgm:pt modelId="{E08CEB0C-E37F-4DCA-A8EA-4B2CD3AD7754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vi-VN" altLang="en-US">
              <a:latin typeface="Times New Roman" panose="02020603050405020304" pitchFamily="18" charset="0"/>
              <a:cs typeface="Times New Roman" panose="02020603050405020304" pitchFamily="18" charset="0"/>
            </a:rPr>
            <a:t>W3C tạo ra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4BCC77-44E9-4065-8A2F-90CD32DE34E3}" type="parTrans" cxnId="{C8A9F0E9-35BC-488F-86D5-2FA699F578F6}">
      <dgm:prSet/>
      <dgm:spPr/>
      <dgm:t>
        <a:bodyPr/>
        <a:lstStyle/>
        <a:p>
          <a:endParaRPr lang="en-US"/>
        </a:p>
      </dgm:t>
    </dgm:pt>
    <dgm:pt modelId="{41FED480-3E2E-47A2-B997-02D527BC8082}" type="sibTrans" cxnId="{C8A9F0E9-35BC-488F-86D5-2FA699F578F6}">
      <dgm:prSet/>
      <dgm:spPr/>
      <dgm:t>
        <a:bodyPr/>
        <a:lstStyle/>
        <a:p>
          <a:endParaRPr lang="en-US"/>
        </a:p>
      </dgm:t>
    </dgm:pt>
    <dgm:pt modelId="{47820972-F542-470A-9914-A950F7FC2FF8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vi-VN" altLang="en-US">
              <a:latin typeface="Times New Roman" panose="02020603050405020304" pitchFamily="18" charset="0"/>
              <a:cs typeface="Times New Roman" panose="02020603050405020304" pitchFamily="18" charset="0"/>
            </a:rPr>
            <a:t>E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Xtensible Markup Language</a:t>
          </a:r>
        </a:p>
      </dgm:t>
    </dgm:pt>
    <dgm:pt modelId="{7D8DDCEE-0805-4AC5-99E9-90ACBE590F75}" type="parTrans" cxnId="{2899A613-F13C-4EFD-85E0-7B881A64F8CA}">
      <dgm:prSet/>
      <dgm:spPr/>
      <dgm:t>
        <a:bodyPr/>
        <a:lstStyle/>
        <a:p>
          <a:endParaRPr lang="en-US"/>
        </a:p>
      </dgm:t>
    </dgm:pt>
    <dgm:pt modelId="{10D59BD7-05A6-433B-8022-7BCF946A0FCB}" type="sibTrans" cxnId="{2899A613-F13C-4EFD-85E0-7B881A64F8CA}">
      <dgm:prSet/>
      <dgm:spPr/>
      <dgm:t>
        <a:bodyPr/>
        <a:lstStyle/>
        <a:p>
          <a:endParaRPr lang="en-US"/>
        </a:p>
      </dgm:t>
    </dgm:pt>
    <dgm:pt modelId="{A6685E83-BEEC-49B3-B40A-539E2C0D7A1A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altLang="en-US" sz="2000" b="1"/>
            <a:t>MỤC ĐÍCH</a:t>
          </a:r>
        </a:p>
      </dgm:t>
    </dgm:pt>
    <dgm:pt modelId="{FECC43A3-D59E-4EE1-9557-8FBB90D5B362}" type="parTrans" cxnId="{1B2DB510-72B4-444E-A9E8-A42413F78B67}">
      <dgm:prSet/>
      <dgm:spPr/>
      <dgm:t>
        <a:bodyPr/>
        <a:lstStyle/>
        <a:p>
          <a:endParaRPr lang="en-US"/>
        </a:p>
      </dgm:t>
    </dgm:pt>
    <dgm:pt modelId="{68BB6C9A-B7F0-43A0-955B-FC8C4D4009BF}" type="sibTrans" cxnId="{1B2DB510-72B4-444E-A9E8-A42413F78B67}">
      <dgm:prSet/>
      <dgm:spPr/>
      <dgm:t>
        <a:bodyPr/>
        <a:lstStyle/>
        <a:p>
          <a:endParaRPr lang="en-US"/>
        </a:p>
      </dgm:t>
    </dgm:pt>
    <dgm:pt modelId="{CBA50553-63FA-4B5A-9888-EDDBA06CA593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vi-VN" altLang="en-US"/>
            <a:t>Lưu trữ dữ liệu và chia sẻ</a:t>
          </a:r>
          <a:endParaRPr lang="en-US"/>
        </a:p>
      </dgm:t>
    </dgm:pt>
    <dgm:pt modelId="{73E2772F-165D-4B56-ACC2-969CBF53B0A8}" type="parTrans" cxnId="{6802F90B-1C84-4432-92B6-AA69DC7491FD}">
      <dgm:prSet/>
      <dgm:spPr/>
      <dgm:t>
        <a:bodyPr/>
        <a:lstStyle/>
        <a:p>
          <a:endParaRPr lang="en-US"/>
        </a:p>
      </dgm:t>
    </dgm:pt>
    <dgm:pt modelId="{7BFD1607-7356-4D3D-A829-75D002A3A4B0}" type="sibTrans" cxnId="{6802F90B-1C84-4432-92B6-AA69DC7491FD}">
      <dgm:prSet/>
      <dgm:spPr/>
      <dgm:t>
        <a:bodyPr/>
        <a:lstStyle/>
        <a:p>
          <a:endParaRPr lang="en-US"/>
        </a:p>
      </dgm:t>
    </dgm:pt>
    <dgm:pt modelId="{0201F13F-AB5B-48E5-8920-82FFF714AE07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vi-VN" altLang="en-US"/>
            <a:t>Thao tác dễ dàng</a:t>
          </a:r>
        </a:p>
      </dgm:t>
    </dgm:pt>
    <dgm:pt modelId="{A40A992B-8D92-4FDD-85AE-AA5BE5BAA628}" type="parTrans" cxnId="{47C12B2A-A056-426D-8ED5-E796FF7643BD}">
      <dgm:prSet/>
      <dgm:spPr/>
      <dgm:t>
        <a:bodyPr/>
        <a:lstStyle/>
        <a:p>
          <a:endParaRPr lang="en-US"/>
        </a:p>
      </dgm:t>
    </dgm:pt>
    <dgm:pt modelId="{56689B93-31A4-4823-84E4-02726B162CDC}" type="sibTrans" cxnId="{47C12B2A-A056-426D-8ED5-E796FF7643BD}">
      <dgm:prSet/>
      <dgm:spPr/>
      <dgm:t>
        <a:bodyPr/>
        <a:lstStyle/>
        <a:p>
          <a:endParaRPr lang="en-US"/>
        </a:p>
      </dgm:t>
    </dgm:pt>
    <dgm:pt modelId="{C8DDDFA1-AF37-4444-AAEB-D51CEE212719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vi-VN" altLang="en-US" sz="2400" b="1">
              <a:latin typeface="Times New Roman" panose="02020603050405020304" pitchFamily="18" charset="0"/>
              <a:cs typeface="Times New Roman" panose="02020603050405020304" pitchFamily="18" charset="0"/>
            </a:rPr>
            <a:t>KHÁC</a:t>
          </a:r>
        </a:p>
      </dgm:t>
    </dgm:pt>
    <dgm:pt modelId="{26EA520A-5891-4EBA-B2AD-1840663D8C07}" type="parTrans" cxnId="{1608336A-8233-4B20-BB0C-0F2362CCF541}">
      <dgm:prSet/>
      <dgm:spPr/>
      <dgm:t>
        <a:bodyPr/>
        <a:lstStyle/>
        <a:p>
          <a:endParaRPr lang="en-US"/>
        </a:p>
      </dgm:t>
    </dgm:pt>
    <dgm:pt modelId="{CE2287C8-6424-4771-88FD-4DADE15C5A04}" type="sibTrans" cxnId="{1608336A-8233-4B20-BB0C-0F2362CCF541}">
      <dgm:prSet/>
      <dgm:spPr/>
      <dgm:t>
        <a:bodyPr/>
        <a:lstStyle/>
        <a:p>
          <a:endParaRPr lang="en-US"/>
        </a:p>
      </dgm:t>
    </dgm:pt>
    <dgm:pt modelId="{5AA02751-379E-46DB-884A-F23ACBC498EE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vi-VN" altLang="en-US"/>
            <a:t>Đuôi file “.xml”</a:t>
          </a:r>
          <a:endParaRPr lang="en-US"/>
        </a:p>
      </dgm:t>
    </dgm:pt>
    <dgm:pt modelId="{D0D77647-95BE-4607-B2F0-006D9CAB8F0E}" type="parTrans" cxnId="{ED7D8964-B547-41A0-9E22-4CE1325FD64A}">
      <dgm:prSet/>
      <dgm:spPr/>
      <dgm:t>
        <a:bodyPr/>
        <a:lstStyle/>
        <a:p>
          <a:endParaRPr lang="en-US"/>
        </a:p>
      </dgm:t>
    </dgm:pt>
    <dgm:pt modelId="{3DBF6B9F-A188-4D67-ABE8-0633561FA9E5}" type="sibTrans" cxnId="{ED7D8964-B547-41A0-9E22-4CE1325FD64A}">
      <dgm:prSet/>
      <dgm:spPr/>
      <dgm:t>
        <a:bodyPr/>
        <a:lstStyle/>
        <a:p>
          <a:endParaRPr lang="en-US"/>
        </a:p>
      </dgm:t>
    </dgm:pt>
    <dgm:pt modelId="{DB118302-49A4-407C-BADD-4378154F31A1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vi-VN" altLang="en-US"/>
            <a:t>Tương đồng HTML</a:t>
          </a:r>
          <a:endParaRPr/>
        </a:p>
      </dgm:t>
    </dgm:pt>
    <dgm:pt modelId="{C6E5A20A-BF5B-4366-A037-25CF50E0027F}" type="parTrans" cxnId="{CFC0A6E0-A70B-40FE-A06E-DDE6F155A80D}">
      <dgm:prSet/>
      <dgm:spPr/>
      <dgm:t>
        <a:bodyPr/>
        <a:lstStyle/>
        <a:p>
          <a:endParaRPr lang="en-US"/>
        </a:p>
      </dgm:t>
    </dgm:pt>
    <dgm:pt modelId="{D29F2306-6E83-4501-A544-DFA15E9028FA}" type="sibTrans" cxnId="{CFC0A6E0-A70B-40FE-A06E-DDE6F155A80D}">
      <dgm:prSet/>
      <dgm:spPr/>
      <dgm:t>
        <a:bodyPr/>
        <a:lstStyle/>
        <a:p>
          <a:endParaRPr lang="en-US"/>
        </a:p>
      </dgm:t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3">
        <dgm:presLayoutVars>
          <dgm:bulletEnabled val="1"/>
        </dgm:presLayoutVars>
      </dgm:prSet>
      <dgm:spPr/>
    </dgm:pt>
    <dgm:pt modelId="{F1941F29-E51C-4282-956D-50CFAFAEB9B8}" type="pres">
      <dgm:prSet presAssocID="{35E5E878-0907-4014-9CFA-56AEFE6C22E5}" presName="sp" presStyleCnt="0"/>
      <dgm:spPr/>
    </dgm:pt>
    <dgm:pt modelId="{B589D1EC-5156-4FB2-BB1C-8E1290A868B9}" type="pres">
      <dgm:prSet presAssocID="{A6685E83-BEEC-49B3-B40A-539E2C0D7A1A}" presName="linNode" presStyleCnt="0"/>
      <dgm:spPr/>
    </dgm:pt>
    <dgm:pt modelId="{EBD335B5-8308-49CB-9630-99D852747B1F}" type="pres">
      <dgm:prSet presAssocID="{A6685E83-BEEC-49B3-B40A-539E2C0D7A1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EB2A58E-CA03-4F76-94B6-D8FE50231963}" type="pres">
      <dgm:prSet presAssocID="{A6685E83-BEEC-49B3-B40A-539E2C0D7A1A}" presName="descendantText" presStyleLbl="alignAccFollowNode1" presStyleIdx="1" presStyleCnt="3">
        <dgm:presLayoutVars>
          <dgm:bulletEnabled val="1"/>
        </dgm:presLayoutVars>
      </dgm:prSet>
      <dgm:spPr/>
    </dgm:pt>
    <dgm:pt modelId="{A76EE5BB-CBA4-4DD9-BFB7-3F3F246C9BF0}" type="pres">
      <dgm:prSet presAssocID="{68BB6C9A-B7F0-43A0-955B-FC8C4D4009BF}" presName="sp" presStyleCnt="0"/>
      <dgm:spPr/>
    </dgm:pt>
    <dgm:pt modelId="{2BB2A428-FB05-47E5-AC5F-C6A7936A9AC0}" type="pres">
      <dgm:prSet presAssocID="{C8DDDFA1-AF37-4444-AAEB-D51CEE212719}" presName="linNode" presStyleCnt="0"/>
      <dgm:spPr/>
    </dgm:pt>
    <dgm:pt modelId="{B093CE78-670B-40EB-95CF-315E334D550F}" type="pres">
      <dgm:prSet presAssocID="{C8DDDFA1-AF37-4444-AAEB-D51CEE21271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4028F0D-BE57-4642-92F7-303D4E45C524}" type="pres">
      <dgm:prSet presAssocID="{C8DDDFA1-AF37-4444-AAEB-D51CEE21271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802F90B-1C84-4432-92B6-AA69DC7491FD}" srcId="{A6685E83-BEEC-49B3-B40A-539E2C0D7A1A}" destId="{CBA50553-63FA-4B5A-9888-EDDBA06CA593}" srcOrd="0" destOrd="0" parTransId="{73E2772F-165D-4B56-ACC2-969CBF53B0A8}" sibTransId="{7BFD1607-7356-4D3D-A829-75D002A3A4B0}"/>
    <dgm:cxn modelId="{2E5F400C-A506-471D-A45E-36E8737582CE}" type="presOf" srcId="{5AA02751-379E-46DB-884A-F23ACBC498EE}" destId="{64028F0D-BE57-4642-92F7-303D4E45C524}" srcOrd="0" destOrd="0" presId="urn:microsoft.com/office/officeart/2005/8/layout/vList5"/>
    <dgm:cxn modelId="{1B2DB510-72B4-444E-A9E8-A42413F78B67}" srcId="{2E15931E-1654-4B73-89B2-8E333D9C42E0}" destId="{A6685E83-BEEC-49B3-B40A-539E2C0D7A1A}" srcOrd="1" destOrd="0" parTransId="{FECC43A3-D59E-4EE1-9557-8FBB90D5B362}" sibTransId="{68BB6C9A-B7F0-43A0-955B-FC8C4D4009BF}"/>
    <dgm:cxn modelId="{2899A613-F13C-4EFD-85E0-7B881A64F8CA}" srcId="{90DDC401-903F-495B-A387-FFA8A45891F6}" destId="{47820972-F542-470A-9914-A950F7FC2FF8}" srcOrd="1" destOrd="0" parTransId="{7D8DDCEE-0805-4AC5-99E9-90ACBE590F75}" sibTransId="{10D59BD7-05A6-433B-8022-7BCF946A0FCB}"/>
    <dgm:cxn modelId="{1BF8A321-D13A-4CDD-ADA7-C0627A1B029E}" srcId="{2E15931E-1654-4B73-89B2-8E333D9C42E0}" destId="{90DDC401-903F-495B-A387-FFA8A45891F6}" srcOrd="0" destOrd="0" parTransId="{C8BB0B8A-C63A-4F83-B8DD-3A7CE259E4EE}" sibTransId="{35E5E878-0907-4014-9CFA-56AEFE6C22E5}"/>
    <dgm:cxn modelId="{47C12B2A-A056-426D-8ED5-E796FF7643BD}" srcId="{A6685E83-BEEC-49B3-B40A-539E2C0D7A1A}" destId="{0201F13F-AB5B-48E5-8920-82FFF714AE07}" srcOrd="1" destOrd="0" parTransId="{A40A992B-8D92-4FDD-85AE-AA5BE5BAA628}" sibTransId="{56689B93-31A4-4823-84E4-02726B162CDC}"/>
    <dgm:cxn modelId="{38A38763-4A99-497F-8A21-0E98D37BD580}" type="presOf" srcId="{0201F13F-AB5B-48E5-8920-82FFF714AE07}" destId="{6EB2A58E-CA03-4F76-94B6-D8FE50231963}" srcOrd="0" destOrd="1" presId="urn:microsoft.com/office/officeart/2005/8/layout/vList5"/>
    <dgm:cxn modelId="{ED7D8964-B547-41A0-9E22-4CE1325FD64A}" srcId="{C8DDDFA1-AF37-4444-AAEB-D51CEE212719}" destId="{5AA02751-379E-46DB-884A-F23ACBC498EE}" srcOrd="0" destOrd="0" parTransId="{D0D77647-95BE-4607-B2F0-006D9CAB8F0E}" sibTransId="{3DBF6B9F-A188-4D67-ABE8-0633561FA9E5}"/>
    <dgm:cxn modelId="{7E576268-AAAA-40DB-84CB-F09A529B1D2C}" type="presOf" srcId="{2E15931E-1654-4B73-89B2-8E333D9C42E0}" destId="{D5935282-3C7C-4F88-A1AE-C27DB8591514}" srcOrd="0" destOrd="0" presId="urn:microsoft.com/office/officeart/2005/8/layout/vList5"/>
    <dgm:cxn modelId="{1608336A-8233-4B20-BB0C-0F2362CCF541}" srcId="{2E15931E-1654-4B73-89B2-8E333D9C42E0}" destId="{C8DDDFA1-AF37-4444-AAEB-D51CEE212719}" srcOrd="2" destOrd="0" parTransId="{26EA520A-5891-4EBA-B2AD-1840663D8C07}" sibTransId="{CE2287C8-6424-4771-88FD-4DADE15C5A04}"/>
    <dgm:cxn modelId="{1967676F-0B40-4DE4-BD48-8C2A02CBE7AD}" type="presOf" srcId="{C8DDDFA1-AF37-4444-AAEB-D51CEE212719}" destId="{B093CE78-670B-40EB-95CF-315E334D550F}" srcOrd="0" destOrd="0" presId="urn:microsoft.com/office/officeart/2005/8/layout/vList5"/>
    <dgm:cxn modelId="{A32E6074-5E9E-40F6-947E-A829BC8AD06B}" type="presOf" srcId="{A6685E83-BEEC-49B3-B40A-539E2C0D7A1A}" destId="{EBD335B5-8308-49CB-9630-99D852747B1F}" srcOrd="0" destOrd="0" presId="urn:microsoft.com/office/officeart/2005/8/layout/vList5"/>
    <dgm:cxn modelId="{CC313FAA-E653-4C30-8C27-164F8D4EBB54}" type="presOf" srcId="{E08CEB0C-E37F-4DCA-A8EA-4B2CD3AD7754}" destId="{DD9406C3-FC80-4468-A55B-122D744D43F0}" srcOrd="0" destOrd="0" presId="urn:microsoft.com/office/officeart/2005/8/layout/vList5"/>
    <dgm:cxn modelId="{36291FC7-98B5-40C5-A9B2-A488E6208870}" type="presOf" srcId="{90DDC401-903F-495B-A387-FFA8A45891F6}" destId="{96BE2B31-D87C-43E1-BE64-4C27B13F4AA4}" srcOrd="0" destOrd="0" presId="urn:microsoft.com/office/officeart/2005/8/layout/vList5"/>
    <dgm:cxn modelId="{CFC0A6E0-A70B-40FE-A06E-DDE6F155A80D}" srcId="{C8DDDFA1-AF37-4444-AAEB-D51CEE212719}" destId="{DB118302-49A4-407C-BADD-4378154F31A1}" srcOrd="1" destOrd="0" parTransId="{C6E5A20A-BF5B-4366-A037-25CF50E0027F}" sibTransId="{D29F2306-6E83-4501-A544-DFA15E9028FA}"/>
    <dgm:cxn modelId="{C5AC54E1-CC1A-44E3-BFF8-119892DD0560}" type="presOf" srcId="{CBA50553-63FA-4B5A-9888-EDDBA06CA593}" destId="{6EB2A58E-CA03-4F76-94B6-D8FE50231963}" srcOrd="0" destOrd="0" presId="urn:microsoft.com/office/officeart/2005/8/layout/vList5"/>
    <dgm:cxn modelId="{553980E3-0B5E-49B3-85F3-5DE94F0BDD9E}" type="presOf" srcId="{DB118302-49A4-407C-BADD-4378154F31A1}" destId="{64028F0D-BE57-4642-92F7-303D4E45C524}" srcOrd="0" destOrd="1" presId="urn:microsoft.com/office/officeart/2005/8/layout/vList5"/>
    <dgm:cxn modelId="{C8A9F0E9-35BC-488F-86D5-2FA699F578F6}" srcId="{90DDC401-903F-495B-A387-FFA8A45891F6}" destId="{E08CEB0C-E37F-4DCA-A8EA-4B2CD3AD7754}" srcOrd="0" destOrd="0" parTransId="{FB4BCC77-44E9-4065-8A2F-90CD32DE34E3}" sibTransId="{41FED480-3E2E-47A2-B997-02D527BC8082}"/>
    <dgm:cxn modelId="{0223A7FB-064E-439D-BE98-43E647DDEFD8}" type="presOf" srcId="{47820972-F542-470A-9914-A950F7FC2FF8}" destId="{DD9406C3-FC80-4468-A55B-122D744D43F0}" srcOrd="0" destOrd="1" presId="urn:microsoft.com/office/officeart/2005/8/layout/vList5"/>
    <dgm:cxn modelId="{3A9854EE-4476-4B84-9FB8-38B00A1651E2}" type="presParOf" srcId="{D5935282-3C7C-4F88-A1AE-C27DB8591514}" destId="{E61486FD-113E-4C87-8ADF-B1A8E2A84801}" srcOrd="0" destOrd="0" presId="urn:microsoft.com/office/officeart/2005/8/layout/vList5"/>
    <dgm:cxn modelId="{286BD901-742E-497A-AE72-B4AFF592FA2A}" type="presParOf" srcId="{E61486FD-113E-4C87-8ADF-B1A8E2A84801}" destId="{96BE2B31-D87C-43E1-BE64-4C27B13F4AA4}" srcOrd="0" destOrd="0" presId="urn:microsoft.com/office/officeart/2005/8/layout/vList5"/>
    <dgm:cxn modelId="{AFB84916-2792-408E-9C81-8A663CEFDE01}" type="presParOf" srcId="{E61486FD-113E-4C87-8ADF-B1A8E2A84801}" destId="{DD9406C3-FC80-4468-A55B-122D744D43F0}" srcOrd="1" destOrd="0" presId="urn:microsoft.com/office/officeart/2005/8/layout/vList5"/>
    <dgm:cxn modelId="{7DD86A76-EC66-423C-B62E-38F45E7DF733}" type="presParOf" srcId="{D5935282-3C7C-4F88-A1AE-C27DB8591514}" destId="{F1941F29-E51C-4282-956D-50CFAFAEB9B8}" srcOrd="1" destOrd="0" presId="urn:microsoft.com/office/officeart/2005/8/layout/vList5"/>
    <dgm:cxn modelId="{A65F9A8F-27FC-4399-BADE-E3679C9B6767}" type="presParOf" srcId="{D5935282-3C7C-4F88-A1AE-C27DB8591514}" destId="{B589D1EC-5156-4FB2-BB1C-8E1290A868B9}" srcOrd="2" destOrd="0" presId="urn:microsoft.com/office/officeart/2005/8/layout/vList5"/>
    <dgm:cxn modelId="{F52959FC-7862-441A-9C8C-0FD0B02DB13F}" type="presParOf" srcId="{B589D1EC-5156-4FB2-BB1C-8E1290A868B9}" destId="{EBD335B5-8308-49CB-9630-99D852747B1F}" srcOrd="0" destOrd="0" presId="urn:microsoft.com/office/officeart/2005/8/layout/vList5"/>
    <dgm:cxn modelId="{AD0CC1E3-A7B8-4045-99C0-B7BF18D51805}" type="presParOf" srcId="{B589D1EC-5156-4FB2-BB1C-8E1290A868B9}" destId="{6EB2A58E-CA03-4F76-94B6-D8FE50231963}" srcOrd="1" destOrd="0" presId="urn:microsoft.com/office/officeart/2005/8/layout/vList5"/>
    <dgm:cxn modelId="{0F2B8D64-7CB2-475C-9EF4-E16E680696A3}" type="presParOf" srcId="{D5935282-3C7C-4F88-A1AE-C27DB8591514}" destId="{A76EE5BB-CBA4-4DD9-BFB7-3F3F246C9BF0}" srcOrd="3" destOrd="0" presId="urn:microsoft.com/office/officeart/2005/8/layout/vList5"/>
    <dgm:cxn modelId="{A0EC226C-5B5B-4EB2-9D6D-3F7CC8EB5224}" type="presParOf" srcId="{D5935282-3C7C-4F88-A1AE-C27DB8591514}" destId="{2BB2A428-FB05-47E5-AC5F-C6A7936A9AC0}" srcOrd="4" destOrd="0" presId="urn:microsoft.com/office/officeart/2005/8/layout/vList5"/>
    <dgm:cxn modelId="{59F77957-44BB-4480-9D81-60548C4851EC}" type="presParOf" srcId="{2BB2A428-FB05-47E5-AC5F-C6A7936A9AC0}" destId="{B093CE78-670B-40EB-95CF-315E334D550F}" srcOrd="0" destOrd="0" presId="urn:microsoft.com/office/officeart/2005/8/layout/vList5"/>
    <dgm:cxn modelId="{D78F3CFD-21AF-4419-B672-30F32F688A61}" type="presParOf" srcId="{2BB2A428-FB05-47E5-AC5F-C6A7936A9AC0}" destId="{64028F0D-BE57-4642-92F7-303D4E45C52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2895AB-A493-834E-AFE5-E89190B41B6A}" type="doc">
      <dgm:prSet loTypeId="urn:microsoft.com/office/officeart/2008/layout/VerticalCurvedList#1" loCatId="" qsTypeId="urn:microsoft.com/office/officeart/2005/8/quickstyle/3d3#1" qsCatId="3D" csTypeId="urn:microsoft.com/office/officeart/2005/8/colors/accent5_4#1" csCatId="accent5" phldr="1"/>
      <dgm:spPr/>
      <dgm:t>
        <a:bodyPr/>
        <a:lstStyle/>
        <a:p>
          <a:endParaRPr lang="en-US"/>
        </a:p>
      </dgm:t>
    </dgm:pt>
    <dgm:pt modelId="{9C6B846B-FA57-454F-9119-1E3EDA011C0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CHƯƠNG 1: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TỔNG QUAN ĐỀ TÀI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396156-DCD6-C044-B1AB-0E9F2249BE12}" type="parTrans" cxnId="{02083076-4C67-7E40-A52A-B830F553F75C}">
      <dgm:prSet/>
      <dgm:spPr/>
      <dgm:t>
        <a:bodyPr/>
        <a:lstStyle/>
        <a:p>
          <a:endParaRPr lang="en-US"/>
        </a:p>
      </dgm:t>
    </dgm:pt>
    <dgm:pt modelId="{C623D365-CED0-EB4E-9F22-68222BF2830B}" type="sibTrans" cxnId="{02083076-4C67-7E40-A52A-B830F553F75C}">
      <dgm:prSet/>
      <dgm:spPr/>
      <dgm:t>
        <a:bodyPr/>
        <a:lstStyle/>
        <a:p>
          <a:endParaRPr lang="en-US"/>
        </a:p>
      </dgm:t>
    </dgm:pt>
    <dgm:pt modelId="{1D6AF690-FBFB-C840-931C-2D271DDB37C2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CHƯƠNG 2: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NGHIÊN CỨU LÝ THUYẾT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C84BE9-B94A-1145-9196-E099EF086B47}" type="parTrans" cxnId="{EA89B597-C523-2F43-9B15-C0C76CAB13EA}">
      <dgm:prSet/>
      <dgm:spPr/>
      <dgm:t>
        <a:bodyPr/>
        <a:lstStyle/>
        <a:p>
          <a:endParaRPr lang="en-US"/>
        </a:p>
      </dgm:t>
    </dgm:pt>
    <dgm:pt modelId="{56ECF82F-3F43-DB40-99AB-8EB2B8706E42}" type="sibTrans" cxnId="{EA89B597-C523-2F43-9B15-C0C76CAB13EA}">
      <dgm:prSet/>
      <dgm:spPr/>
      <dgm:t>
        <a:bodyPr/>
        <a:lstStyle/>
        <a:p>
          <a:endParaRPr lang="en-US"/>
        </a:p>
      </dgm:t>
    </dgm:pt>
    <dgm:pt modelId="{15B5DFAE-18DF-CF41-BE44-EAEBC2570CC5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CHƯƠNG 3: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HIỆN THỰC HÓA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2A87AD-A500-AA45-AFA4-FC244E3F394C}" type="sibTrans" cxnId="{DA5ED305-9CEC-3047-A08B-6ED47A9BD2E2}">
      <dgm:prSet/>
      <dgm:spPr/>
      <dgm:t>
        <a:bodyPr/>
        <a:lstStyle/>
        <a:p>
          <a:endParaRPr lang="en-US"/>
        </a:p>
      </dgm:t>
    </dgm:pt>
    <dgm:pt modelId="{B463B716-18DF-3241-9118-DE7DA54B2BAE}" type="parTrans" cxnId="{DA5ED305-9CEC-3047-A08B-6ED47A9BD2E2}">
      <dgm:prSet/>
      <dgm:spPr/>
      <dgm:t>
        <a:bodyPr/>
        <a:lstStyle/>
        <a:p>
          <a:endParaRPr lang="en-US"/>
        </a:p>
      </dgm:t>
    </dgm:pt>
    <dgm:pt modelId="{0F61E46D-1CE5-154F-962E-2E5AB28E3F3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CHƯƠNG 4:</a:t>
          </a: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 KẾT QUẢ THỬ NGHIỆM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FBC34F-A751-1145-9606-0037D0B87DF4}" type="parTrans" cxnId="{8A9D2AA1-219A-6E46-9667-637D2E9DF691}">
      <dgm:prSet/>
      <dgm:spPr/>
      <dgm:t>
        <a:bodyPr/>
        <a:lstStyle/>
        <a:p>
          <a:endParaRPr lang="en-US"/>
        </a:p>
      </dgm:t>
    </dgm:pt>
    <dgm:pt modelId="{C6E10A44-A6FD-FF47-9C24-FE86885D1F78}" type="sibTrans" cxnId="{8A9D2AA1-219A-6E46-9667-637D2E9DF691}">
      <dgm:prSet/>
      <dgm:spPr/>
      <dgm:t>
        <a:bodyPr/>
        <a:lstStyle/>
        <a:p>
          <a:endParaRPr lang="en-US"/>
        </a:p>
      </dgm:t>
    </dgm:pt>
    <dgm:pt modelId="{6ED1FDB5-D97F-A345-BB06-8E387A4CAA14}" type="pres">
      <dgm:prSet presAssocID="{3C2895AB-A493-834E-AFE5-E89190B41B6A}" presName="Name0" presStyleCnt="0">
        <dgm:presLayoutVars>
          <dgm:chMax val="7"/>
          <dgm:chPref val="7"/>
          <dgm:dir/>
        </dgm:presLayoutVars>
      </dgm:prSet>
      <dgm:spPr/>
    </dgm:pt>
    <dgm:pt modelId="{EC5942E5-F516-8F4C-97EB-EB22B10F9C9F}" type="pres">
      <dgm:prSet presAssocID="{3C2895AB-A493-834E-AFE5-E89190B41B6A}" presName="Name1" presStyleCnt="0"/>
      <dgm:spPr/>
    </dgm:pt>
    <dgm:pt modelId="{45396AAB-F661-7549-8AC9-16854734D6F5}" type="pres">
      <dgm:prSet presAssocID="{3C2895AB-A493-834E-AFE5-E89190B41B6A}" presName="cycle" presStyleCnt="0"/>
      <dgm:spPr/>
    </dgm:pt>
    <dgm:pt modelId="{F721DABC-A622-514B-9876-18D37EAEE6CE}" type="pres">
      <dgm:prSet presAssocID="{3C2895AB-A493-834E-AFE5-E89190B41B6A}" presName="srcNode" presStyleLbl="node1" presStyleIdx="0" presStyleCnt="4"/>
      <dgm:spPr/>
    </dgm:pt>
    <dgm:pt modelId="{17B873C0-ADB0-EA4A-BDEA-FA3BBFD7D8DF}" type="pres">
      <dgm:prSet presAssocID="{3C2895AB-A493-834E-AFE5-E89190B41B6A}" presName="conn" presStyleLbl="parChTrans1D2" presStyleIdx="0" presStyleCnt="1"/>
      <dgm:spPr/>
    </dgm:pt>
    <dgm:pt modelId="{78D736EE-ECC8-C343-9F18-84979672733D}" type="pres">
      <dgm:prSet presAssocID="{3C2895AB-A493-834E-AFE5-E89190B41B6A}" presName="extraNode" presStyleLbl="node1" presStyleIdx="0" presStyleCnt="4"/>
      <dgm:spPr/>
    </dgm:pt>
    <dgm:pt modelId="{B824AEEE-0D99-1D48-AFFD-98840CEF59B7}" type="pres">
      <dgm:prSet presAssocID="{3C2895AB-A493-834E-AFE5-E89190B41B6A}" presName="dstNode" presStyleLbl="node1" presStyleIdx="0" presStyleCnt="4"/>
      <dgm:spPr/>
    </dgm:pt>
    <dgm:pt modelId="{0E034C61-55A0-8A49-8ABB-FA641002E924}" type="pres">
      <dgm:prSet presAssocID="{9C6B846B-FA57-454F-9119-1E3EDA011C0E}" presName="text_1" presStyleLbl="node1" presStyleIdx="0" presStyleCnt="4">
        <dgm:presLayoutVars>
          <dgm:bulletEnabled val="1"/>
        </dgm:presLayoutVars>
      </dgm:prSet>
      <dgm:spPr/>
    </dgm:pt>
    <dgm:pt modelId="{995261BD-2F85-2346-ABF4-C3D8A551F895}" type="pres">
      <dgm:prSet presAssocID="{9C6B846B-FA57-454F-9119-1E3EDA011C0E}" presName="accent_1" presStyleCnt="0"/>
      <dgm:spPr/>
    </dgm:pt>
    <dgm:pt modelId="{E0E2D569-B6FF-4D49-B4F9-18B80CBDFD16}" type="pres">
      <dgm:prSet presAssocID="{9C6B846B-FA57-454F-9119-1E3EDA011C0E}" presName="accentRepeatNode" presStyleLbl="solidFgAcc1" presStyleIdx="0" presStyleCnt="4"/>
      <dgm:spPr>
        <a:ln>
          <a:solidFill>
            <a:schemeClr val="accent5">
              <a:lumMod val="75000"/>
            </a:schemeClr>
          </a:solidFill>
        </a:ln>
      </dgm:spPr>
    </dgm:pt>
    <dgm:pt modelId="{817EE724-7101-0142-92F7-EB5B073374EE}" type="pres">
      <dgm:prSet presAssocID="{1D6AF690-FBFB-C840-931C-2D271DDB37C2}" presName="text_2" presStyleLbl="node1" presStyleIdx="1" presStyleCnt="4">
        <dgm:presLayoutVars>
          <dgm:bulletEnabled val="1"/>
        </dgm:presLayoutVars>
      </dgm:prSet>
      <dgm:spPr/>
    </dgm:pt>
    <dgm:pt modelId="{2C1A53CB-DD41-7D48-9B09-8AFDCD571B4D}" type="pres">
      <dgm:prSet presAssocID="{1D6AF690-FBFB-C840-931C-2D271DDB37C2}" presName="accent_2" presStyleCnt="0"/>
      <dgm:spPr/>
    </dgm:pt>
    <dgm:pt modelId="{AFB04468-5DB8-4345-99ED-46B50A4049AF}" type="pres">
      <dgm:prSet presAssocID="{1D6AF690-FBFB-C840-931C-2D271DDB37C2}" presName="accentRepeatNode" presStyleLbl="solidFgAcc1" presStyleIdx="1" presStyleCnt="4"/>
      <dgm:spPr/>
    </dgm:pt>
    <dgm:pt modelId="{824E2D3F-0482-5E4A-91E2-9D0A6D852F7F}" type="pres">
      <dgm:prSet presAssocID="{15B5DFAE-18DF-CF41-BE44-EAEBC2570CC5}" presName="text_3" presStyleLbl="node1" presStyleIdx="2" presStyleCnt="4">
        <dgm:presLayoutVars>
          <dgm:bulletEnabled val="1"/>
        </dgm:presLayoutVars>
      </dgm:prSet>
      <dgm:spPr/>
    </dgm:pt>
    <dgm:pt modelId="{B70B96C9-848D-9943-9504-C63ACAEA19B7}" type="pres">
      <dgm:prSet presAssocID="{15B5DFAE-18DF-CF41-BE44-EAEBC2570CC5}" presName="accent_3" presStyleCnt="0"/>
      <dgm:spPr/>
    </dgm:pt>
    <dgm:pt modelId="{39DD0981-BA9A-E148-A2E9-047345B0E0AC}" type="pres">
      <dgm:prSet presAssocID="{15B5DFAE-18DF-CF41-BE44-EAEBC2570CC5}" presName="accentRepeatNode" presStyleLbl="solidFgAcc1" presStyleIdx="2" presStyleCnt="4"/>
      <dgm:spPr/>
    </dgm:pt>
    <dgm:pt modelId="{FC335827-241A-5E4F-8C52-627D97EC7E66}" type="pres">
      <dgm:prSet presAssocID="{0F61E46D-1CE5-154F-962E-2E5AB28E3F3C}" presName="text_4" presStyleLbl="node1" presStyleIdx="3" presStyleCnt="4">
        <dgm:presLayoutVars>
          <dgm:bulletEnabled val="1"/>
        </dgm:presLayoutVars>
      </dgm:prSet>
      <dgm:spPr/>
    </dgm:pt>
    <dgm:pt modelId="{71917BD1-F94B-494B-BD36-E5B6125A2D45}" type="pres">
      <dgm:prSet presAssocID="{0F61E46D-1CE5-154F-962E-2E5AB28E3F3C}" presName="accent_4" presStyleCnt="0"/>
      <dgm:spPr/>
    </dgm:pt>
    <dgm:pt modelId="{9B6EB0FC-8B9C-3D45-B647-B219F3AF6A74}" type="pres">
      <dgm:prSet presAssocID="{0F61E46D-1CE5-154F-962E-2E5AB28E3F3C}" presName="accentRepeatNode" presStyleLbl="solidFgAcc1" presStyleIdx="3" presStyleCnt="4"/>
      <dgm:spPr/>
    </dgm:pt>
  </dgm:ptLst>
  <dgm:cxnLst>
    <dgm:cxn modelId="{DA5ED305-9CEC-3047-A08B-6ED47A9BD2E2}" srcId="{3C2895AB-A493-834E-AFE5-E89190B41B6A}" destId="{15B5DFAE-18DF-CF41-BE44-EAEBC2570CC5}" srcOrd="2" destOrd="0" parTransId="{B463B716-18DF-3241-9118-DE7DA54B2BAE}" sibTransId="{412A87AD-A500-AA45-AFA4-FC244E3F394C}"/>
    <dgm:cxn modelId="{B36CB50A-14E9-7F45-AA87-A21A4210F466}" type="presOf" srcId="{15B5DFAE-18DF-CF41-BE44-EAEBC2570CC5}" destId="{824E2D3F-0482-5E4A-91E2-9D0A6D852F7F}" srcOrd="0" destOrd="0" presId="urn:microsoft.com/office/officeart/2008/layout/VerticalCurvedList#1"/>
    <dgm:cxn modelId="{5383081E-F173-364C-B6C0-BFA5639F92FC}" type="presOf" srcId="{C623D365-CED0-EB4E-9F22-68222BF2830B}" destId="{17B873C0-ADB0-EA4A-BDEA-FA3BBFD7D8DF}" srcOrd="0" destOrd="0" presId="urn:microsoft.com/office/officeart/2008/layout/VerticalCurvedList#1"/>
    <dgm:cxn modelId="{A7E52C6D-4027-3940-A8AE-7BACA70BAE49}" type="presOf" srcId="{3C2895AB-A493-834E-AFE5-E89190B41B6A}" destId="{6ED1FDB5-D97F-A345-BB06-8E387A4CAA14}" srcOrd="0" destOrd="0" presId="urn:microsoft.com/office/officeart/2008/layout/VerticalCurvedList#1"/>
    <dgm:cxn modelId="{636EF84F-2538-8345-B473-45F00DD3C4D6}" type="presOf" srcId="{1D6AF690-FBFB-C840-931C-2D271DDB37C2}" destId="{817EE724-7101-0142-92F7-EB5B073374EE}" srcOrd="0" destOrd="0" presId="urn:microsoft.com/office/officeart/2008/layout/VerticalCurvedList#1"/>
    <dgm:cxn modelId="{02083076-4C67-7E40-A52A-B830F553F75C}" srcId="{3C2895AB-A493-834E-AFE5-E89190B41B6A}" destId="{9C6B846B-FA57-454F-9119-1E3EDA011C0E}" srcOrd="0" destOrd="0" parTransId="{BB396156-DCD6-C044-B1AB-0E9F2249BE12}" sibTransId="{C623D365-CED0-EB4E-9F22-68222BF2830B}"/>
    <dgm:cxn modelId="{8607AF85-DD7A-2C4F-8243-8A52FA4B3C26}" type="presOf" srcId="{9C6B846B-FA57-454F-9119-1E3EDA011C0E}" destId="{0E034C61-55A0-8A49-8ABB-FA641002E924}" srcOrd="0" destOrd="0" presId="urn:microsoft.com/office/officeart/2008/layout/VerticalCurvedList#1"/>
    <dgm:cxn modelId="{2CB4FB8F-AD05-D64B-AAE1-0F0D395F3AF8}" type="presOf" srcId="{0F61E46D-1CE5-154F-962E-2E5AB28E3F3C}" destId="{FC335827-241A-5E4F-8C52-627D97EC7E66}" srcOrd="0" destOrd="0" presId="urn:microsoft.com/office/officeart/2008/layout/VerticalCurvedList#1"/>
    <dgm:cxn modelId="{EA89B597-C523-2F43-9B15-C0C76CAB13EA}" srcId="{3C2895AB-A493-834E-AFE5-E89190B41B6A}" destId="{1D6AF690-FBFB-C840-931C-2D271DDB37C2}" srcOrd="1" destOrd="0" parTransId="{F6C84BE9-B94A-1145-9196-E099EF086B47}" sibTransId="{56ECF82F-3F43-DB40-99AB-8EB2B8706E42}"/>
    <dgm:cxn modelId="{8A9D2AA1-219A-6E46-9667-637D2E9DF691}" srcId="{3C2895AB-A493-834E-AFE5-E89190B41B6A}" destId="{0F61E46D-1CE5-154F-962E-2E5AB28E3F3C}" srcOrd="3" destOrd="0" parTransId="{9AFBC34F-A751-1145-9606-0037D0B87DF4}" sibTransId="{C6E10A44-A6FD-FF47-9C24-FE86885D1F78}"/>
    <dgm:cxn modelId="{593069DF-0422-6346-BA03-329A1117ECD6}" type="presParOf" srcId="{6ED1FDB5-D97F-A345-BB06-8E387A4CAA14}" destId="{EC5942E5-F516-8F4C-97EB-EB22B10F9C9F}" srcOrd="0" destOrd="0" presId="urn:microsoft.com/office/officeart/2008/layout/VerticalCurvedList#1"/>
    <dgm:cxn modelId="{E2E5345B-F7A0-C845-BBED-433D7DA36805}" type="presParOf" srcId="{EC5942E5-F516-8F4C-97EB-EB22B10F9C9F}" destId="{45396AAB-F661-7549-8AC9-16854734D6F5}" srcOrd="0" destOrd="0" presId="urn:microsoft.com/office/officeart/2008/layout/VerticalCurvedList#1"/>
    <dgm:cxn modelId="{886F56D3-5C08-D140-A465-F6303A50F5B7}" type="presParOf" srcId="{45396AAB-F661-7549-8AC9-16854734D6F5}" destId="{F721DABC-A622-514B-9876-18D37EAEE6CE}" srcOrd="0" destOrd="0" presId="urn:microsoft.com/office/officeart/2008/layout/VerticalCurvedList#1"/>
    <dgm:cxn modelId="{C207A452-BE42-024F-89E4-B688D17F0045}" type="presParOf" srcId="{45396AAB-F661-7549-8AC9-16854734D6F5}" destId="{17B873C0-ADB0-EA4A-BDEA-FA3BBFD7D8DF}" srcOrd="1" destOrd="0" presId="urn:microsoft.com/office/officeart/2008/layout/VerticalCurvedList#1"/>
    <dgm:cxn modelId="{BF6F6F2A-7661-5149-86AC-6AC670480078}" type="presParOf" srcId="{45396AAB-F661-7549-8AC9-16854734D6F5}" destId="{78D736EE-ECC8-C343-9F18-84979672733D}" srcOrd="2" destOrd="0" presId="urn:microsoft.com/office/officeart/2008/layout/VerticalCurvedList#1"/>
    <dgm:cxn modelId="{A6A56348-C088-7449-ACB4-FF49EBBB29E4}" type="presParOf" srcId="{45396AAB-F661-7549-8AC9-16854734D6F5}" destId="{B824AEEE-0D99-1D48-AFFD-98840CEF59B7}" srcOrd="3" destOrd="0" presId="urn:microsoft.com/office/officeart/2008/layout/VerticalCurvedList#1"/>
    <dgm:cxn modelId="{8098320C-E66D-C642-A7DE-077C4AB36CD8}" type="presParOf" srcId="{EC5942E5-F516-8F4C-97EB-EB22B10F9C9F}" destId="{0E034C61-55A0-8A49-8ABB-FA641002E924}" srcOrd="1" destOrd="0" presId="urn:microsoft.com/office/officeart/2008/layout/VerticalCurvedList#1"/>
    <dgm:cxn modelId="{2E6B145D-FD65-964E-899A-EAE4B72ACB5F}" type="presParOf" srcId="{EC5942E5-F516-8F4C-97EB-EB22B10F9C9F}" destId="{995261BD-2F85-2346-ABF4-C3D8A551F895}" srcOrd="2" destOrd="0" presId="urn:microsoft.com/office/officeart/2008/layout/VerticalCurvedList#1"/>
    <dgm:cxn modelId="{A74E81F5-CFFB-E54B-81E5-F7CFBC6EA606}" type="presParOf" srcId="{995261BD-2F85-2346-ABF4-C3D8A551F895}" destId="{E0E2D569-B6FF-4D49-B4F9-18B80CBDFD16}" srcOrd="0" destOrd="0" presId="urn:microsoft.com/office/officeart/2008/layout/VerticalCurvedList#1"/>
    <dgm:cxn modelId="{9122D5E0-BEF4-4C48-A341-6115312174E4}" type="presParOf" srcId="{EC5942E5-F516-8F4C-97EB-EB22B10F9C9F}" destId="{817EE724-7101-0142-92F7-EB5B073374EE}" srcOrd="3" destOrd="0" presId="urn:microsoft.com/office/officeart/2008/layout/VerticalCurvedList#1"/>
    <dgm:cxn modelId="{40A6D9FF-A0C0-C04E-B1F6-77DB9C2916B7}" type="presParOf" srcId="{EC5942E5-F516-8F4C-97EB-EB22B10F9C9F}" destId="{2C1A53CB-DD41-7D48-9B09-8AFDCD571B4D}" srcOrd="4" destOrd="0" presId="urn:microsoft.com/office/officeart/2008/layout/VerticalCurvedList#1"/>
    <dgm:cxn modelId="{CE99D9CF-670E-244B-A818-5456217A69B9}" type="presParOf" srcId="{2C1A53CB-DD41-7D48-9B09-8AFDCD571B4D}" destId="{AFB04468-5DB8-4345-99ED-46B50A4049AF}" srcOrd="0" destOrd="0" presId="urn:microsoft.com/office/officeart/2008/layout/VerticalCurvedList#1"/>
    <dgm:cxn modelId="{0063EBF4-840D-B745-8E98-C85327CD6909}" type="presParOf" srcId="{EC5942E5-F516-8F4C-97EB-EB22B10F9C9F}" destId="{824E2D3F-0482-5E4A-91E2-9D0A6D852F7F}" srcOrd="5" destOrd="0" presId="urn:microsoft.com/office/officeart/2008/layout/VerticalCurvedList#1"/>
    <dgm:cxn modelId="{1D277977-5732-0542-A9CE-3129F7845A53}" type="presParOf" srcId="{EC5942E5-F516-8F4C-97EB-EB22B10F9C9F}" destId="{B70B96C9-848D-9943-9504-C63ACAEA19B7}" srcOrd="6" destOrd="0" presId="urn:microsoft.com/office/officeart/2008/layout/VerticalCurvedList#1"/>
    <dgm:cxn modelId="{26972B45-16EF-D043-8972-2F4C6BC33B0A}" type="presParOf" srcId="{B70B96C9-848D-9943-9504-C63ACAEA19B7}" destId="{39DD0981-BA9A-E148-A2E9-047345B0E0AC}" srcOrd="0" destOrd="0" presId="urn:microsoft.com/office/officeart/2008/layout/VerticalCurvedList#1"/>
    <dgm:cxn modelId="{FBE2E990-7559-2E4E-8818-F1B5B0AADD0F}" type="presParOf" srcId="{EC5942E5-F516-8F4C-97EB-EB22B10F9C9F}" destId="{FC335827-241A-5E4F-8C52-627D97EC7E66}" srcOrd="7" destOrd="0" presId="urn:microsoft.com/office/officeart/2008/layout/VerticalCurvedList#1"/>
    <dgm:cxn modelId="{B980CF6C-79B9-7C4A-918C-726225E9DD0B}" type="presParOf" srcId="{EC5942E5-F516-8F4C-97EB-EB22B10F9C9F}" destId="{71917BD1-F94B-494B-BD36-E5B6125A2D45}" srcOrd="8" destOrd="0" presId="urn:microsoft.com/office/officeart/2008/layout/VerticalCurvedList#1"/>
    <dgm:cxn modelId="{93F6F278-14AB-3242-960C-678D39D5E6A2}" type="presParOf" srcId="{71917BD1-F94B-494B-BD36-E5B6125A2D45}" destId="{9B6EB0FC-8B9C-3D45-B647-B219F3AF6A74}" srcOrd="0" destOrd="0" presId="urn:microsoft.com/office/officeart/2008/layout/VerticalCurvedLis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E4110B-1E5E-4F0B-94E1-7AF3A173BA86}" type="doc">
      <dgm:prSet loTypeId="urn:microsoft.com/office/officeart/2008/layout/PictureStrips" loCatId="picture" qsTypeId="urn:microsoft.com/office/officeart/2005/8/quickstyle/simple1#3" qsCatId="simple" csTypeId="urn:microsoft.com/office/officeart/2005/8/colors/colorful5#1" csCatId="colorful" phldr="1"/>
      <dgm:spPr/>
      <dgm:t>
        <a:bodyPr/>
        <a:lstStyle/>
        <a:p>
          <a:endParaRPr lang="en-US"/>
        </a:p>
      </dgm:t>
    </dgm:pt>
    <dgm:pt modelId="{635960F1-E48A-4A21-B655-0A3124B23BC9}">
      <dgm:prSet phldrT="[Text]"/>
      <dgm:spPr/>
      <dgm:t>
        <a:bodyPr/>
        <a:lstStyle/>
        <a:p>
          <a:pPr algn="ctr"/>
          <a:r>
            <a:rPr lang="vi-VN" dirty="0">
              <a:solidFill>
                <a:srgbClr val="C00000"/>
              </a:solidFill>
              <a:latin typeface="+mj-lt"/>
            </a:rPr>
            <a:t>SẮP XẾP THÔNG TIN</a:t>
          </a:r>
          <a:endParaRPr lang="en-US" dirty="0">
            <a:solidFill>
              <a:srgbClr val="C00000"/>
            </a:solidFill>
            <a:latin typeface="+mj-lt"/>
          </a:endParaRPr>
        </a:p>
      </dgm:t>
    </dgm:pt>
    <dgm:pt modelId="{5D2E2FBD-DE6C-411C-98B1-CCB5DD34AC77}" type="parTrans" cxnId="{DAA46397-8325-435F-A5A6-556DC569147B}">
      <dgm:prSet/>
      <dgm:spPr/>
      <dgm:t>
        <a:bodyPr/>
        <a:lstStyle/>
        <a:p>
          <a:pPr algn="ctr"/>
          <a:endParaRPr lang="en-US"/>
        </a:p>
      </dgm:t>
    </dgm:pt>
    <dgm:pt modelId="{24BE5E3C-930A-4199-A010-358B69085096}" type="sibTrans" cxnId="{DAA46397-8325-435F-A5A6-556DC569147B}">
      <dgm:prSet/>
      <dgm:spPr/>
      <dgm:t>
        <a:bodyPr/>
        <a:lstStyle/>
        <a:p>
          <a:pPr algn="ctr"/>
          <a:endParaRPr lang="en-US"/>
        </a:p>
      </dgm:t>
    </dgm:pt>
    <dgm:pt modelId="{EA75B44C-715F-48EB-8C83-2F86F334C9E3}">
      <dgm:prSet phldrT="[Text]"/>
      <dgm:spPr/>
      <dgm:t>
        <a:bodyPr/>
        <a:lstStyle/>
        <a:p>
          <a:pPr algn="ctr"/>
          <a:r>
            <a:rPr lang="vi-VN" dirty="0">
              <a:solidFill>
                <a:schemeClr val="accent1"/>
              </a:solidFill>
              <a:latin typeface="+mj-lt"/>
            </a:rPr>
            <a:t>XÁC ĐỊNH CẤU TRÚC</a:t>
          </a:r>
          <a:endParaRPr lang="en-US" dirty="0">
            <a:solidFill>
              <a:schemeClr val="accent1"/>
            </a:solidFill>
            <a:latin typeface="+mj-lt"/>
          </a:endParaRPr>
        </a:p>
      </dgm:t>
    </dgm:pt>
    <dgm:pt modelId="{02FE96CC-FDDA-434D-9C68-CF8472141B75}" type="parTrans" cxnId="{52940354-FE9C-465F-9A7F-641E9E9EE569}">
      <dgm:prSet/>
      <dgm:spPr/>
      <dgm:t>
        <a:bodyPr/>
        <a:lstStyle/>
        <a:p>
          <a:pPr algn="ctr"/>
          <a:endParaRPr lang="en-US"/>
        </a:p>
      </dgm:t>
    </dgm:pt>
    <dgm:pt modelId="{E3CD164C-390B-4115-B7A1-701609FE9A27}" type="sibTrans" cxnId="{52940354-FE9C-465F-9A7F-641E9E9EE569}">
      <dgm:prSet/>
      <dgm:spPr/>
      <dgm:t>
        <a:bodyPr/>
        <a:lstStyle/>
        <a:p>
          <a:pPr algn="ctr"/>
          <a:endParaRPr lang="en-US"/>
        </a:p>
      </dgm:t>
    </dgm:pt>
    <dgm:pt modelId="{82F8CEDA-6ACE-42A4-AB16-C9E0924DCD4C}">
      <dgm:prSet phldrT="[Text]"/>
      <dgm:spPr/>
      <dgm:t>
        <a:bodyPr/>
        <a:lstStyle/>
        <a:p>
          <a:pPr algn="ctr"/>
          <a:r>
            <a:rPr lang="vi-VN" dirty="0">
              <a:solidFill>
                <a:schemeClr val="accent5"/>
              </a:solidFill>
              <a:latin typeface="+mj-lt"/>
            </a:rPr>
            <a:t>CÁCH THỨC LƯU TRỮ</a:t>
          </a:r>
          <a:endParaRPr lang="en-US" dirty="0">
            <a:solidFill>
              <a:schemeClr val="accent5"/>
            </a:solidFill>
            <a:latin typeface="+mj-lt"/>
          </a:endParaRPr>
        </a:p>
      </dgm:t>
    </dgm:pt>
    <dgm:pt modelId="{600AF6FE-CD1B-4D2A-9170-47D59DD02CB0}" type="parTrans" cxnId="{F52779A6-E031-4AB9-A093-3F5778E6D65E}">
      <dgm:prSet/>
      <dgm:spPr/>
      <dgm:t>
        <a:bodyPr/>
        <a:lstStyle/>
        <a:p>
          <a:pPr algn="ctr"/>
          <a:endParaRPr lang="en-US"/>
        </a:p>
      </dgm:t>
    </dgm:pt>
    <dgm:pt modelId="{5EF3DFAC-577E-4540-A291-2805C48F5406}" type="sibTrans" cxnId="{F52779A6-E031-4AB9-A093-3F5778E6D65E}">
      <dgm:prSet/>
      <dgm:spPr/>
      <dgm:t>
        <a:bodyPr/>
        <a:lstStyle/>
        <a:p>
          <a:pPr algn="ctr"/>
          <a:endParaRPr lang="en-US"/>
        </a:p>
      </dgm:t>
    </dgm:pt>
    <dgm:pt modelId="{A75E6170-CB92-4C69-8DC1-57CEDCD58E09}" type="pres">
      <dgm:prSet presAssocID="{C1E4110B-1E5E-4F0B-94E1-7AF3A173BA86}" presName="Name0" presStyleCnt="0">
        <dgm:presLayoutVars>
          <dgm:dir/>
          <dgm:resizeHandles val="exact"/>
        </dgm:presLayoutVars>
      </dgm:prSet>
      <dgm:spPr/>
    </dgm:pt>
    <dgm:pt modelId="{73E7C1FB-72F4-4103-B370-3794A8501B87}" type="pres">
      <dgm:prSet presAssocID="{635960F1-E48A-4A21-B655-0A3124B23BC9}" presName="composite" presStyleCnt="0"/>
      <dgm:spPr/>
    </dgm:pt>
    <dgm:pt modelId="{1292D8E7-5DFD-47BA-85B7-C67F8B9C12CE}" type="pres">
      <dgm:prSet presAssocID="{635960F1-E48A-4A21-B655-0A3124B23BC9}" presName="rect1" presStyleLbl="trAlignAcc1" presStyleIdx="0" presStyleCnt="3">
        <dgm:presLayoutVars>
          <dgm:bulletEnabled val="1"/>
        </dgm:presLayoutVars>
      </dgm:prSet>
      <dgm:spPr/>
    </dgm:pt>
    <dgm:pt modelId="{7078E0D5-B2BD-41C3-B182-C0A3AB184508}" type="pres">
      <dgm:prSet presAssocID="{635960F1-E48A-4A21-B655-0A3124B23BC9}" presName="rect2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EDC56DC1-49DF-4E8A-A595-528E82743998}" type="pres">
      <dgm:prSet presAssocID="{24BE5E3C-930A-4199-A010-358B69085096}" presName="sibTrans" presStyleCnt="0"/>
      <dgm:spPr/>
    </dgm:pt>
    <dgm:pt modelId="{541C2741-9663-4493-82FF-0AB6CBD00CAA}" type="pres">
      <dgm:prSet presAssocID="{EA75B44C-715F-48EB-8C83-2F86F334C9E3}" presName="composite" presStyleCnt="0"/>
      <dgm:spPr/>
    </dgm:pt>
    <dgm:pt modelId="{CF327AC4-0A79-4806-9996-A739C110913E}" type="pres">
      <dgm:prSet presAssocID="{EA75B44C-715F-48EB-8C83-2F86F334C9E3}" presName="rect1" presStyleLbl="trAlignAcc1" presStyleIdx="1" presStyleCnt="3">
        <dgm:presLayoutVars>
          <dgm:bulletEnabled val="1"/>
        </dgm:presLayoutVars>
      </dgm:prSet>
      <dgm:spPr/>
    </dgm:pt>
    <dgm:pt modelId="{C24473BF-17DE-42D9-A2EC-E0ED34B3D028}" type="pres">
      <dgm:prSet presAssocID="{EA75B44C-715F-48EB-8C83-2F86F334C9E3}" presName="rect2" presStyleLbl="fgImgPlace1" presStyleIdx="1" presStyleCnt="3" custScaleX="14209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E4E7CB1E-D0D8-4830-BCCB-6A50EB0D7884}" type="pres">
      <dgm:prSet presAssocID="{E3CD164C-390B-4115-B7A1-701609FE9A27}" presName="sibTrans" presStyleCnt="0"/>
      <dgm:spPr/>
    </dgm:pt>
    <dgm:pt modelId="{534C286F-9198-4391-AEC8-B2AAF7F4E61E}" type="pres">
      <dgm:prSet presAssocID="{82F8CEDA-6ACE-42A4-AB16-C9E0924DCD4C}" presName="composite" presStyleCnt="0"/>
      <dgm:spPr/>
    </dgm:pt>
    <dgm:pt modelId="{CF042EB3-2227-4662-8588-AF5589B53926}" type="pres">
      <dgm:prSet presAssocID="{82F8CEDA-6ACE-42A4-AB16-C9E0924DCD4C}" presName="rect1" presStyleLbl="trAlignAcc1" presStyleIdx="2" presStyleCnt="3">
        <dgm:presLayoutVars>
          <dgm:bulletEnabled val="1"/>
        </dgm:presLayoutVars>
      </dgm:prSet>
      <dgm:spPr/>
    </dgm:pt>
    <dgm:pt modelId="{CF2B6E7B-2F38-4467-8A41-3C5889057D32}" type="pres">
      <dgm:prSet presAssocID="{82F8CEDA-6ACE-42A4-AB16-C9E0924DCD4C}" presName="rect2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2D6BF916-8197-4211-90BC-ADAA9576B4ED}" type="presOf" srcId="{EA75B44C-715F-48EB-8C83-2F86F334C9E3}" destId="{CF327AC4-0A79-4806-9996-A739C110913E}" srcOrd="0" destOrd="0" presId="urn:microsoft.com/office/officeart/2008/layout/PictureStrips"/>
    <dgm:cxn modelId="{B2B4D043-672A-4405-A115-AF789DF59CC2}" type="presOf" srcId="{635960F1-E48A-4A21-B655-0A3124B23BC9}" destId="{1292D8E7-5DFD-47BA-85B7-C67F8B9C12CE}" srcOrd="0" destOrd="0" presId="urn:microsoft.com/office/officeart/2008/layout/PictureStrips"/>
    <dgm:cxn modelId="{3D6C9E69-8BFE-456A-84B7-D3268B967F35}" type="presOf" srcId="{82F8CEDA-6ACE-42A4-AB16-C9E0924DCD4C}" destId="{CF042EB3-2227-4662-8588-AF5589B53926}" srcOrd="0" destOrd="0" presId="urn:microsoft.com/office/officeart/2008/layout/PictureStrips"/>
    <dgm:cxn modelId="{4A764B6F-B1CB-4DCD-A010-14445703C625}" type="presOf" srcId="{C1E4110B-1E5E-4F0B-94E1-7AF3A173BA86}" destId="{A75E6170-CB92-4C69-8DC1-57CEDCD58E09}" srcOrd="0" destOrd="0" presId="urn:microsoft.com/office/officeart/2008/layout/PictureStrips"/>
    <dgm:cxn modelId="{52940354-FE9C-465F-9A7F-641E9E9EE569}" srcId="{C1E4110B-1E5E-4F0B-94E1-7AF3A173BA86}" destId="{EA75B44C-715F-48EB-8C83-2F86F334C9E3}" srcOrd="1" destOrd="0" parTransId="{02FE96CC-FDDA-434D-9C68-CF8472141B75}" sibTransId="{E3CD164C-390B-4115-B7A1-701609FE9A27}"/>
    <dgm:cxn modelId="{DAA46397-8325-435F-A5A6-556DC569147B}" srcId="{C1E4110B-1E5E-4F0B-94E1-7AF3A173BA86}" destId="{635960F1-E48A-4A21-B655-0A3124B23BC9}" srcOrd="0" destOrd="0" parTransId="{5D2E2FBD-DE6C-411C-98B1-CCB5DD34AC77}" sibTransId="{24BE5E3C-930A-4199-A010-358B69085096}"/>
    <dgm:cxn modelId="{F52779A6-E031-4AB9-A093-3F5778E6D65E}" srcId="{C1E4110B-1E5E-4F0B-94E1-7AF3A173BA86}" destId="{82F8CEDA-6ACE-42A4-AB16-C9E0924DCD4C}" srcOrd="2" destOrd="0" parTransId="{600AF6FE-CD1B-4D2A-9170-47D59DD02CB0}" sibTransId="{5EF3DFAC-577E-4540-A291-2805C48F5406}"/>
    <dgm:cxn modelId="{DEA06756-36C0-477A-8854-01624DDEEAA2}" type="presParOf" srcId="{A75E6170-CB92-4C69-8DC1-57CEDCD58E09}" destId="{73E7C1FB-72F4-4103-B370-3794A8501B87}" srcOrd="0" destOrd="0" presId="urn:microsoft.com/office/officeart/2008/layout/PictureStrips"/>
    <dgm:cxn modelId="{6CD38372-BA5B-4F56-81B2-00315370034A}" type="presParOf" srcId="{73E7C1FB-72F4-4103-B370-3794A8501B87}" destId="{1292D8E7-5DFD-47BA-85B7-C67F8B9C12CE}" srcOrd="0" destOrd="0" presId="urn:microsoft.com/office/officeart/2008/layout/PictureStrips"/>
    <dgm:cxn modelId="{41A54084-C473-4EFF-A192-BC5C15F7241D}" type="presParOf" srcId="{73E7C1FB-72F4-4103-B370-3794A8501B87}" destId="{7078E0D5-B2BD-41C3-B182-C0A3AB184508}" srcOrd="1" destOrd="0" presId="urn:microsoft.com/office/officeart/2008/layout/PictureStrips"/>
    <dgm:cxn modelId="{C09D915D-947C-4CB0-AFE7-B1AF7DDC1182}" type="presParOf" srcId="{A75E6170-CB92-4C69-8DC1-57CEDCD58E09}" destId="{EDC56DC1-49DF-4E8A-A595-528E82743998}" srcOrd="1" destOrd="0" presId="urn:microsoft.com/office/officeart/2008/layout/PictureStrips"/>
    <dgm:cxn modelId="{02D559C2-EA8C-4CF7-B7D7-0E8EA63961E3}" type="presParOf" srcId="{A75E6170-CB92-4C69-8DC1-57CEDCD58E09}" destId="{541C2741-9663-4493-82FF-0AB6CBD00CAA}" srcOrd="2" destOrd="0" presId="urn:microsoft.com/office/officeart/2008/layout/PictureStrips"/>
    <dgm:cxn modelId="{E88560EF-A64D-4CEC-9A63-88F0D5CFA60B}" type="presParOf" srcId="{541C2741-9663-4493-82FF-0AB6CBD00CAA}" destId="{CF327AC4-0A79-4806-9996-A739C110913E}" srcOrd="0" destOrd="0" presId="urn:microsoft.com/office/officeart/2008/layout/PictureStrips"/>
    <dgm:cxn modelId="{907F771B-1577-46F4-83F8-831CDB3B3787}" type="presParOf" srcId="{541C2741-9663-4493-82FF-0AB6CBD00CAA}" destId="{C24473BF-17DE-42D9-A2EC-E0ED34B3D028}" srcOrd="1" destOrd="0" presId="urn:microsoft.com/office/officeart/2008/layout/PictureStrips"/>
    <dgm:cxn modelId="{96FCA9BC-7987-4D37-A469-373F01B62F84}" type="presParOf" srcId="{A75E6170-CB92-4C69-8DC1-57CEDCD58E09}" destId="{E4E7CB1E-D0D8-4830-BCCB-6A50EB0D7884}" srcOrd="3" destOrd="0" presId="urn:microsoft.com/office/officeart/2008/layout/PictureStrips"/>
    <dgm:cxn modelId="{C0C194EA-BD22-4959-AF54-863E0AAE8D3B}" type="presParOf" srcId="{A75E6170-CB92-4C69-8DC1-57CEDCD58E09}" destId="{534C286F-9198-4391-AEC8-B2AAF7F4E61E}" srcOrd="4" destOrd="0" presId="urn:microsoft.com/office/officeart/2008/layout/PictureStrips"/>
    <dgm:cxn modelId="{D1CB1A6C-C983-4C6C-95DE-4BD641D41B1E}" type="presParOf" srcId="{534C286F-9198-4391-AEC8-B2AAF7F4E61E}" destId="{CF042EB3-2227-4662-8588-AF5589B53926}" srcOrd="0" destOrd="0" presId="urn:microsoft.com/office/officeart/2008/layout/PictureStrips"/>
    <dgm:cxn modelId="{D52C81BD-B3D3-446A-9FED-32DAE5AA58AC}" type="presParOf" srcId="{534C286F-9198-4391-AEC8-B2AAF7F4E61E}" destId="{CF2B6E7B-2F38-4467-8A41-3C5889057D32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E6EA3F-1D62-46A0-8E8A-782727591B74}" type="doc">
      <dgm:prSet loTypeId="urn:microsoft.com/office/officeart/2008/layout/PictureStrips" loCatId="picture" qsTypeId="urn:microsoft.com/office/officeart/2005/8/quickstyle/simple1#4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499BB27F-B7B8-4B81-997A-AA67E3AA8D79}">
      <dgm:prSet phldrT="[Text]"/>
      <dgm:spPr/>
      <dgm:t>
        <a:bodyPr/>
        <a:lstStyle/>
        <a:p>
          <a:pPr algn="ctr"/>
          <a:r>
            <a:rPr lang="vi-VN" b="1" dirty="0">
              <a:solidFill>
                <a:schemeClr val="accent5"/>
              </a:solidFill>
              <a:latin typeface="+mj-lt"/>
            </a:rPr>
            <a:t>TÌM HIỂU, XÁC ĐỊNH RÕ THÔNG TIN CẦN LƯU TRỮ</a:t>
          </a:r>
          <a:endParaRPr lang="en-US" b="1" dirty="0">
            <a:solidFill>
              <a:schemeClr val="accent5"/>
            </a:solidFill>
            <a:latin typeface="+mj-lt"/>
          </a:endParaRPr>
        </a:p>
      </dgm:t>
    </dgm:pt>
    <dgm:pt modelId="{C3C479E5-DFBC-48A9-8FB2-546637105810}" type="parTrans" cxnId="{7724CF4B-27BA-4759-86E0-05BDC776D811}">
      <dgm:prSet/>
      <dgm:spPr/>
      <dgm:t>
        <a:bodyPr/>
        <a:lstStyle/>
        <a:p>
          <a:endParaRPr lang="en-US"/>
        </a:p>
      </dgm:t>
    </dgm:pt>
    <dgm:pt modelId="{DC2C1C5A-B0B4-43DA-BEA9-8C813E69FBCC}" type="sibTrans" cxnId="{7724CF4B-27BA-4759-86E0-05BDC776D811}">
      <dgm:prSet/>
      <dgm:spPr/>
      <dgm:t>
        <a:bodyPr/>
        <a:lstStyle/>
        <a:p>
          <a:endParaRPr lang="en-US"/>
        </a:p>
      </dgm:t>
    </dgm:pt>
    <dgm:pt modelId="{7D5CD0E0-26EB-4845-B4EC-8CB50C87DB0E}">
      <dgm:prSet phldrT="[Text]"/>
      <dgm:spPr/>
      <dgm:t>
        <a:bodyPr/>
        <a:lstStyle/>
        <a:p>
          <a:pPr algn="ctr"/>
          <a:r>
            <a:rPr lang="vi-VN" b="1" dirty="0">
              <a:solidFill>
                <a:schemeClr val="accent4">
                  <a:lumMod val="75000"/>
                </a:schemeClr>
              </a:solidFill>
              <a:latin typeface="+mj-lt"/>
            </a:rPr>
            <a:t>CÚ PHÁP, NGUYÊN TẮC, CÁCH THỨC HOẠT ĐỘNG VÀ TỔ CHỨC TRONG XML</a:t>
          </a:r>
          <a:endParaRPr lang="en-US" b="1" dirty="0">
            <a:solidFill>
              <a:schemeClr val="accent4">
                <a:lumMod val="75000"/>
              </a:schemeClr>
            </a:solidFill>
            <a:latin typeface="+mj-lt"/>
          </a:endParaRPr>
        </a:p>
      </dgm:t>
    </dgm:pt>
    <dgm:pt modelId="{09CC9C8F-5145-4FD6-B426-E5D8EBA67F53}" type="parTrans" cxnId="{56DB5317-9EB5-43BA-908B-EAE6639DF984}">
      <dgm:prSet/>
      <dgm:spPr/>
      <dgm:t>
        <a:bodyPr/>
        <a:lstStyle/>
        <a:p>
          <a:endParaRPr lang="en-US"/>
        </a:p>
      </dgm:t>
    </dgm:pt>
    <dgm:pt modelId="{333B231B-0323-43A0-9888-C9F406D781D6}" type="sibTrans" cxnId="{56DB5317-9EB5-43BA-908B-EAE6639DF984}">
      <dgm:prSet/>
      <dgm:spPr/>
      <dgm:t>
        <a:bodyPr/>
        <a:lstStyle/>
        <a:p>
          <a:endParaRPr lang="en-US"/>
        </a:p>
      </dgm:t>
    </dgm:pt>
    <dgm:pt modelId="{24FD9D00-3FF8-432A-BFC0-74A76A9D8A87}">
      <dgm:prSet phldrT="[Text]"/>
      <dgm:spPr/>
      <dgm:t>
        <a:bodyPr/>
        <a:lstStyle/>
        <a:p>
          <a:pPr algn="ctr"/>
          <a:r>
            <a:rPr lang="vi-VN" dirty="0">
              <a:solidFill>
                <a:schemeClr val="accent5">
                  <a:lumMod val="50000"/>
                </a:schemeClr>
              </a:solidFill>
              <a:latin typeface="+mj-lt"/>
            </a:rPr>
            <a:t>NGHIÊN CỨU CÁCH XỬ LÍ DỮ LIỆU TRONG NGÔN NGỮ PHP</a:t>
          </a:r>
          <a:endParaRPr lang="en-US" dirty="0">
            <a:solidFill>
              <a:schemeClr val="accent5">
                <a:lumMod val="50000"/>
              </a:schemeClr>
            </a:solidFill>
            <a:latin typeface="+mj-lt"/>
          </a:endParaRPr>
        </a:p>
      </dgm:t>
    </dgm:pt>
    <dgm:pt modelId="{AFCA7BC5-4DCC-4AC0-9C4E-8BF95E364E39}" type="parTrans" cxnId="{118664D9-706E-4F9F-81FE-7C459B17A36F}">
      <dgm:prSet/>
      <dgm:spPr/>
      <dgm:t>
        <a:bodyPr/>
        <a:lstStyle/>
        <a:p>
          <a:endParaRPr lang="en-US"/>
        </a:p>
      </dgm:t>
    </dgm:pt>
    <dgm:pt modelId="{891E5879-92AD-4589-9B05-79D28E26953E}" type="sibTrans" cxnId="{118664D9-706E-4F9F-81FE-7C459B17A36F}">
      <dgm:prSet/>
      <dgm:spPr/>
      <dgm:t>
        <a:bodyPr/>
        <a:lstStyle/>
        <a:p>
          <a:endParaRPr lang="en-US"/>
        </a:p>
      </dgm:t>
    </dgm:pt>
    <dgm:pt modelId="{D6D0B09C-3D92-489E-B18E-B9A789A5B7EE}" type="pres">
      <dgm:prSet presAssocID="{BEE6EA3F-1D62-46A0-8E8A-782727591B74}" presName="Name0" presStyleCnt="0">
        <dgm:presLayoutVars>
          <dgm:dir/>
          <dgm:resizeHandles val="exact"/>
        </dgm:presLayoutVars>
      </dgm:prSet>
      <dgm:spPr/>
    </dgm:pt>
    <dgm:pt modelId="{457EFB3C-0CD7-4E79-BCB4-C79C124A6DFA}" type="pres">
      <dgm:prSet presAssocID="{499BB27F-B7B8-4B81-997A-AA67E3AA8D79}" presName="composite" presStyleCnt="0"/>
      <dgm:spPr/>
    </dgm:pt>
    <dgm:pt modelId="{3BFED218-C17A-44C4-94F2-9AA26F053A35}" type="pres">
      <dgm:prSet presAssocID="{499BB27F-B7B8-4B81-997A-AA67E3AA8D79}" presName="rect1" presStyleLbl="trAlignAcc1" presStyleIdx="0" presStyleCnt="3" custScaleX="101868">
        <dgm:presLayoutVars>
          <dgm:bulletEnabled val="1"/>
        </dgm:presLayoutVars>
      </dgm:prSet>
      <dgm:spPr/>
    </dgm:pt>
    <dgm:pt modelId="{27D21F91-ECBA-4527-840E-24731F6B51F5}" type="pres">
      <dgm:prSet presAssocID="{499BB27F-B7B8-4B81-997A-AA67E3AA8D79}" presName="rect2" presStyleLbl="fgImgPlace1" presStyleIdx="0" presStyleCnt="3" custLinFactNeighborX="1155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16B29670-C9A3-4491-BEE4-97AAD639AF46}" type="pres">
      <dgm:prSet presAssocID="{DC2C1C5A-B0B4-43DA-BEA9-8C813E69FBCC}" presName="sibTrans" presStyleCnt="0"/>
      <dgm:spPr/>
    </dgm:pt>
    <dgm:pt modelId="{FAF6FE33-4668-473A-BFD9-8E4D3202F311}" type="pres">
      <dgm:prSet presAssocID="{7D5CD0E0-26EB-4845-B4EC-8CB50C87DB0E}" presName="composite" presStyleCnt="0"/>
      <dgm:spPr/>
    </dgm:pt>
    <dgm:pt modelId="{945686AD-1865-4AA9-8D1E-22DA09D4943C}" type="pres">
      <dgm:prSet presAssocID="{7D5CD0E0-26EB-4845-B4EC-8CB50C87DB0E}" presName="rect1" presStyleLbl="trAlignAcc1" presStyleIdx="1" presStyleCnt="3">
        <dgm:presLayoutVars>
          <dgm:bulletEnabled val="1"/>
        </dgm:presLayoutVars>
      </dgm:prSet>
      <dgm:spPr/>
    </dgm:pt>
    <dgm:pt modelId="{A45AC7E2-0AAD-4E8D-A15B-08021BDDD9D4}" type="pres">
      <dgm:prSet presAssocID="{7D5CD0E0-26EB-4845-B4EC-8CB50C87DB0E}" presName="rect2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3949CDBC-616C-43BA-BE61-A8D05F2654A8}" type="pres">
      <dgm:prSet presAssocID="{333B231B-0323-43A0-9888-C9F406D781D6}" presName="sibTrans" presStyleCnt="0"/>
      <dgm:spPr/>
    </dgm:pt>
    <dgm:pt modelId="{744A38A0-091E-4A36-B4A0-50096E326461}" type="pres">
      <dgm:prSet presAssocID="{24FD9D00-3FF8-432A-BFC0-74A76A9D8A87}" presName="composite" presStyleCnt="0"/>
      <dgm:spPr/>
    </dgm:pt>
    <dgm:pt modelId="{E650F921-8FF7-44FF-B813-752BDF83BC23}" type="pres">
      <dgm:prSet presAssocID="{24FD9D00-3FF8-432A-BFC0-74A76A9D8A87}" presName="rect1" presStyleLbl="trAlignAcc1" presStyleIdx="2" presStyleCnt="3">
        <dgm:presLayoutVars>
          <dgm:bulletEnabled val="1"/>
        </dgm:presLayoutVars>
      </dgm:prSet>
      <dgm:spPr/>
    </dgm:pt>
    <dgm:pt modelId="{227B5AB7-0FE0-45BA-9FDF-41AAD038C574}" type="pres">
      <dgm:prSet presAssocID="{24FD9D00-3FF8-432A-BFC0-74A76A9D8A87}" presName="rect2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8E9F8B07-D54F-44AD-9D58-D72793C74388}" type="presOf" srcId="{7D5CD0E0-26EB-4845-B4EC-8CB50C87DB0E}" destId="{945686AD-1865-4AA9-8D1E-22DA09D4943C}" srcOrd="0" destOrd="0" presId="urn:microsoft.com/office/officeart/2008/layout/PictureStrips"/>
    <dgm:cxn modelId="{56DB5317-9EB5-43BA-908B-EAE6639DF984}" srcId="{BEE6EA3F-1D62-46A0-8E8A-782727591B74}" destId="{7D5CD0E0-26EB-4845-B4EC-8CB50C87DB0E}" srcOrd="1" destOrd="0" parTransId="{09CC9C8F-5145-4FD6-B426-E5D8EBA67F53}" sibTransId="{333B231B-0323-43A0-9888-C9F406D781D6}"/>
    <dgm:cxn modelId="{7724CF4B-27BA-4759-86E0-05BDC776D811}" srcId="{BEE6EA3F-1D62-46A0-8E8A-782727591B74}" destId="{499BB27F-B7B8-4B81-997A-AA67E3AA8D79}" srcOrd="0" destOrd="0" parTransId="{C3C479E5-DFBC-48A9-8FB2-546637105810}" sibTransId="{DC2C1C5A-B0B4-43DA-BEA9-8C813E69FBCC}"/>
    <dgm:cxn modelId="{A929686F-99A6-4809-9985-763D7998E39D}" type="presOf" srcId="{BEE6EA3F-1D62-46A0-8E8A-782727591B74}" destId="{D6D0B09C-3D92-489E-B18E-B9A789A5B7EE}" srcOrd="0" destOrd="0" presId="urn:microsoft.com/office/officeart/2008/layout/PictureStrips"/>
    <dgm:cxn modelId="{FBA55FC2-02FC-43CA-8710-EAA720F82BD3}" type="presOf" srcId="{24FD9D00-3FF8-432A-BFC0-74A76A9D8A87}" destId="{E650F921-8FF7-44FF-B813-752BDF83BC23}" srcOrd="0" destOrd="0" presId="urn:microsoft.com/office/officeart/2008/layout/PictureStrips"/>
    <dgm:cxn modelId="{118664D9-706E-4F9F-81FE-7C459B17A36F}" srcId="{BEE6EA3F-1D62-46A0-8E8A-782727591B74}" destId="{24FD9D00-3FF8-432A-BFC0-74A76A9D8A87}" srcOrd="2" destOrd="0" parTransId="{AFCA7BC5-4DCC-4AC0-9C4E-8BF95E364E39}" sibTransId="{891E5879-92AD-4589-9B05-79D28E26953E}"/>
    <dgm:cxn modelId="{D1A2C6FF-9FBA-4323-9FE4-969725367BB0}" type="presOf" srcId="{499BB27F-B7B8-4B81-997A-AA67E3AA8D79}" destId="{3BFED218-C17A-44C4-94F2-9AA26F053A35}" srcOrd="0" destOrd="0" presId="urn:microsoft.com/office/officeart/2008/layout/PictureStrips"/>
    <dgm:cxn modelId="{5A42A82B-C71D-4D16-B918-D4569EA78A2D}" type="presParOf" srcId="{D6D0B09C-3D92-489E-B18E-B9A789A5B7EE}" destId="{457EFB3C-0CD7-4E79-BCB4-C79C124A6DFA}" srcOrd="0" destOrd="0" presId="urn:microsoft.com/office/officeart/2008/layout/PictureStrips"/>
    <dgm:cxn modelId="{9AE32900-9D37-45E8-BCD2-4EB015DCF124}" type="presParOf" srcId="{457EFB3C-0CD7-4E79-BCB4-C79C124A6DFA}" destId="{3BFED218-C17A-44C4-94F2-9AA26F053A35}" srcOrd="0" destOrd="0" presId="urn:microsoft.com/office/officeart/2008/layout/PictureStrips"/>
    <dgm:cxn modelId="{1D612D37-3A20-4EE5-AED4-E19BCFE0B5C8}" type="presParOf" srcId="{457EFB3C-0CD7-4E79-BCB4-C79C124A6DFA}" destId="{27D21F91-ECBA-4527-840E-24731F6B51F5}" srcOrd="1" destOrd="0" presId="urn:microsoft.com/office/officeart/2008/layout/PictureStrips"/>
    <dgm:cxn modelId="{228376FF-88FA-4882-AD75-B7BEAFD0899D}" type="presParOf" srcId="{D6D0B09C-3D92-489E-B18E-B9A789A5B7EE}" destId="{16B29670-C9A3-4491-BEE4-97AAD639AF46}" srcOrd="1" destOrd="0" presId="urn:microsoft.com/office/officeart/2008/layout/PictureStrips"/>
    <dgm:cxn modelId="{FC9BBF71-A771-45BB-B0F0-C49D6E24CF2C}" type="presParOf" srcId="{D6D0B09C-3D92-489E-B18E-B9A789A5B7EE}" destId="{FAF6FE33-4668-473A-BFD9-8E4D3202F311}" srcOrd="2" destOrd="0" presId="urn:microsoft.com/office/officeart/2008/layout/PictureStrips"/>
    <dgm:cxn modelId="{7849CE3B-00BC-4BFA-8C31-6BADCEA64579}" type="presParOf" srcId="{FAF6FE33-4668-473A-BFD9-8E4D3202F311}" destId="{945686AD-1865-4AA9-8D1E-22DA09D4943C}" srcOrd="0" destOrd="0" presId="urn:microsoft.com/office/officeart/2008/layout/PictureStrips"/>
    <dgm:cxn modelId="{D9D44CBB-19DD-4E86-AE0F-6FF31C66F1BF}" type="presParOf" srcId="{FAF6FE33-4668-473A-BFD9-8E4D3202F311}" destId="{A45AC7E2-0AAD-4E8D-A15B-08021BDDD9D4}" srcOrd="1" destOrd="0" presId="urn:microsoft.com/office/officeart/2008/layout/PictureStrips"/>
    <dgm:cxn modelId="{32314718-38ED-496E-9EC1-C51745C8643D}" type="presParOf" srcId="{D6D0B09C-3D92-489E-B18E-B9A789A5B7EE}" destId="{3949CDBC-616C-43BA-BE61-A8D05F2654A8}" srcOrd="3" destOrd="0" presId="urn:microsoft.com/office/officeart/2008/layout/PictureStrips"/>
    <dgm:cxn modelId="{30F68625-DE02-4E55-903C-0A9DE87BE086}" type="presParOf" srcId="{D6D0B09C-3D92-489E-B18E-B9A789A5B7EE}" destId="{744A38A0-091E-4A36-B4A0-50096E326461}" srcOrd="4" destOrd="0" presId="urn:microsoft.com/office/officeart/2008/layout/PictureStrips"/>
    <dgm:cxn modelId="{83602CBF-5CE8-4FA1-AC80-8DC9D5908D22}" type="presParOf" srcId="{744A38A0-091E-4A36-B4A0-50096E326461}" destId="{E650F921-8FF7-44FF-B813-752BDF83BC23}" srcOrd="0" destOrd="0" presId="urn:microsoft.com/office/officeart/2008/layout/PictureStrips"/>
    <dgm:cxn modelId="{771D45E6-1425-4BF2-A5FE-7FB33DE34760}" type="presParOf" srcId="{744A38A0-091E-4A36-B4A0-50096E326461}" destId="{227B5AB7-0FE0-45BA-9FDF-41AAD038C574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034C0C-4780-47AF-A563-55D143B145AB}" type="doc">
      <dgm:prSet loTypeId="urn:microsoft.com/office/officeart/2008/layout/HorizontalMultiLevelHierarchy#1" loCatId="hierarchy" qsTypeId="urn:microsoft.com/office/officeart/2005/8/quickstyle/simple1#5" qsCatId="simple" csTypeId="urn:microsoft.com/office/officeart/2005/8/colors/colorful4#1" csCatId="colorful" phldr="1"/>
      <dgm:spPr/>
      <dgm:t>
        <a:bodyPr/>
        <a:lstStyle/>
        <a:p>
          <a:endParaRPr lang="en-US"/>
        </a:p>
      </dgm:t>
    </dgm:pt>
    <dgm:pt modelId="{DB438258-BC4E-4353-8AC1-0D1DD702BC78}">
      <dgm:prSet phldrT="[Text]" custT="1"/>
      <dgm:spPr/>
      <dgm:t>
        <a:bodyPr/>
        <a:lstStyle/>
        <a:p>
          <a:r>
            <a:rPr lang="vi-VN" sz="3600" b="1" dirty="0">
              <a:latin typeface="+mj-lt"/>
            </a:rPr>
            <a:t>ƯU ĐIỂM</a:t>
          </a:r>
          <a:endParaRPr lang="en-US" sz="3600" b="1" dirty="0">
            <a:latin typeface="+mj-lt"/>
          </a:endParaRPr>
        </a:p>
      </dgm:t>
    </dgm:pt>
    <dgm:pt modelId="{809D3870-7FA0-4ECC-AB27-ACF0899B4198}" type="parTrans" cxnId="{C950CCB9-ADD1-4CA6-BCF2-ED2D9003254B}">
      <dgm:prSet/>
      <dgm:spPr/>
      <dgm:t>
        <a:bodyPr/>
        <a:lstStyle/>
        <a:p>
          <a:endParaRPr lang="en-US"/>
        </a:p>
      </dgm:t>
    </dgm:pt>
    <dgm:pt modelId="{C0F35E45-23AE-41F6-8A43-6B2DBD1F9D5E}" type="sibTrans" cxnId="{C950CCB9-ADD1-4CA6-BCF2-ED2D9003254B}">
      <dgm:prSet/>
      <dgm:spPr/>
      <dgm:t>
        <a:bodyPr/>
        <a:lstStyle/>
        <a:p>
          <a:endParaRPr lang="en-US"/>
        </a:p>
      </dgm:t>
    </dgm:pt>
    <dgm:pt modelId="{139C8A44-F4EE-4D96-9410-372ED1876CC7}">
      <dgm:prSet phldrT="[Text]"/>
      <dgm:spPr/>
      <dgm:t>
        <a:bodyPr/>
        <a:lstStyle/>
        <a:p>
          <a:r>
            <a:rPr lang="vi-VN" b="1" dirty="0">
              <a:solidFill>
                <a:schemeClr val="bg1"/>
              </a:solidFill>
              <a:latin typeface="+mj-lt"/>
            </a:rPr>
            <a:t>LƯU TRỮ ĐỘC LẬP</a:t>
          </a:r>
          <a:endParaRPr lang="en-US" b="1" dirty="0">
            <a:solidFill>
              <a:schemeClr val="bg1"/>
            </a:solidFill>
            <a:latin typeface="+mj-lt"/>
          </a:endParaRPr>
        </a:p>
      </dgm:t>
    </dgm:pt>
    <dgm:pt modelId="{50962307-36F8-4C97-AE54-A0E9B056D1FE}" type="parTrans" cxnId="{28BF34AD-752B-4600-AFD7-123404A128C5}">
      <dgm:prSet/>
      <dgm:spPr/>
      <dgm:t>
        <a:bodyPr/>
        <a:lstStyle/>
        <a:p>
          <a:endParaRPr lang="en-US"/>
        </a:p>
      </dgm:t>
    </dgm:pt>
    <dgm:pt modelId="{9D22DD81-92E2-4597-AE70-4D9EB6605465}" type="sibTrans" cxnId="{28BF34AD-752B-4600-AFD7-123404A128C5}">
      <dgm:prSet/>
      <dgm:spPr/>
      <dgm:t>
        <a:bodyPr/>
        <a:lstStyle/>
        <a:p>
          <a:endParaRPr lang="en-US"/>
        </a:p>
      </dgm:t>
    </dgm:pt>
    <dgm:pt modelId="{4B3ED126-1F1B-49F3-BDC1-346483390567}">
      <dgm:prSet phldrT="[Text]"/>
      <dgm:spPr/>
      <dgm:t>
        <a:bodyPr/>
        <a:lstStyle/>
        <a:p>
          <a:r>
            <a:rPr lang="vi-VN" b="1" dirty="0">
              <a:solidFill>
                <a:schemeClr val="bg1"/>
              </a:solidFill>
              <a:latin typeface="+mj-lt"/>
            </a:rPr>
            <a:t>DỄ DÀNG ĐỌC DỮ LIỆU TỪ CÁC CHƯƠNG TRÌNH HOẶC PHẦN MỀM</a:t>
          </a:r>
          <a:endParaRPr lang="en-US" b="1" dirty="0">
            <a:solidFill>
              <a:schemeClr val="bg1"/>
            </a:solidFill>
            <a:latin typeface="+mj-lt"/>
          </a:endParaRPr>
        </a:p>
      </dgm:t>
    </dgm:pt>
    <dgm:pt modelId="{CC707AB4-D067-4FD2-9C25-FB3F4AA78F3D}" type="parTrans" cxnId="{4C7B451B-2CCF-43B9-9734-B5727AF6B409}">
      <dgm:prSet/>
      <dgm:spPr/>
      <dgm:t>
        <a:bodyPr/>
        <a:lstStyle/>
        <a:p>
          <a:endParaRPr lang="en-US"/>
        </a:p>
      </dgm:t>
    </dgm:pt>
    <dgm:pt modelId="{03937927-992A-4AB1-9F49-B0B3A05E67E6}" type="sibTrans" cxnId="{4C7B451B-2CCF-43B9-9734-B5727AF6B409}">
      <dgm:prSet/>
      <dgm:spPr/>
      <dgm:t>
        <a:bodyPr/>
        <a:lstStyle/>
        <a:p>
          <a:endParaRPr lang="en-US"/>
        </a:p>
      </dgm:t>
    </dgm:pt>
    <dgm:pt modelId="{F70F3854-EC8B-4C03-9DD8-C0A158B645A6}">
      <dgm:prSet phldrT="[Text]"/>
      <dgm:spPr/>
      <dgm:t>
        <a:bodyPr/>
        <a:lstStyle/>
        <a:p>
          <a:r>
            <a:rPr lang="vi-VN" b="1" dirty="0">
              <a:latin typeface="+mj-lt"/>
            </a:rPr>
            <a:t>HỖ TRỢ THIẾT KẾ WEBSITE</a:t>
          </a:r>
          <a:endParaRPr lang="en-US" b="1" dirty="0">
            <a:latin typeface="+mj-lt"/>
          </a:endParaRPr>
        </a:p>
      </dgm:t>
    </dgm:pt>
    <dgm:pt modelId="{0C5695FD-5D3B-4EF0-8E42-413F1D4D8139}" type="parTrans" cxnId="{43BCF466-08FC-4646-B0F8-9D83EFF2844F}">
      <dgm:prSet/>
      <dgm:spPr/>
      <dgm:t>
        <a:bodyPr/>
        <a:lstStyle/>
        <a:p>
          <a:endParaRPr lang="en-US"/>
        </a:p>
      </dgm:t>
    </dgm:pt>
    <dgm:pt modelId="{0B068872-8391-4FE6-90E6-1D9808984102}" type="sibTrans" cxnId="{43BCF466-08FC-4646-B0F8-9D83EFF2844F}">
      <dgm:prSet/>
      <dgm:spPr/>
      <dgm:t>
        <a:bodyPr/>
        <a:lstStyle/>
        <a:p>
          <a:endParaRPr lang="en-US"/>
        </a:p>
      </dgm:t>
    </dgm:pt>
    <dgm:pt modelId="{7FD56D6F-675C-4253-9119-80BDE361F8CD}">
      <dgm:prSet/>
      <dgm:spPr/>
      <dgm:t>
        <a:bodyPr/>
        <a:lstStyle/>
        <a:p>
          <a:r>
            <a:rPr lang="vi-VN" b="1" dirty="0">
              <a:latin typeface="+mj-lt"/>
            </a:rPr>
            <a:t>TẠO FILE ĐƠN GIẢN</a:t>
          </a:r>
          <a:endParaRPr lang="en-US" b="1" dirty="0">
            <a:latin typeface="+mj-lt"/>
          </a:endParaRPr>
        </a:p>
      </dgm:t>
    </dgm:pt>
    <dgm:pt modelId="{26FC04D4-69EA-491A-BF10-B016B94E30BE}" type="parTrans" cxnId="{29FA0572-9448-4F92-9B9B-E0355C8EBA44}">
      <dgm:prSet/>
      <dgm:spPr/>
      <dgm:t>
        <a:bodyPr/>
        <a:lstStyle/>
        <a:p>
          <a:endParaRPr lang="en-US"/>
        </a:p>
      </dgm:t>
    </dgm:pt>
    <dgm:pt modelId="{5097A155-7E1B-4A5B-8E22-F2D0A5FB3A09}" type="sibTrans" cxnId="{29FA0572-9448-4F92-9B9B-E0355C8EBA44}">
      <dgm:prSet/>
      <dgm:spPr/>
      <dgm:t>
        <a:bodyPr/>
        <a:lstStyle/>
        <a:p>
          <a:endParaRPr lang="en-US"/>
        </a:p>
      </dgm:t>
    </dgm:pt>
    <dgm:pt modelId="{EA089288-52CC-4D92-B582-C0EAA8E1343E}" type="pres">
      <dgm:prSet presAssocID="{F6034C0C-4780-47AF-A563-55D143B145A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EFA2C08-AAC4-42E4-AD3F-DDB7420ED0B2}" type="pres">
      <dgm:prSet presAssocID="{DB438258-BC4E-4353-8AC1-0D1DD702BC78}" presName="root1" presStyleCnt="0"/>
      <dgm:spPr/>
    </dgm:pt>
    <dgm:pt modelId="{492B3C2A-50EB-4C26-B5B5-49748C077518}" type="pres">
      <dgm:prSet presAssocID="{DB438258-BC4E-4353-8AC1-0D1DD702BC78}" presName="LevelOneTextNode" presStyleLbl="node0" presStyleIdx="0" presStyleCnt="1">
        <dgm:presLayoutVars>
          <dgm:chPref val="3"/>
        </dgm:presLayoutVars>
      </dgm:prSet>
      <dgm:spPr/>
    </dgm:pt>
    <dgm:pt modelId="{F0AEAF84-E8CD-4CCA-92ED-9D97B621A486}" type="pres">
      <dgm:prSet presAssocID="{DB438258-BC4E-4353-8AC1-0D1DD702BC78}" presName="level2hierChild" presStyleCnt="0"/>
      <dgm:spPr/>
    </dgm:pt>
    <dgm:pt modelId="{504AF3DB-E67E-43F4-8632-9CA8353F89BD}" type="pres">
      <dgm:prSet presAssocID="{50962307-36F8-4C97-AE54-A0E9B056D1FE}" presName="conn2-1" presStyleLbl="parChTrans1D2" presStyleIdx="0" presStyleCnt="4"/>
      <dgm:spPr/>
    </dgm:pt>
    <dgm:pt modelId="{84F47D6A-2C42-4253-BD68-5250DA56657F}" type="pres">
      <dgm:prSet presAssocID="{50962307-36F8-4C97-AE54-A0E9B056D1FE}" presName="connTx" presStyleLbl="parChTrans1D2" presStyleIdx="0" presStyleCnt="4"/>
      <dgm:spPr/>
    </dgm:pt>
    <dgm:pt modelId="{C0119AD5-A0BE-43BE-AB17-2430C8D9EE36}" type="pres">
      <dgm:prSet presAssocID="{139C8A44-F4EE-4D96-9410-372ED1876CC7}" presName="root2" presStyleCnt="0"/>
      <dgm:spPr/>
    </dgm:pt>
    <dgm:pt modelId="{4BBA8A51-28FC-4B70-ACA1-3F9A7D935053}" type="pres">
      <dgm:prSet presAssocID="{139C8A44-F4EE-4D96-9410-372ED1876CC7}" presName="LevelTwoTextNode" presStyleLbl="node2" presStyleIdx="0" presStyleCnt="4" custScaleX="167445">
        <dgm:presLayoutVars>
          <dgm:chPref val="3"/>
        </dgm:presLayoutVars>
      </dgm:prSet>
      <dgm:spPr/>
    </dgm:pt>
    <dgm:pt modelId="{0435CFEA-0138-4185-AAC3-093991934CB2}" type="pres">
      <dgm:prSet presAssocID="{139C8A44-F4EE-4D96-9410-372ED1876CC7}" presName="level3hierChild" presStyleCnt="0"/>
      <dgm:spPr/>
    </dgm:pt>
    <dgm:pt modelId="{B77C16BA-48A3-4561-A06E-6AFE4A306F3B}" type="pres">
      <dgm:prSet presAssocID="{CC707AB4-D067-4FD2-9C25-FB3F4AA78F3D}" presName="conn2-1" presStyleLbl="parChTrans1D2" presStyleIdx="1" presStyleCnt="4"/>
      <dgm:spPr/>
    </dgm:pt>
    <dgm:pt modelId="{C0FA9325-CD6E-47DF-967D-6E24904611BD}" type="pres">
      <dgm:prSet presAssocID="{CC707AB4-D067-4FD2-9C25-FB3F4AA78F3D}" presName="connTx" presStyleLbl="parChTrans1D2" presStyleIdx="1" presStyleCnt="4"/>
      <dgm:spPr/>
    </dgm:pt>
    <dgm:pt modelId="{B1D0FF00-C31C-4262-BEF5-AABA6C0254C3}" type="pres">
      <dgm:prSet presAssocID="{4B3ED126-1F1B-49F3-BDC1-346483390567}" presName="root2" presStyleCnt="0"/>
      <dgm:spPr/>
    </dgm:pt>
    <dgm:pt modelId="{8E1AF708-84F5-48DB-ADE1-71AAE2049895}" type="pres">
      <dgm:prSet presAssocID="{4B3ED126-1F1B-49F3-BDC1-346483390567}" presName="LevelTwoTextNode" presStyleLbl="node2" presStyleIdx="1" presStyleCnt="4" custScaleX="167396">
        <dgm:presLayoutVars>
          <dgm:chPref val="3"/>
        </dgm:presLayoutVars>
      </dgm:prSet>
      <dgm:spPr/>
    </dgm:pt>
    <dgm:pt modelId="{4122E799-F35F-4060-977B-1EF7A0726C9E}" type="pres">
      <dgm:prSet presAssocID="{4B3ED126-1F1B-49F3-BDC1-346483390567}" presName="level3hierChild" presStyleCnt="0"/>
      <dgm:spPr/>
    </dgm:pt>
    <dgm:pt modelId="{E99AAF7F-076C-4F80-A7EF-9C7D4D4E8B96}" type="pres">
      <dgm:prSet presAssocID="{0C5695FD-5D3B-4EF0-8E42-413F1D4D8139}" presName="conn2-1" presStyleLbl="parChTrans1D2" presStyleIdx="2" presStyleCnt="4"/>
      <dgm:spPr/>
    </dgm:pt>
    <dgm:pt modelId="{9BCE14E6-EC9A-4D86-B20D-40A6CFE75800}" type="pres">
      <dgm:prSet presAssocID="{0C5695FD-5D3B-4EF0-8E42-413F1D4D8139}" presName="connTx" presStyleLbl="parChTrans1D2" presStyleIdx="2" presStyleCnt="4"/>
      <dgm:spPr/>
    </dgm:pt>
    <dgm:pt modelId="{27EB4747-CD1F-4EC6-8B49-D4F8D03B5FBC}" type="pres">
      <dgm:prSet presAssocID="{F70F3854-EC8B-4C03-9DD8-C0A158B645A6}" presName="root2" presStyleCnt="0"/>
      <dgm:spPr/>
    </dgm:pt>
    <dgm:pt modelId="{FF5178F4-4E8A-405F-AB99-ED831F224B73}" type="pres">
      <dgm:prSet presAssocID="{F70F3854-EC8B-4C03-9DD8-C0A158B645A6}" presName="LevelTwoTextNode" presStyleLbl="node2" presStyleIdx="2" presStyleCnt="4" custScaleX="167396">
        <dgm:presLayoutVars>
          <dgm:chPref val="3"/>
        </dgm:presLayoutVars>
      </dgm:prSet>
      <dgm:spPr/>
    </dgm:pt>
    <dgm:pt modelId="{D19A22C5-5B2C-487E-AFAA-64FD3DB5D8E2}" type="pres">
      <dgm:prSet presAssocID="{F70F3854-EC8B-4C03-9DD8-C0A158B645A6}" presName="level3hierChild" presStyleCnt="0"/>
      <dgm:spPr/>
    </dgm:pt>
    <dgm:pt modelId="{6BCE768E-8A32-420B-82FC-823EE924E4B8}" type="pres">
      <dgm:prSet presAssocID="{26FC04D4-69EA-491A-BF10-B016B94E30BE}" presName="conn2-1" presStyleLbl="parChTrans1D2" presStyleIdx="3" presStyleCnt="4"/>
      <dgm:spPr/>
    </dgm:pt>
    <dgm:pt modelId="{78CC884E-1FE2-4C16-B67B-3983ACC33EF4}" type="pres">
      <dgm:prSet presAssocID="{26FC04D4-69EA-491A-BF10-B016B94E30BE}" presName="connTx" presStyleLbl="parChTrans1D2" presStyleIdx="3" presStyleCnt="4"/>
      <dgm:spPr/>
    </dgm:pt>
    <dgm:pt modelId="{127D29B8-F5B9-4456-A973-536851C64695}" type="pres">
      <dgm:prSet presAssocID="{7FD56D6F-675C-4253-9119-80BDE361F8CD}" presName="root2" presStyleCnt="0"/>
      <dgm:spPr/>
    </dgm:pt>
    <dgm:pt modelId="{81947E86-B30B-4029-B01A-1AC74B2B7AF5}" type="pres">
      <dgm:prSet presAssocID="{7FD56D6F-675C-4253-9119-80BDE361F8CD}" presName="LevelTwoTextNode" presStyleLbl="node2" presStyleIdx="3" presStyleCnt="4" custScaleX="167396">
        <dgm:presLayoutVars>
          <dgm:chPref val="3"/>
        </dgm:presLayoutVars>
      </dgm:prSet>
      <dgm:spPr/>
    </dgm:pt>
    <dgm:pt modelId="{E5BBAA97-BE4C-4BF4-B458-F6B59AECB4E2}" type="pres">
      <dgm:prSet presAssocID="{7FD56D6F-675C-4253-9119-80BDE361F8CD}" presName="level3hierChild" presStyleCnt="0"/>
      <dgm:spPr/>
    </dgm:pt>
  </dgm:ptLst>
  <dgm:cxnLst>
    <dgm:cxn modelId="{4C7B451B-2CCF-43B9-9734-B5727AF6B409}" srcId="{DB438258-BC4E-4353-8AC1-0D1DD702BC78}" destId="{4B3ED126-1F1B-49F3-BDC1-346483390567}" srcOrd="1" destOrd="0" parTransId="{CC707AB4-D067-4FD2-9C25-FB3F4AA78F3D}" sibTransId="{03937927-992A-4AB1-9F49-B0B3A05E67E6}"/>
    <dgm:cxn modelId="{448A3F23-188D-439B-B5DF-F9B22A6C627D}" type="presOf" srcId="{26FC04D4-69EA-491A-BF10-B016B94E30BE}" destId="{6BCE768E-8A32-420B-82FC-823EE924E4B8}" srcOrd="0" destOrd="0" presId="urn:microsoft.com/office/officeart/2008/layout/HorizontalMultiLevelHierarchy#1"/>
    <dgm:cxn modelId="{6C63CF38-EAAB-4B41-8E6D-DD2BBEB8F8F6}" type="presOf" srcId="{DB438258-BC4E-4353-8AC1-0D1DD702BC78}" destId="{492B3C2A-50EB-4C26-B5B5-49748C077518}" srcOrd="0" destOrd="0" presId="urn:microsoft.com/office/officeart/2008/layout/HorizontalMultiLevelHierarchy#1"/>
    <dgm:cxn modelId="{2F4CE039-B282-4941-8066-53C489F6A89A}" type="presOf" srcId="{CC707AB4-D067-4FD2-9C25-FB3F4AA78F3D}" destId="{B77C16BA-48A3-4561-A06E-6AFE4A306F3B}" srcOrd="0" destOrd="0" presId="urn:microsoft.com/office/officeart/2008/layout/HorizontalMultiLevelHierarchy#1"/>
    <dgm:cxn modelId="{81301E40-40F4-48C6-8616-011E2332E8CC}" type="presOf" srcId="{F70F3854-EC8B-4C03-9DD8-C0A158B645A6}" destId="{FF5178F4-4E8A-405F-AB99-ED831F224B73}" srcOrd="0" destOrd="0" presId="urn:microsoft.com/office/officeart/2008/layout/HorizontalMultiLevelHierarchy#1"/>
    <dgm:cxn modelId="{43BCF466-08FC-4646-B0F8-9D83EFF2844F}" srcId="{DB438258-BC4E-4353-8AC1-0D1DD702BC78}" destId="{F70F3854-EC8B-4C03-9DD8-C0A158B645A6}" srcOrd="2" destOrd="0" parTransId="{0C5695FD-5D3B-4EF0-8E42-413F1D4D8139}" sibTransId="{0B068872-8391-4FE6-90E6-1D9808984102}"/>
    <dgm:cxn modelId="{8BE1DB6A-FFC9-4CB9-983B-E687ABE74321}" type="presOf" srcId="{50962307-36F8-4C97-AE54-A0E9B056D1FE}" destId="{84F47D6A-2C42-4253-BD68-5250DA56657F}" srcOrd="1" destOrd="0" presId="urn:microsoft.com/office/officeart/2008/layout/HorizontalMultiLevelHierarchy#1"/>
    <dgm:cxn modelId="{29FA0572-9448-4F92-9B9B-E0355C8EBA44}" srcId="{DB438258-BC4E-4353-8AC1-0D1DD702BC78}" destId="{7FD56D6F-675C-4253-9119-80BDE361F8CD}" srcOrd="3" destOrd="0" parTransId="{26FC04D4-69EA-491A-BF10-B016B94E30BE}" sibTransId="{5097A155-7E1B-4A5B-8E22-F2D0A5FB3A09}"/>
    <dgm:cxn modelId="{E642475A-87EB-4F66-8315-EEA06C07F625}" type="presOf" srcId="{26FC04D4-69EA-491A-BF10-B016B94E30BE}" destId="{78CC884E-1FE2-4C16-B67B-3983ACC33EF4}" srcOrd="1" destOrd="0" presId="urn:microsoft.com/office/officeart/2008/layout/HorizontalMultiLevelHierarchy#1"/>
    <dgm:cxn modelId="{1C178E7B-6DFE-4DDE-A32C-6E169D10D3F7}" type="presOf" srcId="{0C5695FD-5D3B-4EF0-8E42-413F1D4D8139}" destId="{E99AAF7F-076C-4F80-A7EF-9C7D4D4E8B96}" srcOrd="0" destOrd="0" presId="urn:microsoft.com/office/officeart/2008/layout/HorizontalMultiLevelHierarchy#1"/>
    <dgm:cxn modelId="{05187B82-C6F6-471E-A18B-52332D25A969}" type="presOf" srcId="{7FD56D6F-675C-4253-9119-80BDE361F8CD}" destId="{81947E86-B30B-4029-B01A-1AC74B2B7AF5}" srcOrd="0" destOrd="0" presId="urn:microsoft.com/office/officeart/2008/layout/HorizontalMultiLevelHierarchy#1"/>
    <dgm:cxn modelId="{28BF34AD-752B-4600-AFD7-123404A128C5}" srcId="{DB438258-BC4E-4353-8AC1-0D1DD702BC78}" destId="{139C8A44-F4EE-4D96-9410-372ED1876CC7}" srcOrd="0" destOrd="0" parTransId="{50962307-36F8-4C97-AE54-A0E9B056D1FE}" sibTransId="{9D22DD81-92E2-4597-AE70-4D9EB6605465}"/>
    <dgm:cxn modelId="{AAE8C7B2-6A19-4CB6-BA62-ABB8D1E806D8}" type="presOf" srcId="{4B3ED126-1F1B-49F3-BDC1-346483390567}" destId="{8E1AF708-84F5-48DB-ADE1-71AAE2049895}" srcOrd="0" destOrd="0" presId="urn:microsoft.com/office/officeart/2008/layout/HorizontalMultiLevelHierarchy#1"/>
    <dgm:cxn modelId="{F84A39B4-D874-4B77-9FF9-C763B440E4DB}" type="presOf" srcId="{139C8A44-F4EE-4D96-9410-372ED1876CC7}" destId="{4BBA8A51-28FC-4B70-ACA1-3F9A7D935053}" srcOrd="0" destOrd="0" presId="urn:microsoft.com/office/officeart/2008/layout/HorizontalMultiLevelHierarchy#1"/>
    <dgm:cxn modelId="{C950CCB9-ADD1-4CA6-BCF2-ED2D9003254B}" srcId="{F6034C0C-4780-47AF-A563-55D143B145AB}" destId="{DB438258-BC4E-4353-8AC1-0D1DD702BC78}" srcOrd="0" destOrd="0" parTransId="{809D3870-7FA0-4ECC-AB27-ACF0899B4198}" sibTransId="{C0F35E45-23AE-41F6-8A43-6B2DBD1F9D5E}"/>
    <dgm:cxn modelId="{709E0FCF-1B66-4C49-B36A-A7905C68C5AB}" type="presOf" srcId="{0C5695FD-5D3B-4EF0-8E42-413F1D4D8139}" destId="{9BCE14E6-EC9A-4D86-B20D-40A6CFE75800}" srcOrd="1" destOrd="0" presId="urn:microsoft.com/office/officeart/2008/layout/HorizontalMultiLevelHierarchy#1"/>
    <dgm:cxn modelId="{9221A8F3-AB8E-4EC1-B326-EDF1C45C3FEE}" type="presOf" srcId="{F6034C0C-4780-47AF-A563-55D143B145AB}" destId="{EA089288-52CC-4D92-B582-C0EAA8E1343E}" srcOrd="0" destOrd="0" presId="urn:microsoft.com/office/officeart/2008/layout/HorizontalMultiLevelHierarchy#1"/>
    <dgm:cxn modelId="{FBBEDDF3-74B0-4F44-81E3-E55979D55DDA}" type="presOf" srcId="{CC707AB4-D067-4FD2-9C25-FB3F4AA78F3D}" destId="{C0FA9325-CD6E-47DF-967D-6E24904611BD}" srcOrd="1" destOrd="0" presId="urn:microsoft.com/office/officeart/2008/layout/HorizontalMultiLevelHierarchy#1"/>
    <dgm:cxn modelId="{67AAB6F7-5A5C-4C8C-9683-EFDB8595989E}" type="presOf" srcId="{50962307-36F8-4C97-AE54-A0E9B056D1FE}" destId="{504AF3DB-E67E-43F4-8632-9CA8353F89BD}" srcOrd="0" destOrd="0" presId="urn:microsoft.com/office/officeart/2008/layout/HorizontalMultiLevelHierarchy#1"/>
    <dgm:cxn modelId="{37BE254D-A857-43FE-A8BA-146F47F569BB}" type="presParOf" srcId="{EA089288-52CC-4D92-B582-C0EAA8E1343E}" destId="{6EFA2C08-AAC4-42E4-AD3F-DDB7420ED0B2}" srcOrd="0" destOrd="0" presId="urn:microsoft.com/office/officeart/2008/layout/HorizontalMultiLevelHierarchy#1"/>
    <dgm:cxn modelId="{F623B597-2E61-4895-AE6A-89F756F453CD}" type="presParOf" srcId="{6EFA2C08-AAC4-42E4-AD3F-DDB7420ED0B2}" destId="{492B3C2A-50EB-4C26-B5B5-49748C077518}" srcOrd="0" destOrd="0" presId="urn:microsoft.com/office/officeart/2008/layout/HorizontalMultiLevelHierarchy#1"/>
    <dgm:cxn modelId="{351BFB74-E5A9-4B4D-8954-F85D2750EC4C}" type="presParOf" srcId="{6EFA2C08-AAC4-42E4-AD3F-DDB7420ED0B2}" destId="{F0AEAF84-E8CD-4CCA-92ED-9D97B621A486}" srcOrd="1" destOrd="0" presId="urn:microsoft.com/office/officeart/2008/layout/HorizontalMultiLevelHierarchy#1"/>
    <dgm:cxn modelId="{69B23FF2-7A4D-4361-A839-D18C0DC4E180}" type="presParOf" srcId="{F0AEAF84-E8CD-4CCA-92ED-9D97B621A486}" destId="{504AF3DB-E67E-43F4-8632-9CA8353F89BD}" srcOrd="0" destOrd="0" presId="urn:microsoft.com/office/officeart/2008/layout/HorizontalMultiLevelHierarchy#1"/>
    <dgm:cxn modelId="{B8289B70-9A20-4D81-AB00-C5AFE8A5E07C}" type="presParOf" srcId="{504AF3DB-E67E-43F4-8632-9CA8353F89BD}" destId="{84F47D6A-2C42-4253-BD68-5250DA56657F}" srcOrd="0" destOrd="0" presId="urn:microsoft.com/office/officeart/2008/layout/HorizontalMultiLevelHierarchy#1"/>
    <dgm:cxn modelId="{A4ECDF51-C0AD-4D41-AADB-32DCAB0C9C6F}" type="presParOf" srcId="{F0AEAF84-E8CD-4CCA-92ED-9D97B621A486}" destId="{C0119AD5-A0BE-43BE-AB17-2430C8D9EE36}" srcOrd="1" destOrd="0" presId="urn:microsoft.com/office/officeart/2008/layout/HorizontalMultiLevelHierarchy#1"/>
    <dgm:cxn modelId="{698DE4B1-890A-48AC-9621-22714CC210AF}" type="presParOf" srcId="{C0119AD5-A0BE-43BE-AB17-2430C8D9EE36}" destId="{4BBA8A51-28FC-4B70-ACA1-3F9A7D935053}" srcOrd="0" destOrd="0" presId="urn:microsoft.com/office/officeart/2008/layout/HorizontalMultiLevelHierarchy#1"/>
    <dgm:cxn modelId="{7AAAC06F-84BF-4737-8199-FFB2B7466DB6}" type="presParOf" srcId="{C0119AD5-A0BE-43BE-AB17-2430C8D9EE36}" destId="{0435CFEA-0138-4185-AAC3-093991934CB2}" srcOrd="1" destOrd="0" presId="urn:microsoft.com/office/officeart/2008/layout/HorizontalMultiLevelHierarchy#1"/>
    <dgm:cxn modelId="{29394CC0-FB9E-410C-B8BB-F64A0F4525EB}" type="presParOf" srcId="{F0AEAF84-E8CD-4CCA-92ED-9D97B621A486}" destId="{B77C16BA-48A3-4561-A06E-6AFE4A306F3B}" srcOrd="2" destOrd="0" presId="urn:microsoft.com/office/officeart/2008/layout/HorizontalMultiLevelHierarchy#1"/>
    <dgm:cxn modelId="{29008C5C-3557-4600-8B1B-1F27B8426382}" type="presParOf" srcId="{B77C16BA-48A3-4561-A06E-6AFE4A306F3B}" destId="{C0FA9325-CD6E-47DF-967D-6E24904611BD}" srcOrd="0" destOrd="0" presId="urn:microsoft.com/office/officeart/2008/layout/HorizontalMultiLevelHierarchy#1"/>
    <dgm:cxn modelId="{31E71EDE-9509-440B-8337-7D4529D1FA11}" type="presParOf" srcId="{F0AEAF84-E8CD-4CCA-92ED-9D97B621A486}" destId="{B1D0FF00-C31C-4262-BEF5-AABA6C0254C3}" srcOrd="3" destOrd="0" presId="urn:microsoft.com/office/officeart/2008/layout/HorizontalMultiLevelHierarchy#1"/>
    <dgm:cxn modelId="{53E51702-2165-45FF-A646-5D75542971FD}" type="presParOf" srcId="{B1D0FF00-C31C-4262-BEF5-AABA6C0254C3}" destId="{8E1AF708-84F5-48DB-ADE1-71AAE2049895}" srcOrd="0" destOrd="0" presId="urn:microsoft.com/office/officeart/2008/layout/HorizontalMultiLevelHierarchy#1"/>
    <dgm:cxn modelId="{1FF8E8F0-CAB1-4AD7-B98C-BFD15ED8FCAF}" type="presParOf" srcId="{B1D0FF00-C31C-4262-BEF5-AABA6C0254C3}" destId="{4122E799-F35F-4060-977B-1EF7A0726C9E}" srcOrd="1" destOrd="0" presId="urn:microsoft.com/office/officeart/2008/layout/HorizontalMultiLevelHierarchy#1"/>
    <dgm:cxn modelId="{C931B12F-0BE8-4CCB-96C2-FC960460E703}" type="presParOf" srcId="{F0AEAF84-E8CD-4CCA-92ED-9D97B621A486}" destId="{E99AAF7F-076C-4F80-A7EF-9C7D4D4E8B96}" srcOrd="4" destOrd="0" presId="urn:microsoft.com/office/officeart/2008/layout/HorizontalMultiLevelHierarchy#1"/>
    <dgm:cxn modelId="{6D10155C-ECEF-49BC-AA4A-F0B44B4129AB}" type="presParOf" srcId="{E99AAF7F-076C-4F80-A7EF-9C7D4D4E8B96}" destId="{9BCE14E6-EC9A-4D86-B20D-40A6CFE75800}" srcOrd="0" destOrd="0" presId="urn:microsoft.com/office/officeart/2008/layout/HorizontalMultiLevelHierarchy#1"/>
    <dgm:cxn modelId="{DB7BD132-B653-4333-8EE4-455043ADC715}" type="presParOf" srcId="{F0AEAF84-E8CD-4CCA-92ED-9D97B621A486}" destId="{27EB4747-CD1F-4EC6-8B49-D4F8D03B5FBC}" srcOrd="5" destOrd="0" presId="urn:microsoft.com/office/officeart/2008/layout/HorizontalMultiLevelHierarchy#1"/>
    <dgm:cxn modelId="{F40AC18D-8243-4BF5-BD27-CC8B9E6B960C}" type="presParOf" srcId="{27EB4747-CD1F-4EC6-8B49-D4F8D03B5FBC}" destId="{FF5178F4-4E8A-405F-AB99-ED831F224B73}" srcOrd="0" destOrd="0" presId="urn:microsoft.com/office/officeart/2008/layout/HorizontalMultiLevelHierarchy#1"/>
    <dgm:cxn modelId="{05FEF570-8C5E-45C0-B817-B091AC15E383}" type="presParOf" srcId="{27EB4747-CD1F-4EC6-8B49-D4F8D03B5FBC}" destId="{D19A22C5-5B2C-487E-AFAA-64FD3DB5D8E2}" srcOrd="1" destOrd="0" presId="urn:microsoft.com/office/officeart/2008/layout/HorizontalMultiLevelHierarchy#1"/>
    <dgm:cxn modelId="{A0FDFAA6-F94D-4A93-9AD7-2FC227383766}" type="presParOf" srcId="{F0AEAF84-E8CD-4CCA-92ED-9D97B621A486}" destId="{6BCE768E-8A32-420B-82FC-823EE924E4B8}" srcOrd="6" destOrd="0" presId="urn:microsoft.com/office/officeart/2008/layout/HorizontalMultiLevelHierarchy#1"/>
    <dgm:cxn modelId="{347EFE24-F675-41F5-93FB-2F9E89B11A4F}" type="presParOf" srcId="{6BCE768E-8A32-420B-82FC-823EE924E4B8}" destId="{78CC884E-1FE2-4C16-B67B-3983ACC33EF4}" srcOrd="0" destOrd="0" presId="urn:microsoft.com/office/officeart/2008/layout/HorizontalMultiLevelHierarchy#1"/>
    <dgm:cxn modelId="{E7787881-E52F-4DA9-9C27-266501EABED0}" type="presParOf" srcId="{F0AEAF84-E8CD-4CCA-92ED-9D97B621A486}" destId="{127D29B8-F5B9-4456-A973-536851C64695}" srcOrd="7" destOrd="0" presId="urn:microsoft.com/office/officeart/2008/layout/HorizontalMultiLevelHierarchy#1"/>
    <dgm:cxn modelId="{5F08BE30-7A03-4486-9CF7-41A94196E72A}" type="presParOf" srcId="{127D29B8-F5B9-4456-A973-536851C64695}" destId="{81947E86-B30B-4029-B01A-1AC74B2B7AF5}" srcOrd="0" destOrd="0" presId="urn:microsoft.com/office/officeart/2008/layout/HorizontalMultiLevelHierarchy#1"/>
    <dgm:cxn modelId="{89CE64BF-970C-44F7-A31B-CEA37F131A06}" type="presParOf" srcId="{127D29B8-F5B9-4456-A973-536851C64695}" destId="{E5BBAA97-BE4C-4BF4-B458-F6B59AECB4E2}" srcOrd="1" destOrd="0" presId="urn:microsoft.com/office/officeart/2008/layout/HorizontalMultiLevelHierarchy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A3581E-2744-400D-ACD7-E4026CAD9CE8}" type="doc">
      <dgm:prSet loTypeId="urn:microsoft.com/office/officeart/2005/8/layout/orgChart1#1" loCatId="hierarchy" qsTypeId="urn:microsoft.com/office/officeart/2005/8/quickstyle/simple1#6" qsCatId="simple" csTypeId="urn:microsoft.com/office/officeart/2005/8/colors/accent5_1#1" csCatId="accent5" phldr="1"/>
      <dgm:spPr/>
      <dgm:t>
        <a:bodyPr/>
        <a:lstStyle/>
        <a:p>
          <a:endParaRPr lang="en-US"/>
        </a:p>
      </dgm:t>
    </dgm:pt>
    <dgm:pt modelId="{8E6A3435-AC27-41E7-B3FB-0E8513D6C2E3}">
      <dgm:prSet phldrT="[Text]" custT="1"/>
      <dgm:spPr/>
      <dgm:t>
        <a:bodyPr/>
        <a:lstStyle/>
        <a:p>
          <a:r>
            <a:rPr lang="vi-VN" sz="2000" b="1" dirty="0">
              <a:latin typeface="+mj-lt"/>
            </a:rPr>
            <a:t>HEADER</a:t>
          </a:r>
          <a:endParaRPr lang="en-US" sz="2000" b="1" dirty="0">
            <a:latin typeface="+mj-lt"/>
          </a:endParaRPr>
        </a:p>
      </dgm:t>
    </dgm:pt>
    <dgm:pt modelId="{165F31A6-1671-411F-B673-4C8594483BB3}" type="parTrans" cxnId="{49985092-801F-4B4D-9D1E-2A081C947F2F}">
      <dgm:prSet/>
      <dgm:spPr/>
      <dgm:t>
        <a:bodyPr/>
        <a:lstStyle/>
        <a:p>
          <a:endParaRPr lang="en-US"/>
        </a:p>
      </dgm:t>
    </dgm:pt>
    <dgm:pt modelId="{3704E496-51CD-4920-8A19-A49FE15E88DA}" type="sibTrans" cxnId="{49985092-801F-4B4D-9D1E-2A081C947F2F}">
      <dgm:prSet/>
      <dgm:spPr/>
      <dgm:t>
        <a:bodyPr/>
        <a:lstStyle/>
        <a:p>
          <a:endParaRPr lang="en-US"/>
        </a:p>
      </dgm:t>
    </dgm:pt>
    <dgm:pt modelId="{7D6A9F18-EFE8-4243-990C-3DDB6B9B1838}" type="asst">
      <dgm:prSet phldrT="[Text]" custT="1"/>
      <dgm:spPr/>
      <dgm:t>
        <a:bodyPr/>
        <a:lstStyle/>
        <a:p>
          <a:r>
            <a:rPr lang="vi-VN" sz="2000" b="1" dirty="0">
              <a:latin typeface="+mj-lt"/>
            </a:rPr>
            <a:t>ROOT NODE</a:t>
          </a:r>
          <a:endParaRPr lang="en-US" sz="2000" b="1" dirty="0">
            <a:latin typeface="+mj-lt"/>
          </a:endParaRPr>
        </a:p>
      </dgm:t>
    </dgm:pt>
    <dgm:pt modelId="{1DAEE7A1-972D-4DCE-A97B-CE7DCB142D60}" type="parTrans" cxnId="{B053A6A0-8A4C-400A-9890-85D1DFB506C2}">
      <dgm:prSet/>
      <dgm:spPr/>
      <dgm:t>
        <a:bodyPr/>
        <a:lstStyle/>
        <a:p>
          <a:endParaRPr lang="en-US"/>
        </a:p>
      </dgm:t>
    </dgm:pt>
    <dgm:pt modelId="{079245E0-C9F3-409C-894A-B2696299D866}" type="sibTrans" cxnId="{B053A6A0-8A4C-400A-9890-85D1DFB506C2}">
      <dgm:prSet/>
      <dgm:spPr/>
      <dgm:t>
        <a:bodyPr/>
        <a:lstStyle/>
        <a:p>
          <a:endParaRPr lang="en-US"/>
        </a:p>
      </dgm:t>
    </dgm:pt>
    <dgm:pt modelId="{9AFCA29D-72E8-4171-8315-BAB0D15BAC63}">
      <dgm:prSet phldrT="[Text]" custT="1"/>
      <dgm:spPr/>
      <dgm:t>
        <a:bodyPr/>
        <a:lstStyle/>
        <a:p>
          <a:r>
            <a:rPr lang="vi-VN" sz="2000" b="1" dirty="0">
              <a:latin typeface="+mj-lt"/>
            </a:rPr>
            <a:t>ELEMENT</a:t>
          </a:r>
          <a:endParaRPr lang="en-US" sz="2000" b="1" dirty="0">
            <a:latin typeface="+mj-lt"/>
          </a:endParaRPr>
        </a:p>
      </dgm:t>
    </dgm:pt>
    <dgm:pt modelId="{B926F5D5-9E24-47CA-B1D3-7A73ACABA330}" type="parTrans" cxnId="{A90B1FA9-EFA4-4FB5-8DA3-A872729A3C58}">
      <dgm:prSet/>
      <dgm:spPr/>
      <dgm:t>
        <a:bodyPr/>
        <a:lstStyle/>
        <a:p>
          <a:endParaRPr lang="en-US"/>
        </a:p>
      </dgm:t>
    </dgm:pt>
    <dgm:pt modelId="{BC2A5DC7-D7E4-4EE8-8362-D6C2D2484BE3}" type="sibTrans" cxnId="{A90B1FA9-EFA4-4FB5-8DA3-A872729A3C58}">
      <dgm:prSet/>
      <dgm:spPr/>
      <dgm:t>
        <a:bodyPr/>
        <a:lstStyle/>
        <a:p>
          <a:endParaRPr lang="en-US"/>
        </a:p>
      </dgm:t>
    </dgm:pt>
    <dgm:pt modelId="{A0CF8D24-9053-42A0-9794-F542064885B9}">
      <dgm:prSet phldrT="[Text]" custT="1"/>
      <dgm:spPr/>
      <dgm:t>
        <a:bodyPr/>
        <a:lstStyle/>
        <a:p>
          <a:r>
            <a:rPr lang="vi-VN" sz="2000" b="1" dirty="0">
              <a:latin typeface="+mj-lt"/>
            </a:rPr>
            <a:t>ELEMENT</a:t>
          </a:r>
          <a:endParaRPr lang="en-US" sz="2000" b="1" dirty="0"/>
        </a:p>
      </dgm:t>
    </dgm:pt>
    <dgm:pt modelId="{25448907-42A4-4C85-AC46-BF7DA4C91C15}" type="parTrans" cxnId="{40AE97EC-D261-4200-8528-CD926BDF6FED}">
      <dgm:prSet/>
      <dgm:spPr/>
      <dgm:t>
        <a:bodyPr/>
        <a:lstStyle/>
        <a:p>
          <a:endParaRPr lang="en-US"/>
        </a:p>
      </dgm:t>
    </dgm:pt>
    <dgm:pt modelId="{A3713BD4-9961-4338-B517-1703C74742B0}" type="sibTrans" cxnId="{40AE97EC-D261-4200-8528-CD926BDF6FED}">
      <dgm:prSet/>
      <dgm:spPr/>
      <dgm:t>
        <a:bodyPr/>
        <a:lstStyle/>
        <a:p>
          <a:endParaRPr lang="en-US"/>
        </a:p>
      </dgm:t>
    </dgm:pt>
    <dgm:pt modelId="{ECC6AA70-5FB7-4460-98F5-D1D129F8E739}">
      <dgm:prSet phldrT="[Text]" custT="1"/>
      <dgm:spPr/>
      <dgm:t>
        <a:bodyPr/>
        <a:lstStyle/>
        <a:p>
          <a:r>
            <a:rPr lang="vi-VN" sz="2000" b="1" dirty="0">
              <a:latin typeface="+mj-lt"/>
            </a:rPr>
            <a:t>ELEMENT</a:t>
          </a:r>
          <a:endParaRPr lang="en-US" sz="2000" b="1" dirty="0"/>
        </a:p>
      </dgm:t>
    </dgm:pt>
    <dgm:pt modelId="{D0ED5196-D109-41B4-ADBC-6AEE0BE5AE9D}" type="parTrans" cxnId="{C116D390-514B-407A-85B0-0BB11C762605}">
      <dgm:prSet/>
      <dgm:spPr/>
      <dgm:t>
        <a:bodyPr/>
        <a:lstStyle/>
        <a:p>
          <a:endParaRPr lang="en-US"/>
        </a:p>
      </dgm:t>
    </dgm:pt>
    <dgm:pt modelId="{E3EA6406-E640-4F89-A351-F0689E4C4E9A}" type="sibTrans" cxnId="{C116D390-514B-407A-85B0-0BB11C762605}">
      <dgm:prSet/>
      <dgm:spPr/>
      <dgm:t>
        <a:bodyPr/>
        <a:lstStyle/>
        <a:p>
          <a:endParaRPr lang="en-US"/>
        </a:p>
      </dgm:t>
    </dgm:pt>
    <dgm:pt modelId="{B66AA6A7-EC12-4FA6-A80C-FDDAAD0B7E72}" type="pres">
      <dgm:prSet presAssocID="{F3A3581E-2744-400D-ACD7-E4026CAD9CE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A05F190-42C4-4831-9F56-C5D4BD503191}" type="pres">
      <dgm:prSet presAssocID="{8E6A3435-AC27-41E7-B3FB-0E8513D6C2E3}" presName="hierRoot1" presStyleCnt="0">
        <dgm:presLayoutVars>
          <dgm:hierBranch val="init"/>
        </dgm:presLayoutVars>
      </dgm:prSet>
      <dgm:spPr/>
    </dgm:pt>
    <dgm:pt modelId="{699FD697-4AD3-4994-A6C6-575E03884B5C}" type="pres">
      <dgm:prSet presAssocID="{8E6A3435-AC27-41E7-B3FB-0E8513D6C2E3}" presName="rootComposite1" presStyleCnt="0"/>
      <dgm:spPr/>
    </dgm:pt>
    <dgm:pt modelId="{154296B0-607B-4C8A-BB53-8A25FB5C0D54}" type="pres">
      <dgm:prSet presAssocID="{8E6A3435-AC27-41E7-B3FB-0E8513D6C2E3}" presName="rootText1" presStyleLbl="node0" presStyleIdx="0" presStyleCnt="1">
        <dgm:presLayoutVars>
          <dgm:chPref val="3"/>
        </dgm:presLayoutVars>
      </dgm:prSet>
      <dgm:spPr/>
    </dgm:pt>
    <dgm:pt modelId="{05B31444-5681-40B5-A97D-6B8524B11270}" type="pres">
      <dgm:prSet presAssocID="{8E6A3435-AC27-41E7-B3FB-0E8513D6C2E3}" presName="rootConnector1" presStyleLbl="node1" presStyleIdx="0" presStyleCnt="0"/>
      <dgm:spPr/>
    </dgm:pt>
    <dgm:pt modelId="{65F426B8-3AF6-4AA4-9B81-FEF186ABF5CF}" type="pres">
      <dgm:prSet presAssocID="{8E6A3435-AC27-41E7-B3FB-0E8513D6C2E3}" presName="hierChild2" presStyleCnt="0"/>
      <dgm:spPr/>
    </dgm:pt>
    <dgm:pt modelId="{4F3342D6-2537-4009-8197-FC42E052B7E1}" type="pres">
      <dgm:prSet presAssocID="{B926F5D5-9E24-47CA-B1D3-7A73ACABA330}" presName="Name37" presStyleLbl="parChTrans1D2" presStyleIdx="0" presStyleCnt="4"/>
      <dgm:spPr/>
    </dgm:pt>
    <dgm:pt modelId="{4CCFE9FA-4179-4663-A259-9098744AE0EE}" type="pres">
      <dgm:prSet presAssocID="{9AFCA29D-72E8-4171-8315-BAB0D15BAC63}" presName="hierRoot2" presStyleCnt="0">
        <dgm:presLayoutVars>
          <dgm:hierBranch val="init"/>
        </dgm:presLayoutVars>
      </dgm:prSet>
      <dgm:spPr/>
    </dgm:pt>
    <dgm:pt modelId="{FD0EAD56-7261-4A9A-B4B0-E90780BB50B9}" type="pres">
      <dgm:prSet presAssocID="{9AFCA29D-72E8-4171-8315-BAB0D15BAC63}" presName="rootComposite" presStyleCnt="0"/>
      <dgm:spPr/>
    </dgm:pt>
    <dgm:pt modelId="{605DBDD9-2D61-41CD-8E79-D0F4E8FE89AA}" type="pres">
      <dgm:prSet presAssocID="{9AFCA29D-72E8-4171-8315-BAB0D15BAC63}" presName="rootText" presStyleLbl="node2" presStyleIdx="0" presStyleCnt="3">
        <dgm:presLayoutVars>
          <dgm:chPref val="3"/>
        </dgm:presLayoutVars>
      </dgm:prSet>
      <dgm:spPr/>
    </dgm:pt>
    <dgm:pt modelId="{6ABF29B7-3C68-46D8-A99B-C51209EA7B9E}" type="pres">
      <dgm:prSet presAssocID="{9AFCA29D-72E8-4171-8315-BAB0D15BAC63}" presName="rootConnector" presStyleLbl="node2" presStyleIdx="0" presStyleCnt="3"/>
      <dgm:spPr/>
    </dgm:pt>
    <dgm:pt modelId="{FFE059B4-C3B1-4B76-9AE8-D5F1873CEA19}" type="pres">
      <dgm:prSet presAssocID="{9AFCA29D-72E8-4171-8315-BAB0D15BAC63}" presName="hierChild4" presStyleCnt="0"/>
      <dgm:spPr/>
    </dgm:pt>
    <dgm:pt modelId="{F2A8B4E9-8C55-4993-9F13-FA1DB1BF743D}" type="pres">
      <dgm:prSet presAssocID="{9AFCA29D-72E8-4171-8315-BAB0D15BAC63}" presName="hierChild5" presStyleCnt="0"/>
      <dgm:spPr/>
    </dgm:pt>
    <dgm:pt modelId="{666DD99D-09D8-4B30-8584-F59418BEFAC6}" type="pres">
      <dgm:prSet presAssocID="{25448907-42A4-4C85-AC46-BF7DA4C91C15}" presName="Name37" presStyleLbl="parChTrans1D2" presStyleIdx="1" presStyleCnt="4"/>
      <dgm:spPr/>
    </dgm:pt>
    <dgm:pt modelId="{89C0CD4E-5601-4511-8915-B0903A48AA8D}" type="pres">
      <dgm:prSet presAssocID="{A0CF8D24-9053-42A0-9794-F542064885B9}" presName="hierRoot2" presStyleCnt="0">
        <dgm:presLayoutVars>
          <dgm:hierBranch val="init"/>
        </dgm:presLayoutVars>
      </dgm:prSet>
      <dgm:spPr/>
    </dgm:pt>
    <dgm:pt modelId="{A412D923-4477-49CA-A337-5F95A57EC7C4}" type="pres">
      <dgm:prSet presAssocID="{A0CF8D24-9053-42A0-9794-F542064885B9}" presName="rootComposite" presStyleCnt="0"/>
      <dgm:spPr/>
    </dgm:pt>
    <dgm:pt modelId="{CBD75F42-A62E-4136-8CEE-32D0DE08E323}" type="pres">
      <dgm:prSet presAssocID="{A0CF8D24-9053-42A0-9794-F542064885B9}" presName="rootText" presStyleLbl="node2" presStyleIdx="1" presStyleCnt="3">
        <dgm:presLayoutVars>
          <dgm:chPref val="3"/>
        </dgm:presLayoutVars>
      </dgm:prSet>
      <dgm:spPr/>
    </dgm:pt>
    <dgm:pt modelId="{219A1B77-1862-4400-A097-74C588828E43}" type="pres">
      <dgm:prSet presAssocID="{A0CF8D24-9053-42A0-9794-F542064885B9}" presName="rootConnector" presStyleLbl="node2" presStyleIdx="1" presStyleCnt="3"/>
      <dgm:spPr/>
    </dgm:pt>
    <dgm:pt modelId="{F67EF115-BCDF-420E-BBE1-4EBCDACFB1F8}" type="pres">
      <dgm:prSet presAssocID="{A0CF8D24-9053-42A0-9794-F542064885B9}" presName="hierChild4" presStyleCnt="0"/>
      <dgm:spPr/>
    </dgm:pt>
    <dgm:pt modelId="{4C38FCB1-7E9D-4288-8971-320BF42E25E7}" type="pres">
      <dgm:prSet presAssocID="{A0CF8D24-9053-42A0-9794-F542064885B9}" presName="hierChild5" presStyleCnt="0"/>
      <dgm:spPr/>
    </dgm:pt>
    <dgm:pt modelId="{15709568-992F-4260-8E6A-5D6A664BD2A4}" type="pres">
      <dgm:prSet presAssocID="{D0ED5196-D109-41B4-ADBC-6AEE0BE5AE9D}" presName="Name37" presStyleLbl="parChTrans1D2" presStyleIdx="2" presStyleCnt="4"/>
      <dgm:spPr/>
    </dgm:pt>
    <dgm:pt modelId="{409A6383-023E-46E4-9FA5-B3C75695A8B4}" type="pres">
      <dgm:prSet presAssocID="{ECC6AA70-5FB7-4460-98F5-D1D129F8E739}" presName="hierRoot2" presStyleCnt="0">
        <dgm:presLayoutVars>
          <dgm:hierBranch val="init"/>
        </dgm:presLayoutVars>
      </dgm:prSet>
      <dgm:spPr/>
    </dgm:pt>
    <dgm:pt modelId="{12D24FCC-701E-4D5A-9784-698271528246}" type="pres">
      <dgm:prSet presAssocID="{ECC6AA70-5FB7-4460-98F5-D1D129F8E739}" presName="rootComposite" presStyleCnt="0"/>
      <dgm:spPr/>
    </dgm:pt>
    <dgm:pt modelId="{AE246DF9-EAFE-4AA9-ACD9-1A9CBBDDA2EA}" type="pres">
      <dgm:prSet presAssocID="{ECC6AA70-5FB7-4460-98F5-D1D129F8E739}" presName="rootText" presStyleLbl="node2" presStyleIdx="2" presStyleCnt="3">
        <dgm:presLayoutVars>
          <dgm:chPref val="3"/>
        </dgm:presLayoutVars>
      </dgm:prSet>
      <dgm:spPr/>
    </dgm:pt>
    <dgm:pt modelId="{B2748BBA-69D9-40F4-AD9C-2D3C0F6E965A}" type="pres">
      <dgm:prSet presAssocID="{ECC6AA70-5FB7-4460-98F5-D1D129F8E739}" presName="rootConnector" presStyleLbl="node2" presStyleIdx="2" presStyleCnt="3"/>
      <dgm:spPr/>
    </dgm:pt>
    <dgm:pt modelId="{52ACE1CB-CEA7-4FEB-A2D6-F51C0A2EBCBB}" type="pres">
      <dgm:prSet presAssocID="{ECC6AA70-5FB7-4460-98F5-D1D129F8E739}" presName="hierChild4" presStyleCnt="0"/>
      <dgm:spPr/>
    </dgm:pt>
    <dgm:pt modelId="{D3A9A7C4-3AD6-4A26-9979-C86C65824F29}" type="pres">
      <dgm:prSet presAssocID="{ECC6AA70-5FB7-4460-98F5-D1D129F8E739}" presName="hierChild5" presStyleCnt="0"/>
      <dgm:spPr/>
    </dgm:pt>
    <dgm:pt modelId="{E139823E-A3C4-481C-A2F2-62F9CCDFA223}" type="pres">
      <dgm:prSet presAssocID="{8E6A3435-AC27-41E7-B3FB-0E8513D6C2E3}" presName="hierChild3" presStyleCnt="0"/>
      <dgm:spPr/>
    </dgm:pt>
    <dgm:pt modelId="{251361D4-D207-4EF2-A861-CBF9F8A7B1E8}" type="pres">
      <dgm:prSet presAssocID="{1DAEE7A1-972D-4DCE-A97B-CE7DCB142D60}" presName="Name111" presStyleLbl="parChTrans1D2" presStyleIdx="3" presStyleCnt="4"/>
      <dgm:spPr/>
    </dgm:pt>
    <dgm:pt modelId="{491C418E-0E2E-411A-A887-262BF2A1B88C}" type="pres">
      <dgm:prSet presAssocID="{7D6A9F18-EFE8-4243-990C-3DDB6B9B1838}" presName="hierRoot3" presStyleCnt="0">
        <dgm:presLayoutVars>
          <dgm:hierBranch val="init"/>
        </dgm:presLayoutVars>
      </dgm:prSet>
      <dgm:spPr/>
    </dgm:pt>
    <dgm:pt modelId="{B9FB12F9-C166-4FBC-9065-71CFFC6A5311}" type="pres">
      <dgm:prSet presAssocID="{7D6A9F18-EFE8-4243-990C-3DDB6B9B1838}" presName="rootComposite3" presStyleCnt="0"/>
      <dgm:spPr/>
    </dgm:pt>
    <dgm:pt modelId="{0EA5F0C1-60DC-4D5A-B9C5-DB7568498552}" type="pres">
      <dgm:prSet presAssocID="{7D6A9F18-EFE8-4243-990C-3DDB6B9B1838}" presName="rootText3" presStyleLbl="asst1" presStyleIdx="0" presStyleCnt="1">
        <dgm:presLayoutVars>
          <dgm:chPref val="3"/>
        </dgm:presLayoutVars>
      </dgm:prSet>
      <dgm:spPr/>
    </dgm:pt>
    <dgm:pt modelId="{9188AADB-ECC1-42F7-82E9-1E83AE54325A}" type="pres">
      <dgm:prSet presAssocID="{7D6A9F18-EFE8-4243-990C-3DDB6B9B1838}" presName="rootConnector3" presStyleLbl="asst1" presStyleIdx="0" presStyleCnt="1"/>
      <dgm:spPr/>
    </dgm:pt>
    <dgm:pt modelId="{9E14B38F-003C-45AF-9D7C-D52E24EFD4E9}" type="pres">
      <dgm:prSet presAssocID="{7D6A9F18-EFE8-4243-990C-3DDB6B9B1838}" presName="hierChild6" presStyleCnt="0"/>
      <dgm:spPr/>
    </dgm:pt>
    <dgm:pt modelId="{0B928669-25A6-4FAA-819D-D5A843C874B4}" type="pres">
      <dgm:prSet presAssocID="{7D6A9F18-EFE8-4243-990C-3DDB6B9B1838}" presName="hierChild7" presStyleCnt="0"/>
      <dgm:spPr/>
    </dgm:pt>
  </dgm:ptLst>
  <dgm:cxnLst>
    <dgm:cxn modelId="{7B2B7B25-B305-4F9B-8FF5-0681600AE3B0}" type="presOf" srcId="{25448907-42A4-4C85-AC46-BF7DA4C91C15}" destId="{666DD99D-09D8-4B30-8584-F59418BEFAC6}" srcOrd="0" destOrd="0" presId="urn:microsoft.com/office/officeart/2005/8/layout/orgChart1#1"/>
    <dgm:cxn modelId="{B4C76E34-18A3-49F4-9D14-6622C823B8F7}" type="presOf" srcId="{A0CF8D24-9053-42A0-9794-F542064885B9}" destId="{219A1B77-1862-4400-A097-74C588828E43}" srcOrd="1" destOrd="0" presId="urn:microsoft.com/office/officeart/2005/8/layout/orgChart1#1"/>
    <dgm:cxn modelId="{F8A97B80-9DAB-4170-B1F7-F546B4D88241}" type="presOf" srcId="{1DAEE7A1-972D-4DCE-A97B-CE7DCB142D60}" destId="{251361D4-D207-4EF2-A861-CBF9F8A7B1E8}" srcOrd="0" destOrd="0" presId="urn:microsoft.com/office/officeart/2005/8/layout/orgChart1#1"/>
    <dgm:cxn modelId="{129BF589-3976-4666-A7A5-CA6FF0F2AB78}" type="presOf" srcId="{7D6A9F18-EFE8-4243-990C-3DDB6B9B1838}" destId="{0EA5F0C1-60DC-4D5A-B9C5-DB7568498552}" srcOrd="0" destOrd="0" presId="urn:microsoft.com/office/officeart/2005/8/layout/orgChart1#1"/>
    <dgm:cxn modelId="{AEB89B8C-78B6-4400-890E-56A2C142B953}" type="presOf" srcId="{ECC6AA70-5FB7-4460-98F5-D1D129F8E739}" destId="{AE246DF9-EAFE-4AA9-ACD9-1A9CBBDDA2EA}" srcOrd="0" destOrd="0" presId="urn:microsoft.com/office/officeart/2005/8/layout/orgChart1#1"/>
    <dgm:cxn modelId="{1937AA8D-EA24-4914-B304-A1991894CC6F}" type="presOf" srcId="{A0CF8D24-9053-42A0-9794-F542064885B9}" destId="{CBD75F42-A62E-4136-8CEE-32D0DE08E323}" srcOrd="0" destOrd="0" presId="urn:microsoft.com/office/officeart/2005/8/layout/orgChart1#1"/>
    <dgm:cxn modelId="{C116D390-514B-407A-85B0-0BB11C762605}" srcId="{8E6A3435-AC27-41E7-B3FB-0E8513D6C2E3}" destId="{ECC6AA70-5FB7-4460-98F5-D1D129F8E739}" srcOrd="3" destOrd="0" parTransId="{D0ED5196-D109-41B4-ADBC-6AEE0BE5AE9D}" sibTransId="{E3EA6406-E640-4F89-A351-F0689E4C4E9A}"/>
    <dgm:cxn modelId="{49985092-801F-4B4D-9D1E-2A081C947F2F}" srcId="{F3A3581E-2744-400D-ACD7-E4026CAD9CE8}" destId="{8E6A3435-AC27-41E7-B3FB-0E8513D6C2E3}" srcOrd="0" destOrd="0" parTransId="{165F31A6-1671-411F-B673-4C8594483BB3}" sibTransId="{3704E496-51CD-4920-8A19-A49FE15E88DA}"/>
    <dgm:cxn modelId="{3457B793-FFEA-4F0E-986B-2578E7E3B417}" type="presOf" srcId="{9AFCA29D-72E8-4171-8315-BAB0D15BAC63}" destId="{6ABF29B7-3C68-46D8-A99B-C51209EA7B9E}" srcOrd="1" destOrd="0" presId="urn:microsoft.com/office/officeart/2005/8/layout/orgChart1#1"/>
    <dgm:cxn modelId="{B053A6A0-8A4C-400A-9890-85D1DFB506C2}" srcId="{8E6A3435-AC27-41E7-B3FB-0E8513D6C2E3}" destId="{7D6A9F18-EFE8-4243-990C-3DDB6B9B1838}" srcOrd="0" destOrd="0" parTransId="{1DAEE7A1-972D-4DCE-A97B-CE7DCB142D60}" sibTransId="{079245E0-C9F3-409C-894A-B2696299D866}"/>
    <dgm:cxn modelId="{3D43EFA6-D995-48D4-BD58-A5A3A2768D5A}" type="presOf" srcId="{ECC6AA70-5FB7-4460-98F5-D1D129F8E739}" destId="{B2748BBA-69D9-40F4-AD9C-2D3C0F6E965A}" srcOrd="1" destOrd="0" presId="urn:microsoft.com/office/officeart/2005/8/layout/orgChart1#1"/>
    <dgm:cxn modelId="{A90B1FA9-EFA4-4FB5-8DA3-A872729A3C58}" srcId="{8E6A3435-AC27-41E7-B3FB-0E8513D6C2E3}" destId="{9AFCA29D-72E8-4171-8315-BAB0D15BAC63}" srcOrd="1" destOrd="0" parTransId="{B926F5D5-9E24-47CA-B1D3-7A73ACABA330}" sibTransId="{BC2A5DC7-D7E4-4EE8-8362-D6C2D2484BE3}"/>
    <dgm:cxn modelId="{EBD880B5-F4BE-4C51-A0F5-C6BA4AA9E573}" type="presOf" srcId="{D0ED5196-D109-41B4-ADBC-6AEE0BE5AE9D}" destId="{15709568-992F-4260-8E6A-5D6A664BD2A4}" srcOrd="0" destOrd="0" presId="urn:microsoft.com/office/officeart/2005/8/layout/orgChart1#1"/>
    <dgm:cxn modelId="{999F66C3-6B10-44FC-B9C8-A0221A102242}" type="presOf" srcId="{F3A3581E-2744-400D-ACD7-E4026CAD9CE8}" destId="{B66AA6A7-EC12-4FA6-A80C-FDDAAD0B7E72}" srcOrd="0" destOrd="0" presId="urn:microsoft.com/office/officeart/2005/8/layout/orgChart1#1"/>
    <dgm:cxn modelId="{301594C6-6462-4D81-9140-D00B310A37E1}" type="presOf" srcId="{8E6A3435-AC27-41E7-B3FB-0E8513D6C2E3}" destId="{154296B0-607B-4C8A-BB53-8A25FB5C0D54}" srcOrd="0" destOrd="0" presId="urn:microsoft.com/office/officeart/2005/8/layout/orgChart1#1"/>
    <dgm:cxn modelId="{40AE97EC-D261-4200-8528-CD926BDF6FED}" srcId="{8E6A3435-AC27-41E7-B3FB-0E8513D6C2E3}" destId="{A0CF8D24-9053-42A0-9794-F542064885B9}" srcOrd="2" destOrd="0" parTransId="{25448907-42A4-4C85-AC46-BF7DA4C91C15}" sibTransId="{A3713BD4-9961-4338-B517-1703C74742B0}"/>
    <dgm:cxn modelId="{E783CDF0-97CF-4FE6-8AA3-AD6E124995CB}" type="presOf" srcId="{7D6A9F18-EFE8-4243-990C-3DDB6B9B1838}" destId="{9188AADB-ECC1-42F7-82E9-1E83AE54325A}" srcOrd="1" destOrd="0" presId="urn:microsoft.com/office/officeart/2005/8/layout/orgChart1#1"/>
    <dgm:cxn modelId="{3428FCF6-2F3A-48E4-B55C-49232DC7F552}" type="presOf" srcId="{8E6A3435-AC27-41E7-B3FB-0E8513D6C2E3}" destId="{05B31444-5681-40B5-A97D-6B8524B11270}" srcOrd="1" destOrd="0" presId="urn:microsoft.com/office/officeart/2005/8/layout/orgChart1#1"/>
    <dgm:cxn modelId="{0B3A2FFB-83C9-4D1B-A440-42375DB0FDBA}" type="presOf" srcId="{B926F5D5-9E24-47CA-B1D3-7A73ACABA330}" destId="{4F3342D6-2537-4009-8197-FC42E052B7E1}" srcOrd="0" destOrd="0" presId="urn:microsoft.com/office/officeart/2005/8/layout/orgChart1#1"/>
    <dgm:cxn modelId="{C3C45AFE-84EB-42B5-956A-81C3C92C97A8}" type="presOf" srcId="{9AFCA29D-72E8-4171-8315-BAB0D15BAC63}" destId="{605DBDD9-2D61-41CD-8E79-D0F4E8FE89AA}" srcOrd="0" destOrd="0" presId="urn:microsoft.com/office/officeart/2005/8/layout/orgChart1#1"/>
    <dgm:cxn modelId="{6F6F585F-3425-44DC-81E8-34D85E7EE1CE}" type="presParOf" srcId="{B66AA6A7-EC12-4FA6-A80C-FDDAAD0B7E72}" destId="{2A05F190-42C4-4831-9F56-C5D4BD503191}" srcOrd="0" destOrd="0" presId="urn:microsoft.com/office/officeart/2005/8/layout/orgChart1#1"/>
    <dgm:cxn modelId="{A81F8384-0710-4C69-B279-882A564D53E4}" type="presParOf" srcId="{2A05F190-42C4-4831-9F56-C5D4BD503191}" destId="{699FD697-4AD3-4994-A6C6-575E03884B5C}" srcOrd="0" destOrd="0" presId="urn:microsoft.com/office/officeart/2005/8/layout/orgChart1#1"/>
    <dgm:cxn modelId="{5041A100-FC14-43B5-9DD2-87FBC05CEF26}" type="presParOf" srcId="{699FD697-4AD3-4994-A6C6-575E03884B5C}" destId="{154296B0-607B-4C8A-BB53-8A25FB5C0D54}" srcOrd="0" destOrd="0" presId="urn:microsoft.com/office/officeart/2005/8/layout/orgChart1#1"/>
    <dgm:cxn modelId="{973ADC1E-F5D1-4657-AF0A-2A40DDFFC503}" type="presParOf" srcId="{699FD697-4AD3-4994-A6C6-575E03884B5C}" destId="{05B31444-5681-40B5-A97D-6B8524B11270}" srcOrd="1" destOrd="0" presId="urn:microsoft.com/office/officeart/2005/8/layout/orgChart1#1"/>
    <dgm:cxn modelId="{23928573-CC5C-48FB-B450-1E2B68A71A7E}" type="presParOf" srcId="{2A05F190-42C4-4831-9F56-C5D4BD503191}" destId="{65F426B8-3AF6-4AA4-9B81-FEF186ABF5CF}" srcOrd="1" destOrd="0" presId="urn:microsoft.com/office/officeart/2005/8/layout/orgChart1#1"/>
    <dgm:cxn modelId="{EBB024F0-01DD-41FB-A4F0-91C11EEC15E8}" type="presParOf" srcId="{65F426B8-3AF6-4AA4-9B81-FEF186ABF5CF}" destId="{4F3342D6-2537-4009-8197-FC42E052B7E1}" srcOrd="0" destOrd="0" presId="urn:microsoft.com/office/officeart/2005/8/layout/orgChart1#1"/>
    <dgm:cxn modelId="{B169B528-A21C-4A79-820D-C2464ED32B7E}" type="presParOf" srcId="{65F426B8-3AF6-4AA4-9B81-FEF186ABF5CF}" destId="{4CCFE9FA-4179-4663-A259-9098744AE0EE}" srcOrd="1" destOrd="0" presId="urn:microsoft.com/office/officeart/2005/8/layout/orgChart1#1"/>
    <dgm:cxn modelId="{EE9EE7BB-E05D-4089-BF20-68DACFED5FC2}" type="presParOf" srcId="{4CCFE9FA-4179-4663-A259-9098744AE0EE}" destId="{FD0EAD56-7261-4A9A-B4B0-E90780BB50B9}" srcOrd="0" destOrd="0" presId="urn:microsoft.com/office/officeart/2005/8/layout/orgChart1#1"/>
    <dgm:cxn modelId="{D31883A7-F732-4FE4-8F72-21404BE3C2C6}" type="presParOf" srcId="{FD0EAD56-7261-4A9A-B4B0-E90780BB50B9}" destId="{605DBDD9-2D61-41CD-8E79-D0F4E8FE89AA}" srcOrd="0" destOrd="0" presId="urn:microsoft.com/office/officeart/2005/8/layout/orgChart1#1"/>
    <dgm:cxn modelId="{9214885F-7D0B-4DDF-9E18-EB88E5C8A3CF}" type="presParOf" srcId="{FD0EAD56-7261-4A9A-B4B0-E90780BB50B9}" destId="{6ABF29B7-3C68-46D8-A99B-C51209EA7B9E}" srcOrd="1" destOrd="0" presId="urn:microsoft.com/office/officeart/2005/8/layout/orgChart1#1"/>
    <dgm:cxn modelId="{C400E01D-2E9A-4BEA-AD02-06BED2B83662}" type="presParOf" srcId="{4CCFE9FA-4179-4663-A259-9098744AE0EE}" destId="{FFE059B4-C3B1-4B76-9AE8-D5F1873CEA19}" srcOrd="1" destOrd="0" presId="urn:microsoft.com/office/officeart/2005/8/layout/orgChart1#1"/>
    <dgm:cxn modelId="{F98179F0-35F6-4B41-8510-92FA56F74399}" type="presParOf" srcId="{4CCFE9FA-4179-4663-A259-9098744AE0EE}" destId="{F2A8B4E9-8C55-4993-9F13-FA1DB1BF743D}" srcOrd="2" destOrd="0" presId="urn:microsoft.com/office/officeart/2005/8/layout/orgChart1#1"/>
    <dgm:cxn modelId="{EE4FAD49-3F53-42CE-B3C0-68FF870DC85D}" type="presParOf" srcId="{65F426B8-3AF6-4AA4-9B81-FEF186ABF5CF}" destId="{666DD99D-09D8-4B30-8584-F59418BEFAC6}" srcOrd="2" destOrd="0" presId="urn:microsoft.com/office/officeart/2005/8/layout/orgChart1#1"/>
    <dgm:cxn modelId="{A46757EC-2E29-4A52-8A2F-32718BBA4FD6}" type="presParOf" srcId="{65F426B8-3AF6-4AA4-9B81-FEF186ABF5CF}" destId="{89C0CD4E-5601-4511-8915-B0903A48AA8D}" srcOrd="3" destOrd="0" presId="urn:microsoft.com/office/officeart/2005/8/layout/orgChart1#1"/>
    <dgm:cxn modelId="{8BA1DF85-03A0-4B6C-A07D-A03D480AA589}" type="presParOf" srcId="{89C0CD4E-5601-4511-8915-B0903A48AA8D}" destId="{A412D923-4477-49CA-A337-5F95A57EC7C4}" srcOrd="0" destOrd="0" presId="urn:microsoft.com/office/officeart/2005/8/layout/orgChart1#1"/>
    <dgm:cxn modelId="{2FB445EA-301B-4FB0-BEBC-E857EF80FEA0}" type="presParOf" srcId="{A412D923-4477-49CA-A337-5F95A57EC7C4}" destId="{CBD75F42-A62E-4136-8CEE-32D0DE08E323}" srcOrd="0" destOrd="0" presId="urn:microsoft.com/office/officeart/2005/8/layout/orgChart1#1"/>
    <dgm:cxn modelId="{82A93C22-93B8-486C-9674-AD5EE85A1828}" type="presParOf" srcId="{A412D923-4477-49CA-A337-5F95A57EC7C4}" destId="{219A1B77-1862-4400-A097-74C588828E43}" srcOrd="1" destOrd="0" presId="urn:microsoft.com/office/officeart/2005/8/layout/orgChart1#1"/>
    <dgm:cxn modelId="{4A3F641E-C0F7-4035-AB10-C0B3DF415CC0}" type="presParOf" srcId="{89C0CD4E-5601-4511-8915-B0903A48AA8D}" destId="{F67EF115-BCDF-420E-BBE1-4EBCDACFB1F8}" srcOrd="1" destOrd="0" presId="urn:microsoft.com/office/officeart/2005/8/layout/orgChart1#1"/>
    <dgm:cxn modelId="{9064D380-5750-44D9-AF54-33A2558BAC70}" type="presParOf" srcId="{89C0CD4E-5601-4511-8915-B0903A48AA8D}" destId="{4C38FCB1-7E9D-4288-8971-320BF42E25E7}" srcOrd="2" destOrd="0" presId="urn:microsoft.com/office/officeart/2005/8/layout/orgChart1#1"/>
    <dgm:cxn modelId="{AF96ED48-7E70-4453-8E12-88203D667E2B}" type="presParOf" srcId="{65F426B8-3AF6-4AA4-9B81-FEF186ABF5CF}" destId="{15709568-992F-4260-8E6A-5D6A664BD2A4}" srcOrd="4" destOrd="0" presId="urn:microsoft.com/office/officeart/2005/8/layout/orgChart1#1"/>
    <dgm:cxn modelId="{6AC0AC5E-37A5-4B5B-B531-B0DC90FAA9DF}" type="presParOf" srcId="{65F426B8-3AF6-4AA4-9B81-FEF186ABF5CF}" destId="{409A6383-023E-46E4-9FA5-B3C75695A8B4}" srcOrd="5" destOrd="0" presId="urn:microsoft.com/office/officeart/2005/8/layout/orgChart1#1"/>
    <dgm:cxn modelId="{522A8418-40FA-48B6-BACC-A8165F4888CB}" type="presParOf" srcId="{409A6383-023E-46E4-9FA5-B3C75695A8B4}" destId="{12D24FCC-701E-4D5A-9784-698271528246}" srcOrd="0" destOrd="0" presId="urn:microsoft.com/office/officeart/2005/8/layout/orgChart1#1"/>
    <dgm:cxn modelId="{F2F30125-9F2F-4E9A-BFA5-852B7AA373E6}" type="presParOf" srcId="{12D24FCC-701E-4D5A-9784-698271528246}" destId="{AE246DF9-EAFE-4AA9-ACD9-1A9CBBDDA2EA}" srcOrd="0" destOrd="0" presId="urn:microsoft.com/office/officeart/2005/8/layout/orgChart1#1"/>
    <dgm:cxn modelId="{A191967D-AD10-429B-87E4-C00EA09DB0A3}" type="presParOf" srcId="{12D24FCC-701E-4D5A-9784-698271528246}" destId="{B2748BBA-69D9-40F4-AD9C-2D3C0F6E965A}" srcOrd="1" destOrd="0" presId="urn:microsoft.com/office/officeart/2005/8/layout/orgChart1#1"/>
    <dgm:cxn modelId="{DFBDEB91-9084-457E-897A-7D1BB877B390}" type="presParOf" srcId="{409A6383-023E-46E4-9FA5-B3C75695A8B4}" destId="{52ACE1CB-CEA7-4FEB-A2D6-F51C0A2EBCBB}" srcOrd="1" destOrd="0" presId="urn:microsoft.com/office/officeart/2005/8/layout/orgChart1#1"/>
    <dgm:cxn modelId="{6DBB415C-0E65-4A43-88CC-BAD848118067}" type="presParOf" srcId="{409A6383-023E-46E4-9FA5-B3C75695A8B4}" destId="{D3A9A7C4-3AD6-4A26-9979-C86C65824F29}" srcOrd="2" destOrd="0" presId="urn:microsoft.com/office/officeart/2005/8/layout/orgChart1#1"/>
    <dgm:cxn modelId="{47D8B2F0-DCD1-4742-98CA-75296F3A9330}" type="presParOf" srcId="{2A05F190-42C4-4831-9F56-C5D4BD503191}" destId="{E139823E-A3C4-481C-A2F2-62F9CCDFA223}" srcOrd="2" destOrd="0" presId="urn:microsoft.com/office/officeart/2005/8/layout/orgChart1#1"/>
    <dgm:cxn modelId="{23F410E9-77E6-4BC2-9A09-C76500806B34}" type="presParOf" srcId="{E139823E-A3C4-481C-A2F2-62F9CCDFA223}" destId="{251361D4-D207-4EF2-A861-CBF9F8A7B1E8}" srcOrd="0" destOrd="0" presId="urn:microsoft.com/office/officeart/2005/8/layout/orgChart1#1"/>
    <dgm:cxn modelId="{3D0E52E3-B284-4A74-B807-D63E57C001ED}" type="presParOf" srcId="{E139823E-A3C4-481C-A2F2-62F9CCDFA223}" destId="{491C418E-0E2E-411A-A887-262BF2A1B88C}" srcOrd="1" destOrd="0" presId="urn:microsoft.com/office/officeart/2005/8/layout/orgChart1#1"/>
    <dgm:cxn modelId="{781CDB8D-D4CC-4784-B3CE-C025A9CABAFF}" type="presParOf" srcId="{491C418E-0E2E-411A-A887-262BF2A1B88C}" destId="{B9FB12F9-C166-4FBC-9065-71CFFC6A5311}" srcOrd="0" destOrd="0" presId="urn:microsoft.com/office/officeart/2005/8/layout/orgChart1#1"/>
    <dgm:cxn modelId="{4FEB72D0-6A28-4586-AAAF-AEC4291AB12E}" type="presParOf" srcId="{B9FB12F9-C166-4FBC-9065-71CFFC6A5311}" destId="{0EA5F0C1-60DC-4D5A-B9C5-DB7568498552}" srcOrd="0" destOrd="0" presId="urn:microsoft.com/office/officeart/2005/8/layout/orgChart1#1"/>
    <dgm:cxn modelId="{444A4236-9338-4246-A22E-AD7893A74C12}" type="presParOf" srcId="{B9FB12F9-C166-4FBC-9065-71CFFC6A5311}" destId="{9188AADB-ECC1-42F7-82E9-1E83AE54325A}" srcOrd="1" destOrd="0" presId="urn:microsoft.com/office/officeart/2005/8/layout/orgChart1#1"/>
    <dgm:cxn modelId="{C5C433CB-29C4-449F-9823-C534A7F62943}" type="presParOf" srcId="{491C418E-0E2E-411A-A887-262BF2A1B88C}" destId="{9E14B38F-003C-45AF-9D7C-D52E24EFD4E9}" srcOrd="1" destOrd="0" presId="urn:microsoft.com/office/officeart/2005/8/layout/orgChart1#1"/>
    <dgm:cxn modelId="{BC72EC70-DB2C-4626-BFE5-1C560F1D9191}" type="presParOf" srcId="{491C418E-0E2E-411A-A887-262BF2A1B88C}" destId="{0B928669-25A6-4FAA-819D-D5A843C874B4}" srcOrd="2" destOrd="0" presId="urn:microsoft.com/office/officeart/2005/8/layout/orgChart1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E722060-22ED-4A94-A63F-8A8221B69B53}" type="doc">
      <dgm:prSet loTypeId="urn:microsoft.com/office/officeart/2005/8/layout/list1#1" loCatId="list" qsTypeId="urn:microsoft.com/office/officeart/2005/8/quickstyle/simple1#7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59C7D0E9-8F27-412F-8A16-39A1E878D2E8}">
      <dgm:prSet phldrT="[Text]"/>
      <dgm:spPr/>
      <dgm:t>
        <a:bodyPr/>
        <a:lstStyle/>
        <a:p>
          <a:r>
            <a:rPr lang="vi-VN" b="1" dirty="0">
              <a:latin typeface="+mj-lt"/>
            </a:rPr>
            <a:t>Bước</a:t>
          </a:r>
          <a:r>
            <a:rPr lang="vi-VN" dirty="0">
              <a:latin typeface="+mj-lt"/>
            </a:rPr>
            <a:t> 1</a:t>
          </a:r>
          <a:endParaRPr lang="en-US" dirty="0">
            <a:latin typeface="+mj-lt"/>
          </a:endParaRPr>
        </a:p>
      </dgm:t>
    </dgm:pt>
    <dgm:pt modelId="{A1D6C0F6-5B73-42E8-8899-9BC707B61AE8}" type="parTrans" cxnId="{FF375671-EE33-4291-9530-AA2E3CE781F0}">
      <dgm:prSet/>
      <dgm:spPr/>
      <dgm:t>
        <a:bodyPr/>
        <a:lstStyle/>
        <a:p>
          <a:endParaRPr lang="en-US"/>
        </a:p>
      </dgm:t>
    </dgm:pt>
    <dgm:pt modelId="{453C4FB7-3F19-4BD5-906F-D5E62F9B3B71}" type="sibTrans" cxnId="{FF375671-EE33-4291-9530-AA2E3CE781F0}">
      <dgm:prSet/>
      <dgm:spPr/>
      <dgm:t>
        <a:bodyPr/>
        <a:lstStyle/>
        <a:p>
          <a:endParaRPr lang="en-US"/>
        </a:p>
      </dgm:t>
    </dgm:pt>
    <dgm:pt modelId="{6C6133A1-458D-41A8-9F2A-64AF2C9FFC7B}">
      <dgm:prSet phldrT="[Text]"/>
      <dgm:spPr/>
      <dgm:t>
        <a:bodyPr/>
        <a:lstStyle/>
        <a:p>
          <a:r>
            <a:rPr lang="vi-VN" b="1" dirty="0">
              <a:latin typeface="+mj-lt"/>
            </a:rPr>
            <a:t>Bước</a:t>
          </a:r>
          <a:r>
            <a:rPr lang="vi-VN" dirty="0">
              <a:latin typeface="+mj-lt"/>
            </a:rPr>
            <a:t> 2</a:t>
          </a:r>
          <a:endParaRPr lang="en-US" dirty="0">
            <a:latin typeface="+mj-lt"/>
          </a:endParaRPr>
        </a:p>
      </dgm:t>
    </dgm:pt>
    <dgm:pt modelId="{09F0DE5A-C818-433C-BAB5-034E07DABF51}" type="parTrans" cxnId="{0F733E75-2C0F-461E-A5ED-FE306A7AB00A}">
      <dgm:prSet/>
      <dgm:spPr/>
      <dgm:t>
        <a:bodyPr/>
        <a:lstStyle/>
        <a:p>
          <a:endParaRPr lang="en-US"/>
        </a:p>
      </dgm:t>
    </dgm:pt>
    <dgm:pt modelId="{5B1E1A31-9682-41C5-B0F1-C7E065179BD8}" type="sibTrans" cxnId="{0F733E75-2C0F-461E-A5ED-FE306A7AB00A}">
      <dgm:prSet/>
      <dgm:spPr/>
      <dgm:t>
        <a:bodyPr/>
        <a:lstStyle/>
        <a:p>
          <a:endParaRPr lang="en-US"/>
        </a:p>
      </dgm:t>
    </dgm:pt>
    <dgm:pt modelId="{9638E9EB-FB11-403C-9B31-078119EBA47F}">
      <dgm:prSet phldrT="[Text]"/>
      <dgm:spPr/>
      <dgm:t>
        <a:bodyPr/>
        <a:lstStyle/>
        <a:p>
          <a:r>
            <a:rPr lang="vi-VN" b="1" dirty="0">
              <a:latin typeface="+mj-lt"/>
            </a:rPr>
            <a:t>Bước</a:t>
          </a:r>
          <a:r>
            <a:rPr lang="vi-VN" dirty="0">
              <a:latin typeface="+mj-lt"/>
            </a:rPr>
            <a:t> 3</a:t>
          </a:r>
          <a:endParaRPr lang="en-US" dirty="0">
            <a:latin typeface="+mj-lt"/>
          </a:endParaRPr>
        </a:p>
      </dgm:t>
    </dgm:pt>
    <dgm:pt modelId="{D2D431A9-C148-4153-A1CD-67B2EDAFEA58}" type="parTrans" cxnId="{6F2621D4-AE4B-4F7B-96E1-BBD2C0074466}">
      <dgm:prSet/>
      <dgm:spPr/>
      <dgm:t>
        <a:bodyPr/>
        <a:lstStyle/>
        <a:p>
          <a:endParaRPr lang="en-US"/>
        </a:p>
      </dgm:t>
    </dgm:pt>
    <dgm:pt modelId="{9EADB8F7-B373-4986-A7D4-470CDBBF10E9}" type="sibTrans" cxnId="{6F2621D4-AE4B-4F7B-96E1-BBD2C0074466}">
      <dgm:prSet/>
      <dgm:spPr/>
      <dgm:t>
        <a:bodyPr/>
        <a:lstStyle/>
        <a:p>
          <a:endParaRPr lang="en-US"/>
        </a:p>
      </dgm:t>
    </dgm:pt>
    <dgm:pt modelId="{84970DD2-294F-4A1D-9536-DDC8DF894248}" type="pres">
      <dgm:prSet presAssocID="{5E722060-22ED-4A94-A63F-8A8221B69B53}" presName="linear" presStyleCnt="0">
        <dgm:presLayoutVars>
          <dgm:dir/>
          <dgm:animLvl val="lvl"/>
          <dgm:resizeHandles val="exact"/>
        </dgm:presLayoutVars>
      </dgm:prSet>
      <dgm:spPr/>
    </dgm:pt>
    <dgm:pt modelId="{2BAC0352-E4AC-4D74-91F8-15781C7393A4}" type="pres">
      <dgm:prSet presAssocID="{59C7D0E9-8F27-412F-8A16-39A1E878D2E8}" presName="parentLin" presStyleCnt="0"/>
      <dgm:spPr/>
    </dgm:pt>
    <dgm:pt modelId="{AE65DB6C-CD44-4DF9-A439-FA7910D722D7}" type="pres">
      <dgm:prSet presAssocID="{59C7D0E9-8F27-412F-8A16-39A1E878D2E8}" presName="parentLeftMargin" presStyleLbl="node1" presStyleIdx="0" presStyleCnt="3"/>
      <dgm:spPr/>
    </dgm:pt>
    <dgm:pt modelId="{C709EC0A-1F58-499A-8D9A-2E52E125083B}" type="pres">
      <dgm:prSet presAssocID="{59C7D0E9-8F27-412F-8A16-39A1E878D2E8}" presName="parentText" presStyleLbl="node1" presStyleIdx="0" presStyleCnt="3" custFlipHor="1" custScaleX="29547">
        <dgm:presLayoutVars>
          <dgm:chMax val="0"/>
          <dgm:bulletEnabled val="1"/>
        </dgm:presLayoutVars>
      </dgm:prSet>
      <dgm:spPr/>
    </dgm:pt>
    <dgm:pt modelId="{C9D41936-B901-46FE-BFAA-FB27989D7596}" type="pres">
      <dgm:prSet presAssocID="{59C7D0E9-8F27-412F-8A16-39A1E878D2E8}" presName="negativeSpace" presStyleCnt="0"/>
      <dgm:spPr/>
    </dgm:pt>
    <dgm:pt modelId="{39E83971-969C-4073-87BC-CF1FD2AA2945}" type="pres">
      <dgm:prSet presAssocID="{59C7D0E9-8F27-412F-8A16-39A1E878D2E8}" presName="childText" presStyleLbl="conFgAcc1" presStyleIdx="0" presStyleCnt="3">
        <dgm:presLayoutVars>
          <dgm:bulletEnabled val="1"/>
        </dgm:presLayoutVars>
      </dgm:prSet>
      <dgm:spPr/>
    </dgm:pt>
    <dgm:pt modelId="{D08D6089-5D0E-496F-B966-AA09E22ADA43}" type="pres">
      <dgm:prSet presAssocID="{453C4FB7-3F19-4BD5-906F-D5E62F9B3B71}" presName="spaceBetweenRectangles" presStyleCnt="0"/>
      <dgm:spPr/>
    </dgm:pt>
    <dgm:pt modelId="{7D965683-387E-4821-969E-F7CB4265F317}" type="pres">
      <dgm:prSet presAssocID="{6C6133A1-458D-41A8-9F2A-64AF2C9FFC7B}" presName="parentLin" presStyleCnt="0"/>
      <dgm:spPr/>
    </dgm:pt>
    <dgm:pt modelId="{8AB44A86-7683-40B9-9F86-87B6C52B42A9}" type="pres">
      <dgm:prSet presAssocID="{6C6133A1-458D-41A8-9F2A-64AF2C9FFC7B}" presName="parentLeftMargin" presStyleLbl="node1" presStyleIdx="0" presStyleCnt="3"/>
      <dgm:spPr/>
    </dgm:pt>
    <dgm:pt modelId="{D532F12A-4F04-4BD6-BDC5-60005BF81ECE}" type="pres">
      <dgm:prSet presAssocID="{6C6133A1-458D-41A8-9F2A-64AF2C9FFC7B}" presName="parentText" presStyleLbl="node1" presStyleIdx="1" presStyleCnt="3" custFlipHor="1" custScaleX="29496">
        <dgm:presLayoutVars>
          <dgm:chMax val="0"/>
          <dgm:bulletEnabled val="1"/>
        </dgm:presLayoutVars>
      </dgm:prSet>
      <dgm:spPr/>
    </dgm:pt>
    <dgm:pt modelId="{2B0FDACE-0D9D-43D1-8428-EE6B0AFD1750}" type="pres">
      <dgm:prSet presAssocID="{6C6133A1-458D-41A8-9F2A-64AF2C9FFC7B}" presName="negativeSpace" presStyleCnt="0"/>
      <dgm:spPr/>
    </dgm:pt>
    <dgm:pt modelId="{BB94F37A-8E01-4C86-80B2-45ECC449B765}" type="pres">
      <dgm:prSet presAssocID="{6C6133A1-458D-41A8-9F2A-64AF2C9FFC7B}" presName="childText" presStyleLbl="conFgAcc1" presStyleIdx="1" presStyleCnt="3">
        <dgm:presLayoutVars>
          <dgm:bulletEnabled val="1"/>
        </dgm:presLayoutVars>
      </dgm:prSet>
      <dgm:spPr/>
    </dgm:pt>
    <dgm:pt modelId="{2DF24A3C-3E6C-454D-95C8-81775C776F6B}" type="pres">
      <dgm:prSet presAssocID="{5B1E1A31-9682-41C5-B0F1-C7E065179BD8}" presName="spaceBetweenRectangles" presStyleCnt="0"/>
      <dgm:spPr/>
    </dgm:pt>
    <dgm:pt modelId="{9600C474-C7A2-4416-A87F-0914894B0371}" type="pres">
      <dgm:prSet presAssocID="{9638E9EB-FB11-403C-9B31-078119EBA47F}" presName="parentLin" presStyleCnt="0"/>
      <dgm:spPr/>
    </dgm:pt>
    <dgm:pt modelId="{8BAFE3E3-DA7C-48CB-8C62-829A0A8E7514}" type="pres">
      <dgm:prSet presAssocID="{9638E9EB-FB11-403C-9B31-078119EBA47F}" presName="parentLeftMargin" presStyleLbl="node1" presStyleIdx="1" presStyleCnt="3"/>
      <dgm:spPr/>
    </dgm:pt>
    <dgm:pt modelId="{0693C396-0A47-4506-B133-B561E5058BD2}" type="pres">
      <dgm:prSet presAssocID="{9638E9EB-FB11-403C-9B31-078119EBA47F}" presName="parentText" presStyleLbl="node1" presStyleIdx="2" presStyleCnt="3" custFlipHor="1" custScaleX="30009">
        <dgm:presLayoutVars>
          <dgm:chMax val="0"/>
          <dgm:bulletEnabled val="1"/>
        </dgm:presLayoutVars>
      </dgm:prSet>
      <dgm:spPr/>
    </dgm:pt>
    <dgm:pt modelId="{8E4BBB28-AE08-4203-9141-5435B3380EDA}" type="pres">
      <dgm:prSet presAssocID="{9638E9EB-FB11-403C-9B31-078119EBA47F}" presName="negativeSpace" presStyleCnt="0"/>
      <dgm:spPr/>
    </dgm:pt>
    <dgm:pt modelId="{AEC44222-559B-4CF4-8D84-0211F0A538FE}" type="pres">
      <dgm:prSet presAssocID="{9638E9EB-FB11-403C-9B31-078119EBA47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5A96908-CE2F-4C1E-B29C-86C8D207F363}" type="presOf" srcId="{6C6133A1-458D-41A8-9F2A-64AF2C9FFC7B}" destId="{D532F12A-4F04-4BD6-BDC5-60005BF81ECE}" srcOrd="1" destOrd="0" presId="urn:microsoft.com/office/officeart/2005/8/layout/list1#1"/>
    <dgm:cxn modelId="{828A630C-56FE-4983-9D72-19AB37C10701}" type="presOf" srcId="{6C6133A1-458D-41A8-9F2A-64AF2C9FFC7B}" destId="{8AB44A86-7683-40B9-9F86-87B6C52B42A9}" srcOrd="0" destOrd="0" presId="urn:microsoft.com/office/officeart/2005/8/layout/list1#1"/>
    <dgm:cxn modelId="{12563836-98B5-471A-93C2-8D5E96766264}" type="presOf" srcId="{59C7D0E9-8F27-412F-8A16-39A1E878D2E8}" destId="{AE65DB6C-CD44-4DF9-A439-FA7910D722D7}" srcOrd="0" destOrd="0" presId="urn:microsoft.com/office/officeart/2005/8/layout/list1#1"/>
    <dgm:cxn modelId="{172B8762-B3FE-4418-BD56-0E93D919ACE7}" type="presOf" srcId="{5E722060-22ED-4A94-A63F-8A8221B69B53}" destId="{84970DD2-294F-4A1D-9536-DDC8DF894248}" srcOrd="0" destOrd="0" presId="urn:microsoft.com/office/officeart/2005/8/layout/list1#1"/>
    <dgm:cxn modelId="{985AD543-769D-4CB4-8900-98C6721C2DE3}" type="presOf" srcId="{59C7D0E9-8F27-412F-8A16-39A1E878D2E8}" destId="{C709EC0A-1F58-499A-8D9A-2E52E125083B}" srcOrd="1" destOrd="0" presId="urn:microsoft.com/office/officeart/2005/8/layout/list1#1"/>
    <dgm:cxn modelId="{FF375671-EE33-4291-9530-AA2E3CE781F0}" srcId="{5E722060-22ED-4A94-A63F-8A8221B69B53}" destId="{59C7D0E9-8F27-412F-8A16-39A1E878D2E8}" srcOrd="0" destOrd="0" parTransId="{A1D6C0F6-5B73-42E8-8899-9BC707B61AE8}" sibTransId="{453C4FB7-3F19-4BD5-906F-D5E62F9B3B71}"/>
    <dgm:cxn modelId="{0F733E75-2C0F-461E-A5ED-FE306A7AB00A}" srcId="{5E722060-22ED-4A94-A63F-8A8221B69B53}" destId="{6C6133A1-458D-41A8-9F2A-64AF2C9FFC7B}" srcOrd="1" destOrd="0" parTransId="{09F0DE5A-C818-433C-BAB5-034E07DABF51}" sibTransId="{5B1E1A31-9682-41C5-B0F1-C7E065179BD8}"/>
    <dgm:cxn modelId="{8B06C3B7-201A-4423-A359-8A4ED709DCF7}" type="presOf" srcId="{9638E9EB-FB11-403C-9B31-078119EBA47F}" destId="{0693C396-0A47-4506-B133-B561E5058BD2}" srcOrd="1" destOrd="0" presId="urn:microsoft.com/office/officeart/2005/8/layout/list1#1"/>
    <dgm:cxn modelId="{6F2621D4-AE4B-4F7B-96E1-BBD2C0074466}" srcId="{5E722060-22ED-4A94-A63F-8A8221B69B53}" destId="{9638E9EB-FB11-403C-9B31-078119EBA47F}" srcOrd="2" destOrd="0" parTransId="{D2D431A9-C148-4153-A1CD-67B2EDAFEA58}" sibTransId="{9EADB8F7-B373-4986-A7D4-470CDBBF10E9}"/>
    <dgm:cxn modelId="{5C6982E2-EE88-43F3-B741-B8FC13BB81EF}" type="presOf" srcId="{9638E9EB-FB11-403C-9B31-078119EBA47F}" destId="{8BAFE3E3-DA7C-48CB-8C62-829A0A8E7514}" srcOrd="0" destOrd="0" presId="urn:microsoft.com/office/officeart/2005/8/layout/list1#1"/>
    <dgm:cxn modelId="{28170DAD-6378-4E3F-97F7-FDCFC2470598}" type="presParOf" srcId="{84970DD2-294F-4A1D-9536-DDC8DF894248}" destId="{2BAC0352-E4AC-4D74-91F8-15781C7393A4}" srcOrd="0" destOrd="0" presId="urn:microsoft.com/office/officeart/2005/8/layout/list1#1"/>
    <dgm:cxn modelId="{53CCB1F6-FE1F-4AA9-89C2-250F9580034A}" type="presParOf" srcId="{2BAC0352-E4AC-4D74-91F8-15781C7393A4}" destId="{AE65DB6C-CD44-4DF9-A439-FA7910D722D7}" srcOrd="0" destOrd="0" presId="urn:microsoft.com/office/officeart/2005/8/layout/list1#1"/>
    <dgm:cxn modelId="{BBCBE700-2BD5-40D4-B95B-CBA054ADC13F}" type="presParOf" srcId="{2BAC0352-E4AC-4D74-91F8-15781C7393A4}" destId="{C709EC0A-1F58-499A-8D9A-2E52E125083B}" srcOrd="1" destOrd="0" presId="urn:microsoft.com/office/officeart/2005/8/layout/list1#1"/>
    <dgm:cxn modelId="{8BBF2D00-31E2-4EB5-A329-7B8484162852}" type="presParOf" srcId="{84970DD2-294F-4A1D-9536-DDC8DF894248}" destId="{C9D41936-B901-46FE-BFAA-FB27989D7596}" srcOrd="1" destOrd="0" presId="urn:microsoft.com/office/officeart/2005/8/layout/list1#1"/>
    <dgm:cxn modelId="{68CFBC82-C8A8-49F0-A3CC-1D3BEFB9088E}" type="presParOf" srcId="{84970DD2-294F-4A1D-9536-DDC8DF894248}" destId="{39E83971-969C-4073-87BC-CF1FD2AA2945}" srcOrd="2" destOrd="0" presId="urn:microsoft.com/office/officeart/2005/8/layout/list1#1"/>
    <dgm:cxn modelId="{0241E95C-C8B5-4C46-B13C-0E9871F485DC}" type="presParOf" srcId="{84970DD2-294F-4A1D-9536-DDC8DF894248}" destId="{D08D6089-5D0E-496F-B966-AA09E22ADA43}" srcOrd="3" destOrd="0" presId="urn:microsoft.com/office/officeart/2005/8/layout/list1#1"/>
    <dgm:cxn modelId="{9DA7C17A-FE27-4A8C-8831-485E1D08492A}" type="presParOf" srcId="{84970DD2-294F-4A1D-9536-DDC8DF894248}" destId="{7D965683-387E-4821-969E-F7CB4265F317}" srcOrd="4" destOrd="0" presId="urn:microsoft.com/office/officeart/2005/8/layout/list1#1"/>
    <dgm:cxn modelId="{13E38532-180A-4C76-BE17-C0E9C62C4375}" type="presParOf" srcId="{7D965683-387E-4821-969E-F7CB4265F317}" destId="{8AB44A86-7683-40B9-9F86-87B6C52B42A9}" srcOrd="0" destOrd="0" presId="urn:microsoft.com/office/officeart/2005/8/layout/list1#1"/>
    <dgm:cxn modelId="{5F0D8151-D359-4EAA-851C-7E80819E4C37}" type="presParOf" srcId="{7D965683-387E-4821-969E-F7CB4265F317}" destId="{D532F12A-4F04-4BD6-BDC5-60005BF81ECE}" srcOrd="1" destOrd="0" presId="urn:microsoft.com/office/officeart/2005/8/layout/list1#1"/>
    <dgm:cxn modelId="{E4923F5E-F24A-41F2-A2A9-5C80DE488987}" type="presParOf" srcId="{84970DD2-294F-4A1D-9536-DDC8DF894248}" destId="{2B0FDACE-0D9D-43D1-8428-EE6B0AFD1750}" srcOrd="5" destOrd="0" presId="urn:microsoft.com/office/officeart/2005/8/layout/list1#1"/>
    <dgm:cxn modelId="{F72EDC7D-15B4-4FBE-A4B2-0504F76A8772}" type="presParOf" srcId="{84970DD2-294F-4A1D-9536-DDC8DF894248}" destId="{BB94F37A-8E01-4C86-80B2-45ECC449B765}" srcOrd="6" destOrd="0" presId="urn:microsoft.com/office/officeart/2005/8/layout/list1#1"/>
    <dgm:cxn modelId="{D87F73DE-8A28-4196-9219-F2DAB5C01068}" type="presParOf" srcId="{84970DD2-294F-4A1D-9536-DDC8DF894248}" destId="{2DF24A3C-3E6C-454D-95C8-81775C776F6B}" srcOrd="7" destOrd="0" presId="urn:microsoft.com/office/officeart/2005/8/layout/list1#1"/>
    <dgm:cxn modelId="{1B36E4D5-BB7C-4090-BEA5-8D004724A913}" type="presParOf" srcId="{84970DD2-294F-4A1D-9536-DDC8DF894248}" destId="{9600C474-C7A2-4416-A87F-0914894B0371}" srcOrd="8" destOrd="0" presId="urn:microsoft.com/office/officeart/2005/8/layout/list1#1"/>
    <dgm:cxn modelId="{5B4E0DFD-39DC-49C4-96D6-F7E99F55975E}" type="presParOf" srcId="{9600C474-C7A2-4416-A87F-0914894B0371}" destId="{8BAFE3E3-DA7C-48CB-8C62-829A0A8E7514}" srcOrd="0" destOrd="0" presId="urn:microsoft.com/office/officeart/2005/8/layout/list1#1"/>
    <dgm:cxn modelId="{9EEE9BE5-2B99-4EF1-A516-AB5B5FD75148}" type="presParOf" srcId="{9600C474-C7A2-4416-A87F-0914894B0371}" destId="{0693C396-0A47-4506-B133-B561E5058BD2}" srcOrd="1" destOrd="0" presId="urn:microsoft.com/office/officeart/2005/8/layout/list1#1"/>
    <dgm:cxn modelId="{EF49640A-5C31-404B-8501-9F5A3EEDB99D}" type="presParOf" srcId="{84970DD2-294F-4A1D-9536-DDC8DF894248}" destId="{8E4BBB28-AE08-4203-9141-5435B3380EDA}" srcOrd="9" destOrd="0" presId="urn:microsoft.com/office/officeart/2005/8/layout/list1#1"/>
    <dgm:cxn modelId="{F268F0FE-9403-4082-B3FE-D53DA963B281}" type="presParOf" srcId="{84970DD2-294F-4A1D-9536-DDC8DF894248}" destId="{AEC44222-559B-4CF4-8D84-0211F0A538FE}" srcOrd="10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4196D0D-2AF0-44C9-888B-B87ECC47F6EB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DB8E3C5-FD82-45B1-ADAF-2D6F35B08298}">
      <dgm:prSet phldrT="[Text]"/>
      <dgm:spPr/>
      <dgm:t>
        <a:bodyPr/>
        <a:lstStyle/>
        <a:p>
          <a:r>
            <a:rPr lang="vi-VN" dirty="0">
              <a:solidFill>
                <a:srgbClr val="0070C0"/>
              </a:solidFill>
              <a:latin typeface="+mj-lt"/>
            </a:rPr>
            <a:t>SimpleXML</a:t>
          </a:r>
          <a:endParaRPr lang="en-US" dirty="0">
            <a:solidFill>
              <a:srgbClr val="0070C0"/>
            </a:solidFill>
            <a:latin typeface="+mj-lt"/>
          </a:endParaRPr>
        </a:p>
      </dgm:t>
    </dgm:pt>
    <dgm:pt modelId="{59863652-0D51-44F6-A931-D66E08CA1D20}" type="parTrans" cxnId="{E6F61069-AD46-4A19-972C-EF0174C4895A}">
      <dgm:prSet/>
      <dgm:spPr/>
      <dgm:t>
        <a:bodyPr/>
        <a:lstStyle/>
        <a:p>
          <a:endParaRPr lang="en-US"/>
        </a:p>
      </dgm:t>
    </dgm:pt>
    <dgm:pt modelId="{94D7B886-392D-4583-AFD8-6477BD61E4E3}" type="sibTrans" cxnId="{E6F61069-AD46-4A19-972C-EF0174C4895A}">
      <dgm:prSet/>
      <dgm:spPr/>
      <dgm:t>
        <a:bodyPr/>
        <a:lstStyle/>
        <a:p>
          <a:endParaRPr lang="en-US"/>
        </a:p>
      </dgm:t>
    </dgm:pt>
    <dgm:pt modelId="{AF65618A-1131-435B-A6C3-63D2F783DB73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$xml </a:t>
          </a:r>
          <a:r>
            <a:rPr lang="en-US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=</a:t>
          </a:r>
          <a:r>
            <a:rPr lang="en-US" sz="2000" b="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dirty="0" err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simplexml_load_file</a:t>
          </a:r>
          <a:r>
            <a:rPr lang="en-US" sz="2000" b="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('users.xml');</a:t>
          </a:r>
          <a:endParaRPr lang="en-US" sz="2000" dirty="0">
            <a:solidFill>
              <a:srgbClr val="00B05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65AE1F-1545-4AF0-805E-3FD59C9DD22A}" type="parTrans" cxnId="{B1E02A49-85C9-484C-BF3E-C480F99A3294}">
      <dgm:prSet/>
      <dgm:spPr/>
      <dgm:t>
        <a:bodyPr/>
        <a:lstStyle/>
        <a:p>
          <a:endParaRPr lang="en-US"/>
        </a:p>
      </dgm:t>
    </dgm:pt>
    <dgm:pt modelId="{3AF1F5E3-9588-48C0-B4AE-02480A2C294C}" type="sibTrans" cxnId="{B1E02A49-85C9-484C-BF3E-C480F99A3294}">
      <dgm:prSet/>
      <dgm:spPr/>
      <dgm:t>
        <a:bodyPr/>
        <a:lstStyle/>
        <a:p>
          <a:endParaRPr lang="en-US"/>
        </a:p>
      </dgm:t>
    </dgm:pt>
    <dgm:pt modelId="{74006D95-4F9C-44D9-B41C-E05DCC559E04}">
      <dgm:prSet phldrT="[Text]"/>
      <dgm:spPr/>
      <dgm:t>
        <a:bodyPr/>
        <a:lstStyle/>
        <a:p>
          <a:r>
            <a:rPr lang="vi-VN" dirty="0">
              <a:solidFill>
                <a:srgbClr val="0070C0"/>
              </a:solidFill>
              <a:latin typeface="+mj-lt"/>
            </a:rPr>
            <a:t>DOMDocument</a:t>
          </a:r>
          <a:endParaRPr lang="en-US" dirty="0">
            <a:solidFill>
              <a:srgbClr val="0070C0"/>
            </a:solidFill>
            <a:latin typeface="+mj-lt"/>
          </a:endParaRPr>
        </a:p>
      </dgm:t>
    </dgm:pt>
    <dgm:pt modelId="{F80A3B63-4B45-4381-818C-2ACBBFB07F2F}" type="parTrans" cxnId="{9907776F-4E66-4056-9AFC-E8DA41E88417}">
      <dgm:prSet/>
      <dgm:spPr/>
      <dgm:t>
        <a:bodyPr/>
        <a:lstStyle/>
        <a:p>
          <a:endParaRPr lang="en-US"/>
        </a:p>
      </dgm:t>
    </dgm:pt>
    <dgm:pt modelId="{43EA6653-6E09-4BF6-8FF7-325CEBC5B282}" type="sibTrans" cxnId="{9907776F-4E66-4056-9AFC-E8DA41E88417}">
      <dgm:prSet/>
      <dgm:spPr/>
      <dgm:t>
        <a:bodyPr/>
        <a:lstStyle/>
        <a:p>
          <a:endParaRPr lang="en-US"/>
        </a:p>
      </dgm:t>
    </dgm:pt>
    <dgm:pt modelId="{7F70A5E5-ABC7-4E2E-BDA8-9FF4DA59DFDD}">
      <dgm:prSet phldrT="[Text]" custT="1"/>
      <dgm:spPr/>
      <dgm:t>
        <a:bodyPr/>
        <a:lstStyle/>
        <a:p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$xml </a:t>
          </a:r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= </a:t>
          </a:r>
          <a:r>
            <a:rPr lang="en-US" sz="2400" b="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new </a:t>
          </a:r>
          <a:r>
            <a:rPr lang="en-US" sz="2400" b="0" dirty="0" err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DOMDocument</a:t>
          </a:r>
          <a:r>
            <a:rPr lang="en-US" sz="2400" b="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();</a:t>
          </a:r>
          <a:endParaRPr lang="en-US" sz="2400" dirty="0">
            <a:solidFill>
              <a:srgbClr val="00B05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41F44A-3B3B-4B4E-8833-9A60964E721C}" type="parTrans" cxnId="{B8AD5242-3138-4733-BE6F-B9741C7E3A49}">
      <dgm:prSet/>
      <dgm:spPr/>
      <dgm:t>
        <a:bodyPr/>
        <a:lstStyle/>
        <a:p>
          <a:endParaRPr lang="en-US"/>
        </a:p>
      </dgm:t>
    </dgm:pt>
    <dgm:pt modelId="{EA4F1C0F-F66B-438A-BFE4-B5F5C08A64F9}" type="sibTrans" cxnId="{B8AD5242-3138-4733-BE6F-B9741C7E3A49}">
      <dgm:prSet/>
      <dgm:spPr/>
      <dgm:t>
        <a:bodyPr/>
        <a:lstStyle/>
        <a:p>
          <a:endParaRPr lang="en-US"/>
        </a:p>
      </dgm:t>
    </dgm:pt>
    <dgm:pt modelId="{314D1E41-5712-45C3-B771-4EAC153FB8D3}">
      <dgm:prSet custT="1"/>
      <dgm:spPr/>
      <dgm:t>
        <a:bodyPr/>
        <a:lstStyle/>
        <a:p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$xml</a:t>
          </a:r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-&gt;</a:t>
          </a:r>
          <a:r>
            <a:rPr lang="en-US" sz="2400" b="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load('sinhvien.xml');</a:t>
          </a:r>
        </a:p>
      </dgm:t>
    </dgm:pt>
    <dgm:pt modelId="{8BD95960-6F1F-4155-A616-1F0F7A4747DB}" type="parTrans" cxnId="{F1AFD27A-C73D-4D84-9E38-7E1F1D39F10E}">
      <dgm:prSet/>
      <dgm:spPr/>
      <dgm:t>
        <a:bodyPr/>
        <a:lstStyle/>
        <a:p>
          <a:endParaRPr lang="en-US"/>
        </a:p>
      </dgm:t>
    </dgm:pt>
    <dgm:pt modelId="{F139196E-5FF4-4EA3-A8BF-74E1F557551C}" type="sibTrans" cxnId="{F1AFD27A-C73D-4D84-9E38-7E1F1D39F10E}">
      <dgm:prSet/>
      <dgm:spPr/>
      <dgm:t>
        <a:bodyPr/>
        <a:lstStyle/>
        <a:p>
          <a:endParaRPr lang="en-US"/>
        </a:p>
      </dgm:t>
    </dgm:pt>
    <dgm:pt modelId="{B3868D1D-F470-4B40-AA51-B8EEC979E82B}" type="pres">
      <dgm:prSet presAssocID="{E4196D0D-2AF0-44C9-888B-B87ECC47F6EB}" presName="linear" presStyleCnt="0">
        <dgm:presLayoutVars>
          <dgm:animLvl val="lvl"/>
          <dgm:resizeHandles val="exact"/>
        </dgm:presLayoutVars>
      </dgm:prSet>
      <dgm:spPr/>
    </dgm:pt>
    <dgm:pt modelId="{A5E97FE5-7C19-401C-8106-350272402C0C}" type="pres">
      <dgm:prSet presAssocID="{FDB8E3C5-FD82-45B1-ADAF-2D6F35B0829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C16B002-5202-445A-B62C-3F969DCECABC}" type="pres">
      <dgm:prSet presAssocID="{FDB8E3C5-FD82-45B1-ADAF-2D6F35B08298}" presName="childText" presStyleLbl="revTx" presStyleIdx="0" presStyleCnt="2">
        <dgm:presLayoutVars>
          <dgm:bulletEnabled val="1"/>
        </dgm:presLayoutVars>
      </dgm:prSet>
      <dgm:spPr/>
    </dgm:pt>
    <dgm:pt modelId="{01A7B73B-10F8-4D75-8074-6EE8CFEF4009}" type="pres">
      <dgm:prSet presAssocID="{74006D95-4F9C-44D9-B41C-E05DCC559E0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CB111DD-3FC8-4D9F-A2BB-FBBD39022FF5}" type="pres">
      <dgm:prSet presAssocID="{74006D95-4F9C-44D9-B41C-E05DCC559E0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2E4EB1C-81D9-429A-B341-075E7B56BF19}" type="presOf" srcId="{AF65618A-1131-435B-A6C3-63D2F783DB73}" destId="{5C16B002-5202-445A-B62C-3F969DCECABC}" srcOrd="0" destOrd="0" presId="urn:microsoft.com/office/officeart/2005/8/layout/vList2"/>
    <dgm:cxn modelId="{B8AD5242-3138-4733-BE6F-B9741C7E3A49}" srcId="{74006D95-4F9C-44D9-B41C-E05DCC559E04}" destId="{7F70A5E5-ABC7-4E2E-BDA8-9FF4DA59DFDD}" srcOrd="0" destOrd="0" parTransId="{6B41F44A-3B3B-4B4E-8833-9A60964E721C}" sibTransId="{EA4F1C0F-F66B-438A-BFE4-B5F5C08A64F9}"/>
    <dgm:cxn modelId="{E6F61069-AD46-4A19-972C-EF0174C4895A}" srcId="{E4196D0D-2AF0-44C9-888B-B87ECC47F6EB}" destId="{FDB8E3C5-FD82-45B1-ADAF-2D6F35B08298}" srcOrd="0" destOrd="0" parTransId="{59863652-0D51-44F6-A931-D66E08CA1D20}" sibTransId="{94D7B886-392D-4583-AFD8-6477BD61E4E3}"/>
    <dgm:cxn modelId="{B1E02A49-85C9-484C-BF3E-C480F99A3294}" srcId="{FDB8E3C5-FD82-45B1-ADAF-2D6F35B08298}" destId="{AF65618A-1131-435B-A6C3-63D2F783DB73}" srcOrd="0" destOrd="0" parTransId="{1065AE1F-1545-4AF0-805E-3FD59C9DD22A}" sibTransId="{3AF1F5E3-9588-48C0-B4AE-02480A2C294C}"/>
    <dgm:cxn modelId="{9907776F-4E66-4056-9AFC-E8DA41E88417}" srcId="{E4196D0D-2AF0-44C9-888B-B87ECC47F6EB}" destId="{74006D95-4F9C-44D9-B41C-E05DCC559E04}" srcOrd="1" destOrd="0" parTransId="{F80A3B63-4B45-4381-818C-2ACBBFB07F2F}" sibTransId="{43EA6653-6E09-4BF6-8FF7-325CEBC5B282}"/>
    <dgm:cxn modelId="{D4475451-E551-4634-A743-AC2CDCA88E04}" type="presOf" srcId="{74006D95-4F9C-44D9-B41C-E05DCC559E04}" destId="{01A7B73B-10F8-4D75-8074-6EE8CFEF4009}" srcOrd="0" destOrd="0" presId="urn:microsoft.com/office/officeart/2005/8/layout/vList2"/>
    <dgm:cxn modelId="{F1AFD27A-C73D-4D84-9E38-7E1F1D39F10E}" srcId="{74006D95-4F9C-44D9-B41C-E05DCC559E04}" destId="{314D1E41-5712-45C3-B771-4EAC153FB8D3}" srcOrd="1" destOrd="0" parTransId="{8BD95960-6F1F-4155-A616-1F0F7A4747DB}" sibTransId="{F139196E-5FF4-4EA3-A8BF-74E1F557551C}"/>
    <dgm:cxn modelId="{109366AF-D6CF-4F35-8F96-7DADB6D57326}" type="presOf" srcId="{7F70A5E5-ABC7-4E2E-BDA8-9FF4DA59DFDD}" destId="{0CB111DD-3FC8-4D9F-A2BB-FBBD39022FF5}" srcOrd="0" destOrd="0" presId="urn:microsoft.com/office/officeart/2005/8/layout/vList2"/>
    <dgm:cxn modelId="{141D5BE2-4429-4A86-B900-F90AA0AED958}" type="presOf" srcId="{314D1E41-5712-45C3-B771-4EAC153FB8D3}" destId="{0CB111DD-3FC8-4D9F-A2BB-FBBD39022FF5}" srcOrd="0" destOrd="1" presId="urn:microsoft.com/office/officeart/2005/8/layout/vList2"/>
    <dgm:cxn modelId="{8AA80EEE-1FB0-4F66-8C2E-8F3C698E566C}" type="presOf" srcId="{FDB8E3C5-FD82-45B1-ADAF-2D6F35B08298}" destId="{A5E97FE5-7C19-401C-8106-350272402C0C}" srcOrd="0" destOrd="0" presId="urn:microsoft.com/office/officeart/2005/8/layout/vList2"/>
    <dgm:cxn modelId="{FD4A86FE-0FE2-4BA7-962C-50A314B2E2F5}" type="presOf" srcId="{E4196D0D-2AF0-44C9-888B-B87ECC47F6EB}" destId="{B3868D1D-F470-4B40-AA51-B8EEC979E82B}" srcOrd="0" destOrd="0" presId="urn:microsoft.com/office/officeart/2005/8/layout/vList2"/>
    <dgm:cxn modelId="{9C5F623A-4D33-4CF2-8F70-26989DFF22FD}" type="presParOf" srcId="{B3868D1D-F470-4B40-AA51-B8EEC979E82B}" destId="{A5E97FE5-7C19-401C-8106-350272402C0C}" srcOrd="0" destOrd="0" presId="urn:microsoft.com/office/officeart/2005/8/layout/vList2"/>
    <dgm:cxn modelId="{2DADBD90-7086-4D9E-8D71-A64D683D8DF8}" type="presParOf" srcId="{B3868D1D-F470-4B40-AA51-B8EEC979E82B}" destId="{5C16B002-5202-445A-B62C-3F969DCECABC}" srcOrd="1" destOrd="0" presId="urn:microsoft.com/office/officeart/2005/8/layout/vList2"/>
    <dgm:cxn modelId="{689DE5C1-F95C-4366-BAAD-E4E093FEA21C}" type="presParOf" srcId="{B3868D1D-F470-4B40-AA51-B8EEC979E82B}" destId="{01A7B73B-10F8-4D75-8074-6EE8CFEF4009}" srcOrd="2" destOrd="0" presId="urn:microsoft.com/office/officeart/2005/8/layout/vList2"/>
    <dgm:cxn modelId="{033212E4-87CD-4530-9A3C-B2D01E48DDC4}" type="presParOf" srcId="{B3868D1D-F470-4B40-AA51-B8EEC979E82B}" destId="{0CB111DD-3FC8-4D9F-A2BB-FBBD39022FF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E6026-A697-4D8F-84B5-C5321A8528B3}">
      <dsp:nvSpPr>
        <dsp:cNvPr id="0" name=""/>
        <dsp:cNvSpPr/>
      </dsp:nvSpPr>
      <dsp:spPr>
        <a:xfrm rot="10800000">
          <a:off x="1379723" y="203"/>
          <a:ext cx="4650092" cy="833839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700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alt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Khám phá ngôn ngữ mới</a:t>
          </a:r>
        </a:p>
      </dsp:txBody>
      <dsp:txXfrm rot="10800000">
        <a:off x="1588183" y="203"/>
        <a:ext cx="4441632" cy="833839"/>
      </dsp:txXfrm>
    </dsp:sp>
    <dsp:sp modelId="{F8DF891C-0D10-4055-A8A8-3FC34ADEDC5B}">
      <dsp:nvSpPr>
        <dsp:cNvPr id="0" name=""/>
        <dsp:cNvSpPr/>
      </dsp:nvSpPr>
      <dsp:spPr>
        <a:xfrm>
          <a:off x="962804" y="203"/>
          <a:ext cx="833839" cy="833839"/>
        </a:xfrm>
        <a:prstGeom prst="ellipse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27DDA6-73A4-45AF-8B52-70E594C6E063}">
      <dsp:nvSpPr>
        <dsp:cNvPr id="0" name=""/>
        <dsp:cNvSpPr/>
      </dsp:nvSpPr>
      <dsp:spPr>
        <a:xfrm rot="10800000">
          <a:off x="1379723" y="1082950"/>
          <a:ext cx="4650092" cy="833839"/>
        </a:xfrm>
        <a:prstGeom prst="homePlate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700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altLang="en-US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Cảm nhận được sự linh hoạt trong việc truyền tải dữ liệu</a:t>
          </a:r>
        </a:p>
      </dsp:txBody>
      <dsp:txXfrm rot="10800000">
        <a:off x="1588183" y="1082950"/>
        <a:ext cx="4441632" cy="833839"/>
      </dsp:txXfrm>
    </dsp:sp>
    <dsp:sp modelId="{48C23F44-CDC2-4998-B9C4-F737C51D3228}">
      <dsp:nvSpPr>
        <dsp:cNvPr id="0" name=""/>
        <dsp:cNvSpPr/>
      </dsp:nvSpPr>
      <dsp:spPr>
        <a:xfrm>
          <a:off x="962804" y="1082950"/>
          <a:ext cx="833839" cy="833839"/>
        </a:xfrm>
        <a:prstGeom prst="ellipse">
          <a:avLst/>
        </a:prstGeom>
        <a:blipFill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C34D87-B2DD-493A-BAA2-1A14EA17DEB1}">
      <dsp:nvSpPr>
        <dsp:cNvPr id="0" name=""/>
        <dsp:cNvSpPr/>
      </dsp:nvSpPr>
      <dsp:spPr>
        <a:xfrm rot="10800000">
          <a:off x="1379723" y="2165696"/>
          <a:ext cx="4650092" cy="833839"/>
        </a:xfrm>
        <a:prstGeom prst="homePlat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700" tIns="137160" rIns="256032" bIns="137160" numCol="1" spcCol="1270" anchor="t" anchorCtr="0">
          <a:noAutofit/>
        </a:bodyPr>
        <a:lstStyle/>
        <a:p>
          <a:pPr marL="0" lvl="0" indent="0" algn="ctr" defTabSz="1600200">
            <a:lnSpc>
              <a:spcPct val="8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altLang="en-US" sz="3600" kern="1200">
              <a:latin typeface="Times New Roman" panose="02020603050405020304" pitchFamily="18" charset="0"/>
              <a:cs typeface="Times New Roman" panose="02020603050405020304" pitchFamily="18" charset="0"/>
            </a:rPr>
            <a:t>Thao tác dễ dàng</a:t>
          </a:r>
          <a:r>
            <a:rPr lang="vi-VN" altLang="en-US" sz="2100" kern="1200"/>
            <a:t> 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altLang="en-US" sz="1600" kern="1200"/>
        </a:p>
      </dsp:txBody>
      <dsp:txXfrm rot="10800000">
        <a:off x="1588183" y="2165696"/>
        <a:ext cx="4441632" cy="833839"/>
      </dsp:txXfrm>
    </dsp:sp>
    <dsp:sp modelId="{69DE5637-6198-4292-ADFF-69DC2A063BC5}">
      <dsp:nvSpPr>
        <dsp:cNvPr id="0" name=""/>
        <dsp:cNvSpPr/>
      </dsp:nvSpPr>
      <dsp:spPr>
        <a:xfrm>
          <a:off x="962804" y="2165696"/>
          <a:ext cx="833839" cy="833839"/>
        </a:xfrm>
        <a:prstGeom prst="ellipse">
          <a:avLst/>
        </a:prstGeom>
        <a:blipFill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0A4EA-1B75-42DC-B2AD-0DBB77A0E26F}">
      <dsp:nvSpPr>
        <dsp:cNvPr id="0" name=""/>
        <dsp:cNvSpPr/>
      </dsp:nvSpPr>
      <dsp:spPr>
        <a:xfrm>
          <a:off x="1816809" y="229876"/>
          <a:ext cx="3288784" cy="102774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126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b="1" kern="1200" dirty="0">
              <a:solidFill>
                <a:schemeClr val="accent2">
                  <a:lumMod val="75000"/>
                </a:schemeClr>
              </a:solidFill>
              <a:latin typeface="+mj-lt"/>
            </a:rPr>
            <a:t>Cải thiện khả năng tương thích</a:t>
          </a:r>
          <a:endParaRPr lang="en-US" sz="2600" b="1" kern="1200" dirty="0">
            <a:solidFill>
              <a:schemeClr val="accent2">
                <a:lumMod val="75000"/>
              </a:schemeClr>
            </a:solidFill>
            <a:latin typeface="+mj-lt"/>
          </a:endParaRPr>
        </a:p>
      </dsp:txBody>
      <dsp:txXfrm>
        <a:off x="1816809" y="229876"/>
        <a:ext cx="3288784" cy="1027745"/>
      </dsp:txXfrm>
    </dsp:sp>
    <dsp:sp modelId="{0F826D09-17D3-46FB-9FE8-D08670AC76E9}">
      <dsp:nvSpPr>
        <dsp:cNvPr id="0" name=""/>
        <dsp:cNvSpPr/>
      </dsp:nvSpPr>
      <dsp:spPr>
        <a:xfrm>
          <a:off x="1679777" y="81424"/>
          <a:ext cx="719421" cy="10791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B02F5E-93E1-431D-80D1-A252E32DA2D9}">
      <dsp:nvSpPr>
        <dsp:cNvPr id="0" name=""/>
        <dsp:cNvSpPr/>
      </dsp:nvSpPr>
      <dsp:spPr>
        <a:xfrm>
          <a:off x="1846779" y="1523693"/>
          <a:ext cx="3288784" cy="102774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126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b="1" kern="1200" dirty="0">
              <a:solidFill>
                <a:srgbClr val="FF0000"/>
              </a:solidFill>
              <a:latin typeface="+mj-lt"/>
            </a:rPr>
            <a:t>Nạp dữ liệu từ bên ngoài</a:t>
          </a:r>
          <a:endParaRPr lang="en-US" sz="2600" b="1" kern="1200" dirty="0">
            <a:solidFill>
              <a:srgbClr val="FF0000"/>
            </a:solidFill>
            <a:latin typeface="+mj-lt"/>
          </a:endParaRPr>
        </a:p>
      </dsp:txBody>
      <dsp:txXfrm>
        <a:off x="1846779" y="1523693"/>
        <a:ext cx="3288784" cy="1027745"/>
      </dsp:txXfrm>
    </dsp:sp>
    <dsp:sp modelId="{CAB99989-97F6-4CE5-A440-429FD7BF32D8}">
      <dsp:nvSpPr>
        <dsp:cNvPr id="0" name=""/>
        <dsp:cNvSpPr/>
      </dsp:nvSpPr>
      <dsp:spPr>
        <a:xfrm>
          <a:off x="1515412" y="1375241"/>
          <a:ext cx="839298" cy="107913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5E245-5E31-4142-AA40-B1D77CD4A78C}">
      <dsp:nvSpPr>
        <dsp:cNvPr id="0" name=""/>
        <dsp:cNvSpPr/>
      </dsp:nvSpPr>
      <dsp:spPr>
        <a:xfrm>
          <a:off x="1816809" y="2817510"/>
          <a:ext cx="3288784" cy="102774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126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b="1" kern="1200" dirty="0">
              <a:solidFill>
                <a:srgbClr val="00B050"/>
              </a:solidFill>
              <a:latin typeface="+mj-lt"/>
            </a:rPr>
            <a:t>Nâng cấp tính bảo mật</a:t>
          </a:r>
          <a:endParaRPr lang="en-US" sz="2600" b="1" kern="1200" dirty="0">
            <a:solidFill>
              <a:srgbClr val="00B050"/>
            </a:solidFill>
            <a:latin typeface="+mj-lt"/>
          </a:endParaRPr>
        </a:p>
      </dsp:txBody>
      <dsp:txXfrm>
        <a:off x="1816809" y="2817510"/>
        <a:ext cx="3288784" cy="1027745"/>
      </dsp:txXfrm>
    </dsp:sp>
    <dsp:sp modelId="{F453A41B-A1B5-4493-BD41-42DBF9A8D819}">
      <dsp:nvSpPr>
        <dsp:cNvPr id="0" name=""/>
        <dsp:cNvSpPr/>
      </dsp:nvSpPr>
      <dsp:spPr>
        <a:xfrm>
          <a:off x="1679777" y="2669058"/>
          <a:ext cx="719421" cy="10791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406C3-FC80-4468-A55B-122D744D43F0}">
      <dsp:nvSpPr>
        <dsp:cNvPr id="0" name=""/>
        <dsp:cNvSpPr/>
      </dsp:nvSpPr>
      <dsp:spPr>
        <a:xfrm rot="5400000">
          <a:off x="2694416" y="-900679"/>
          <a:ext cx="937899" cy="2977286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alt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W3C tạo ra</a:t>
          </a:r>
          <a:endParaRPr lang="en-US" sz="1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alt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E</a:t>
          </a: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Xtensible Markup Language</a:t>
          </a:r>
        </a:p>
      </dsp:txBody>
      <dsp:txXfrm rot="-5400000">
        <a:off x="1674723" y="164798"/>
        <a:ext cx="2931502" cy="846331"/>
      </dsp:txXfrm>
    </dsp:sp>
    <dsp:sp modelId="{96BE2B31-D87C-43E1-BE64-4C27B13F4AA4}">
      <dsp:nvSpPr>
        <dsp:cNvPr id="0" name=""/>
        <dsp:cNvSpPr/>
      </dsp:nvSpPr>
      <dsp:spPr>
        <a:xfrm>
          <a:off x="0" y="1776"/>
          <a:ext cx="1674723" cy="1172374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altLang="en-US" sz="16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NGÔN NGỮ ĐÁNH DẤU</a:t>
          </a:r>
        </a:p>
      </dsp:txBody>
      <dsp:txXfrm>
        <a:off x="57231" y="59007"/>
        <a:ext cx="1560261" cy="1057912"/>
      </dsp:txXfrm>
    </dsp:sp>
    <dsp:sp modelId="{6EB2A58E-CA03-4F76-94B6-D8FE50231963}">
      <dsp:nvSpPr>
        <dsp:cNvPr id="0" name=""/>
        <dsp:cNvSpPr/>
      </dsp:nvSpPr>
      <dsp:spPr>
        <a:xfrm rot="5400000">
          <a:off x="2694416" y="330314"/>
          <a:ext cx="937899" cy="2977286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altLang="en-US" sz="1700" kern="1200"/>
            <a:t>Lưu trữ dữ liệu và chia sẻ</a:t>
          </a:r>
          <a:endParaRPr lang="en-US" sz="1700" kern="1200"/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altLang="en-US" sz="1700" kern="1200"/>
            <a:t>Thao tác dễ dàng</a:t>
          </a:r>
        </a:p>
      </dsp:txBody>
      <dsp:txXfrm rot="-5400000">
        <a:off x="1674723" y="1395791"/>
        <a:ext cx="2931502" cy="846331"/>
      </dsp:txXfrm>
    </dsp:sp>
    <dsp:sp modelId="{EBD335B5-8308-49CB-9630-99D852747B1F}">
      <dsp:nvSpPr>
        <dsp:cNvPr id="0" name=""/>
        <dsp:cNvSpPr/>
      </dsp:nvSpPr>
      <dsp:spPr>
        <a:xfrm>
          <a:off x="0" y="1232770"/>
          <a:ext cx="1674723" cy="1172374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altLang="en-US" sz="2000" b="1" kern="1200"/>
            <a:t>MỤC ĐÍCH</a:t>
          </a:r>
        </a:p>
      </dsp:txBody>
      <dsp:txXfrm>
        <a:off x="57231" y="1290001"/>
        <a:ext cx="1560261" cy="1057912"/>
      </dsp:txXfrm>
    </dsp:sp>
    <dsp:sp modelId="{64028F0D-BE57-4642-92F7-303D4E45C524}">
      <dsp:nvSpPr>
        <dsp:cNvPr id="0" name=""/>
        <dsp:cNvSpPr/>
      </dsp:nvSpPr>
      <dsp:spPr>
        <a:xfrm rot="5400000">
          <a:off x="2694416" y="1561307"/>
          <a:ext cx="937899" cy="2977286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altLang="en-US" sz="1700" kern="1200"/>
            <a:t>Đuôi file “.xml”</a:t>
          </a:r>
          <a:endParaRPr lang="en-US" sz="1700" kern="1200"/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altLang="en-US" sz="1700" kern="1200"/>
            <a:t>Tương đồng HTML</a:t>
          </a:r>
          <a:endParaRPr sz="1700" kern="1200"/>
        </a:p>
      </dsp:txBody>
      <dsp:txXfrm rot="-5400000">
        <a:off x="1674723" y="2626784"/>
        <a:ext cx="2931502" cy="846331"/>
      </dsp:txXfrm>
    </dsp:sp>
    <dsp:sp modelId="{B093CE78-670B-40EB-95CF-315E334D550F}">
      <dsp:nvSpPr>
        <dsp:cNvPr id="0" name=""/>
        <dsp:cNvSpPr/>
      </dsp:nvSpPr>
      <dsp:spPr>
        <a:xfrm>
          <a:off x="0" y="2463763"/>
          <a:ext cx="1674723" cy="1172374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altLang="en-US" sz="2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KHÁC</a:t>
          </a:r>
        </a:p>
      </dsp:txBody>
      <dsp:txXfrm>
        <a:off x="57231" y="2520994"/>
        <a:ext cx="1560261" cy="10579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873C0-ADB0-EA4A-BDEA-FA3BBFD7D8DF}">
      <dsp:nvSpPr>
        <dsp:cNvPr id="0" name=""/>
        <dsp:cNvSpPr/>
      </dsp:nvSpPr>
      <dsp:spPr>
        <a:xfrm>
          <a:off x="-3028211" y="-466315"/>
          <a:ext cx="3612373" cy="3612373"/>
        </a:xfrm>
        <a:prstGeom prst="blockArc">
          <a:avLst>
            <a:gd name="adj1" fmla="val 18900000"/>
            <a:gd name="adj2" fmla="val 2700000"/>
            <a:gd name="adj3" fmla="val 598"/>
          </a:avLst>
        </a:pr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34C61-55A0-8A49-8ABB-FA641002E924}">
      <dsp:nvSpPr>
        <dsp:cNvPr id="0" name=""/>
        <dsp:cNvSpPr/>
      </dsp:nvSpPr>
      <dsp:spPr>
        <a:xfrm>
          <a:off x="306467" y="206018"/>
          <a:ext cx="4927947" cy="412251"/>
        </a:xfrm>
        <a:prstGeom prst="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22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CHƯƠNG 1:</a:t>
          </a:r>
          <a:r>
            <a:rPr lang="vi-V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TỔNG QUAN ĐỀ TÀI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6467" y="206018"/>
        <a:ext cx="4927947" cy="412251"/>
      </dsp:txXfrm>
    </dsp:sp>
    <dsp:sp modelId="{E0E2D569-B6FF-4D49-B4F9-18B80CBDFD16}">
      <dsp:nvSpPr>
        <dsp:cNvPr id="0" name=""/>
        <dsp:cNvSpPr/>
      </dsp:nvSpPr>
      <dsp:spPr>
        <a:xfrm>
          <a:off x="48810" y="154487"/>
          <a:ext cx="515314" cy="515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chemeClr val="accent5">
              <a:lumMod val="75000"/>
            </a:schemeClr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7EE724-7101-0142-92F7-EB5B073374EE}">
      <dsp:nvSpPr>
        <dsp:cNvPr id="0" name=""/>
        <dsp:cNvSpPr/>
      </dsp:nvSpPr>
      <dsp:spPr>
        <a:xfrm>
          <a:off x="542820" y="824503"/>
          <a:ext cx="4691594" cy="412251"/>
        </a:xfrm>
        <a:prstGeom prst="rect">
          <a:avLst/>
        </a:prstGeom>
        <a:solidFill>
          <a:schemeClr val="accent5">
            <a:shade val="50000"/>
            <a:hueOff val="167129"/>
            <a:satOff val="4478"/>
            <a:lumOff val="1972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22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CHƯƠNG 2:</a:t>
          </a:r>
          <a:r>
            <a:rPr lang="vi-V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NGHIÊN CỨU LÝ THUYẾT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2820" y="824503"/>
        <a:ext cx="4691594" cy="412251"/>
      </dsp:txXfrm>
    </dsp:sp>
    <dsp:sp modelId="{AFB04468-5DB8-4345-99ED-46B50A4049AF}">
      <dsp:nvSpPr>
        <dsp:cNvPr id="0" name=""/>
        <dsp:cNvSpPr/>
      </dsp:nvSpPr>
      <dsp:spPr>
        <a:xfrm>
          <a:off x="285163" y="772971"/>
          <a:ext cx="515314" cy="515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4E2D3F-0482-5E4A-91E2-9D0A6D852F7F}">
      <dsp:nvSpPr>
        <dsp:cNvPr id="0" name=""/>
        <dsp:cNvSpPr/>
      </dsp:nvSpPr>
      <dsp:spPr>
        <a:xfrm>
          <a:off x="542820" y="1442987"/>
          <a:ext cx="4691594" cy="412251"/>
        </a:xfrm>
        <a:prstGeom prst="rect">
          <a:avLst/>
        </a:prstGeom>
        <a:solidFill>
          <a:schemeClr val="accent5">
            <a:shade val="50000"/>
            <a:hueOff val="334258"/>
            <a:satOff val="8955"/>
            <a:lumOff val="3945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22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CHƯƠNG 3:</a:t>
          </a:r>
          <a:r>
            <a:rPr lang="vi-V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HIỆN THỰC HÓA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2820" y="1442987"/>
        <a:ext cx="4691594" cy="412251"/>
      </dsp:txXfrm>
    </dsp:sp>
    <dsp:sp modelId="{39DD0981-BA9A-E148-A2E9-047345B0E0AC}">
      <dsp:nvSpPr>
        <dsp:cNvPr id="0" name=""/>
        <dsp:cNvSpPr/>
      </dsp:nvSpPr>
      <dsp:spPr>
        <a:xfrm>
          <a:off x="285163" y="1391456"/>
          <a:ext cx="515314" cy="515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335827-241A-5E4F-8C52-627D97EC7E66}">
      <dsp:nvSpPr>
        <dsp:cNvPr id="0" name=""/>
        <dsp:cNvSpPr/>
      </dsp:nvSpPr>
      <dsp:spPr>
        <a:xfrm>
          <a:off x="306467" y="2061471"/>
          <a:ext cx="4927947" cy="412251"/>
        </a:xfrm>
        <a:prstGeom prst="rect">
          <a:avLst/>
        </a:prstGeom>
        <a:solidFill>
          <a:schemeClr val="accent5">
            <a:shade val="50000"/>
            <a:hueOff val="167129"/>
            <a:satOff val="4478"/>
            <a:lumOff val="1972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722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CHƯƠNG 4:</a:t>
          </a:r>
          <a:r>
            <a:rPr lang="vi-V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KẾT QUẢ THỬ NGHIỆM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6467" y="2061471"/>
        <a:ext cx="4927947" cy="412251"/>
      </dsp:txXfrm>
    </dsp:sp>
    <dsp:sp modelId="{9B6EB0FC-8B9C-3D45-B647-B219F3AF6A74}">
      <dsp:nvSpPr>
        <dsp:cNvPr id="0" name=""/>
        <dsp:cNvSpPr/>
      </dsp:nvSpPr>
      <dsp:spPr>
        <a:xfrm>
          <a:off x="48810" y="2009940"/>
          <a:ext cx="515314" cy="515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2D8E7-5DFD-47BA-85B7-C67F8B9C12CE}">
      <dsp:nvSpPr>
        <dsp:cNvPr id="0" name=""/>
        <dsp:cNvSpPr/>
      </dsp:nvSpPr>
      <dsp:spPr bwMode="white">
        <a:xfrm>
          <a:off x="570247" y="306866"/>
          <a:ext cx="2860182" cy="89380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405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500" kern="1200" dirty="0">
              <a:solidFill>
                <a:srgbClr val="C00000"/>
              </a:solidFill>
              <a:latin typeface="+mj-lt"/>
            </a:rPr>
            <a:t>SẮP XẾP THÔNG TIN</a:t>
          </a:r>
          <a:endParaRPr lang="en-US" sz="2500" kern="1200" dirty="0">
            <a:solidFill>
              <a:srgbClr val="C00000"/>
            </a:solidFill>
            <a:latin typeface="+mj-lt"/>
          </a:endParaRPr>
        </a:p>
      </dsp:txBody>
      <dsp:txXfrm>
        <a:off x="570247" y="306866"/>
        <a:ext cx="2860182" cy="893807"/>
      </dsp:txXfrm>
    </dsp:sp>
    <dsp:sp modelId="{7078E0D5-B2BD-41C3-B182-C0A3AB184508}">
      <dsp:nvSpPr>
        <dsp:cNvPr id="0" name=""/>
        <dsp:cNvSpPr/>
      </dsp:nvSpPr>
      <dsp:spPr>
        <a:xfrm>
          <a:off x="451073" y="177761"/>
          <a:ext cx="625664" cy="9384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327AC4-0A79-4806-9996-A739C110913E}">
      <dsp:nvSpPr>
        <dsp:cNvPr id="0" name=""/>
        <dsp:cNvSpPr/>
      </dsp:nvSpPr>
      <dsp:spPr bwMode="white">
        <a:xfrm>
          <a:off x="636092" y="1432070"/>
          <a:ext cx="2860182" cy="89380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405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500" kern="1200" dirty="0">
              <a:solidFill>
                <a:schemeClr val="accent1"/>
              </a:solidFill>
              <a:latin typeface="+mj-lt"/>
            </a:rPr>
            <a:t>XÁC ĐỊNH CẤU TRÚC</a:t>
          </a:r>
          <a:endParaRPr lang="en-US" sz="2500" kern="1200" dirty="0">
            <a:solidFill>
              <a:schemeClr val="accent1"/>
            </a:solidFill>
            <a:latin typeface="+mj-lt"/>
          </a:endParaRPr>
        </a:p>
      </dsp:txBody>
      <dsp:txXfrm>
        <a:off x="636092" y="1432070"/>
        <a:ext cx="2860182" cy="893807"/>
      </dsp:txXfrm>
    </dsp:sp>
    <dsp:sp modelId="{C24473BF-17DE-42D9-A2EC-E0ED34B3D028}">
      <dsp:nvSpPr>
        <dsp:cNvPr id="0" name=""/>
        <dsp:cNvSpPr/>
      </dsp:nvSpPr>
      <dsp:spPr>
        <a:xfrm>
          <a:off x="385228" y="1302965"/>
          <a:ext cx="889044" cy="93849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042EB3-2227-4662-8588-AF5589B53926}">
      <dsp:nvSpPr>
        <dsp:cNvPr id="0" name=""/>
        <dsp:cNvSpPr/>
      </dsp:nvSpPr>
      <dsp:spPr bwMode="white">
        <a:xfrm>
          <a:off x="570247" y="2557274"/>
          <a:ext cx="2860182" cy="89380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405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500" kern="1200" dirty="0">
              <a:solidFill>
                <a:schemeClr val="accent5"/>
              </a:solidFill>
              <a:latin typeface="+mj-lt"/>
            </a:rPr>
            <a:t>CÁCH THỨC LƯU TRỮ</a:t>
          </a:r>
          <a:endParaRPr lang="en-US" sz="2500" kern="1200" dirty="0">
            <a:solidFill>
              <a:schemeClr val="accent5"/>
            </a:solidFill>
            <a:latin typeface="+mj-lt"/>
          </a:endParaRPr>
        </a:p>
      </dsp:txBody>
      <dsp:txXfrm>
        <a:off x="570247" y="2557274"/>
        <a:ext cx="2860182" cy="893807"/>
      </dsp:txXfrm>
    </dsp:sp>
    <dsp:sp modelId="{CF2B6E7B-2F38-4467-8A41-3C5889057D32}">
      <dsp:nvSpPr>
        <dsp:cNvPr id="0" name=""/>
        <dsp:cNvSpPr/>
      </dsp:nvSpPr>
      <dsp:spPr>
        <a:xfrm>
          <a:off x="451073" y="2428168"/>
          <a:ext cx="625664" cy="9384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ED218-C17A-44C4-94F2-9AA26F053A35}">
      <dsp:nvSpPr>
        <dsp:cNvPr id="0" name=""/>
        <dsp:cNvSpPr/>
      </dsp:nvSpPr>
      <dsp:spPr bwMode="white">
        <a:xfrm>
          <a:off x="1234336" y="186489"/>
          <a:ext cx="2590340" cy="79463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235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300" b="1" kern="1200" dirty="0">
              <a:solidFill>
                <a:schemeClr val="accent5"/>
              </a:solidFill>
              <a:latin typeface="+mj-lt"/>
            </a:rPr>
            <a:t>TÌM HIỂU, XÁC ĐỊNH RÕ THÔNG TIN CẦN LƯU TRỮ</a:t>
          </a:r>
          <a:endParaRPr lang="en-US" sz="1300" b="1" kern="1200" dirty="0">
            <a:solidFill>
              <a:schemeClr val="accent5"/>
            </a:solidFill>
            <a:latin typeface="+mj-lt"/>
          </a:endParaRPr>
        </a:p>
      </dsp:txBody>
      <dsp:txXfrm>
        <a:off x="1234336" y="186489"/>
        <a:ext cx="2590340" cy="794637"/>
      </dsp:txXfrm>
    </dsp:sp>
    <dsp:sp modelId="{27D21F91-ECBA-4527-840E-24731F6B51F5}">
      <dsp:nvSpPr>
        <dsp:cNvPr id="0" name=""/>
        <dsp:cNvSpPr/>
      </dsp:nvSpPr>
      <dsp:spPr>
        <a:xfrm>
          <a:off x="1216426" y="71708"/>
          <a:ext cx="556246" cy="8343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5686AD-1865-4AA9-8D1E-22DA09D4943C}">
      <dsp:nvSpPr>
        <dsp:cNvPr id="0" name=""/>
        <dsp:cNvSpPr/>
      </dsp:nvSpPr>
      <dsp:spPr bwMode="white">
        <a:xfrm>
          <a:off x="1269962" y="1186849"/>
          <a:ext cx="2542840" cy="79463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235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300" b="1" kern="1200" dirty="0">
              <a:solidFill>
                <a:schemeClr val="accent4">
                  <a:lumMod val="75000"/>
                </a:schemeClr>
              </a:solidFill>
              <a:latin typeface="+mj-lt"/>
            </a:rPr>
            <a:t>CÚ PHÁP, NGUYÊN TẮC, CÁCH THỨC HOẠT ĐỘNG VÀ TỔ CHỨC TRONG XML</a:t>
          </a:r>
          <a:endParaRPr lang="en-US" sz="1300" b="1" kern="1200" dirty="0">
            <a:solidFill>
              <a:schemeClr val="accent4">
                <a:lumMod val="75000"/>
              </a:schemeClr>
            </a:solidFill>
            <a:latin typeface="+mj-lt"/>
          </a:endParaRPr>
        </a:p>
      </dsp:txBody>
      <dsp:txXfrm>
        <a:off x="1269962" y="1186849"/>
        <a:ext cx="2542840" cy="794637"/>
      </dsp:txXfrm>
    </dsp:sp>
    <dsp:sp modelId="{A45AC7E2-0AAD-4E8D-A15B-08021BDDD9D4}">
      <dsp:nvSpPr>
        <dsp:cNvPr id="0" name=""/>
        <dsp:cNvSpPr/>
      </dsp:nvSpPr>
      <dsp:spPr>
        <a:xfrm>
          <a:off x="1164010" y="1072068"/>
          <a:ext cx="556246" cy="834369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50F921-8FF7-44FF-B813-752BDF83BC23}">
      <dsp:nvSpPr>
        <dsp:cNvPr id="0" name=""/>
        <dsp:cNvSpPr/>
      </dsp:nvSpPr>
      <dsp:spPr bwMode="white">
        <a:xfrm>
          <a:off x="1269962" y="2187210"/>
          <a:ext cx="2542840" cy="79463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235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300" kern="1200" dirty="0">
              <a:solidFill>
                <a:schemeClr val="accent5">
                  <a:lumMod val="50000"/>
                </a:schemeClr>
              </a:solidFill>
              <a:latin typeface="+mj-lt"/>
            </a:rPr>
            <a:t>NGHIÊN CỨU CÁCH XỬ LÍ DỮ LIỆU TRONG NGÔN NGỮ PHP</a:t>
          </a:r>
          <a:endParaRPr lang="en-US" sz="1300" kern="1200" dirty="0">
            <a:solidFill>
              <a:schemeClr val="accent5">
                <a:lumMod val="50000"/>
              </a:schemeClr>
            </a:solidFill>
            <a:latin typeface="+mj-lt"/>
          </a:endParaRPr>
        </a:p>
      </dsp:txBody>
      <dsp:txXfrm>
        <a:off x="1269962" y="2187210"/>
        <a:ext cx="2542840" cy="794637"/>
      </dsp:txXfrm>
    </dsp:sp>
    <dsp:sp modelId="{227B5AB7-0FE0-45BA-9FDF-41AAD038C574}">
      <dsp:nvSpPr>
        <dsp:cNvPr id="0" name=""/>
        <dsp:cNvSpPr/>
      </dsp:nvSpPr>
      <dsp:spPr>
        <a:xfrm>
          <a:off x="1164010" y="2072429"/>
          <a:ext cx="556246" cy="8343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E768E-8A32-420B-82FC-823EE924E4B8}">
      <dsp:nvSpPr>
        <dsp:cNvPr id="0" name=""/>
        <dsp:cNvSpPr/>
      </dsp:nvSpPr>
      <dsp:spPr>
        <a:xfrm>
          <a:off x="1031727" y="1737518"/>
          <a:ext cx="433128" cy="12379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6564" y="0"/>
              </a:lnTo>
              <a:lnTo>
                <a:pt x="216564" y="1237981"/>
              </a:lnTo>
              <a:lnTo>
                <a:pt x="433128" y="12379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15502" y="2323720"/>
        <a:ext cx="65578" cy="65578"/>
      </dsp:txXfrm>
    </dsp:sp>
    <dsp:sp modelId="{E99AAF7F-076C-4F80-A7EF-9C7D4D4E8B96}">
      <dsp:nvSpPr>
        <dsp:cNvPr id="0" name=""/>
        <dsp:cNvSpPr/>
      </dsp:nvSpPr>
      <dsp:spPr>
        <a:xfrm>
          <a:off x="1031727" y="1737518"/>
          <a:ext cx="433128" cy="412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6564" y="0"/>
              </a:lnTo>
              <a:lnTo>
                <a:pt x="216564" y="412660"/>
              </a:lnTo>
              <a:lnTo>
                <a:pt x="433128" y="41266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33336" y="1928892"/>
        <a:ext cx="29911" cy="29911"/>
      </dsp:txXfrm>
    </dsp:sp>
    <dsp:sp modelId="{B77C16BA-48A3-4561-A06E-6AFE4A306F3B}">
      <dsp:nvSpPr>
        <dsp:cNvPr id="0" name=""/>
        <dsp:cNvSpPr/>
      </dsp:nvSpPr>
      <dsp:spPr>
        <a:xfrm>
          <a:off x="1031727" y="1324857"/>
          <a:ext cx="433128" cy="412660"/>
        </a:xfrm>
        <a:custGeom>
          <a:avLst/>
          <a:gdLst/>
          <a:ahLst/>
          <a:cxnLst/>
          <a:rect l="0" t="0" r="0" b="0"/>
          <a:pathLst>
            <a:path>
              <a:moveTo>
                <a:pt x="0" y="412660"/>
              </a:moveTo>
              <a:lnTo>
                <a:pt x="216564" y="412660"/>
              </a:lnTo>
              <a:lnTo>
                <a:pt x="216564" y="0"/>
              </a:lnTo>
              <a:lnTo>
                <a:pt x="433128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33336" y="1516232"/>
        <a:ext cx="29911" cy="29911"/>
      </dsp:txXfrm>
    </dsp:sp>
    <dsp:sp modelId="{504AF3DB-E67E-43F4-8632-9CA8353F89BD}">
      <dsp:nvSpPr>
        <dsp:cNvPr id="0" name=""/>
        <dsp:cNvSpPr/>
      </dsp:nvSpPr>
      <dsp:spPr>
        <a:xfrm>
          <a:off x="1031727" y="499536"/>
          <a:ext cx="433128" cy="1237981"/>
        </a:xfrm>
        <a:custGeom>
          <a:avLst/>
          <a:gdLst/>
          <a:ahLst/>
          <a:cxnLst/>
          <a:rect l="0" t="0" r="0" b="0"/>
          <a:pathLst>
            <a:path>
              <a:moveTo>
                <a:pt x="0" y="1237981"/>
              </a:moveTo>
              <a:lnTo>
                <a:pt x="216564" y="1237981"/>
              </a:lnTo>
              <a:lnTo>
                <a:pt x="216564" y="0"/>
              </a:lnTo>
              <a:lnTo>
                <a:pt x="433128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15502" y="1085738"/>
        <a:ext cx="65578" cy="65578"/>
      </dsp:txXfrm>
    </dsp:sp>
    <dsp:sp modelId="{492B3C2A-50EB-4C26-B5B5-49748C077518}">
      <dsp:nvSpPr>
        <dsp:cNvPr id="0" name=""/>
        <dsp:cNvSpPr/>
      </dsp:nvSpPr>
      <dsp:spPr>
        <a:xfrm rot="16200000">
          <a:off x="-1035919" y="1407389"/>
          <a:ext cx="3475037" cy="6602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600" b="1" kern="1200" dirty="0">
              <a:latin typeface="+mj-lt"/>
            </a:rPr>
            <a:t>ƯU ĐIỂM</a:t>
          </a:r>
          <a:endParaRPr lang="en-US" sz="3600" b="1" kern="1200" dirty="0">
            <a:latin typeface="+mj-lt"/>
          </a:endParaRPr>
        </a:p>
      </dsp:txBody>
      <dsp:txXfrm>
        <a:off x="-1035919" y="1407389"/>
        <a:ext cx="3475037" cy="660257"/>
      </dsp:txXfrm>
    </dsp:sp>
    <dsp:sp modelId="{4BBA8A51-28FC-4B70-ACA1-3F9A7D935053}">
      <dsp:nvSpPr>
        <dsp:cNvPr id="0" name=""/>
        <dsp:cNvSpPr/>
      </dsp:nvSpPr>
      <dsp:spPr>
        <a:xfrm>
          <a:off x="1464856" y="169408"/>
          <a:ext cx="3626261" cy="6602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b="1" kern="1200" dirty="0">
              <a:solidFill>
                <a:schemeClr val="bg1"/>
              </a:solidFill>
              <a:latin typeface="+mj-lt"/>
            </a:rPr>
            <a:t>LƯU TRỮ ĐỘC LẬP</a:t>
          </a:r>
          <a:endParaRPr lang="en-US" sz="1500" b="1" kern="1200" dirty="0">
            <a:solidFill>
              <a:schemeClr val="bg1"/>
            </a:solidFill>
            <a:latin typeface="+mj-lt"/>
          </a:endParaRPr>
        </a:p>
      </dsp:txBody>
      <dsp:txXfrm>
        <a:off x="1464856" y="169408"/>
        <a:ext cx="3626261" cy="660257"/>
      </dsp:txXfrm>
    </dsp:sp>
    <dsp:sp modelId="{8E1AF708-84F5-48DB-ADE1-71AAE2049895}">
      <dsp:nvSpPr>
        <dsp:cNvPr id="0" name=""/>
        <dsp:cNvSpPr/>
      </dsp:nvSpPr>
      <dsp:spPr>
        <a:xfrm>
          <a:off x="1464856" y="994729"/>
          <a:ext cx="3625199" cy="6602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b="1" kern="1200" dirty="0">
              <a:solidFill>
                <a:schemeClr val="bg1"/>
              </a:solidFill>
              <a:latin typeface="+mj-lt"/>
            </a:rPr>
            <a:t>DỄ DÀNG ĐỌC DỮ LIỆU TỪ CÁC CHƯƠNG TRÌNH HOẶC PHẦN MỀM</a:t>
          </a:r>
          <a:endParaRPr lang="en-US" sz="1500" b="1" kern="1200" dirty="0">
            <a:solidFill>
              <a:schemeClr val="bg1"/>
            </a:solidFill>
            <a:latin typeface="+mj-lt"/>
          </a:endParaRPr>
        </a:p>
      </dsp:txBody>
      <dsp:txXfrm>
        <a:off x="1464856" y="994729"/>
        <a:ext cx="3625199" cy="660257"/>
      </dsp:txXfrm>
    </dsp:sp>
    <dsp:sp modelId="{FF5178F4-4E8A-405F-AB99-ED831F224B73}">
      <dsp:nvSpPr>
        <dsp:cNvPr id="0" name=""/>
        <dsp:cNvSpPr/>
      </dsp:nvSpPr>
      <dsp:spPr>
        <a:xfrm>
          <a:off x="1464856" y="1820050"/>
          <a:ext cx="3625199" cy="6602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b="1" kern="1200" dirty="0">
              <a:latin typeface="+mj-lt"/>
            </a:rPr>
            <a:t>HỖ TRỢ THIẾT KẾ WEBSITE</a:t>
          </a:r>
          <a:endParaRPr lang="en-US" sz="1500" b="1" kern="1200" dirty="0">
            <a:latin typeface="+mj-lt"/>
          </a:endParaRPr>
        </a:p>
      </dsp:txBody>
      <dsp:txXfrm>
        <a:off x="1464856" y="1820050"/>
        <a:ext cx="3625199" cy="660257"/>
      </dsp:txXfrm>
    </dsp:sp>
    <dsp:sp modelId="{81947E86-B30B-4029-B01A-1AC74B2B7AF5}">
      <dsp:nvSpPr>
        <dsp:cNvPr id="0" name=""/>
        <dsp:cNvSpPr/>
      </dsp:nvSpPr>
      <dsp:spPr>
        <a:xfrm>
          <a:off x="1464856" y="2645371"/>
          <a:ext cx="3625199" cy="6602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b="1" kern="1200" dirty="0">
              <a:latin typeface="+mj-lt"/>
            </a:rPr>
            <a:t>TẠO FILE ĐƠN GIẢN</a:t>
          </a:r>
          <a:endParaRPr lang="en-US" sz="1500" b="1" kern="1200" dirty="0">
            <a:latin typeface="+mj-lt"/>
          </a:endParaRPr>
        </a:p>
      </dsp:txBody>
      <dsp:txXfrm>
        <a:off x="1464856" y="2645371"/>
        <a:ext cx="3625199" cy="6602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361D4-D207-4EF2-A861-CBF9F8A7B1E8}">
      <dsp:nvSpPr>
        <dsp:cNvPr id="0" name=""/>
        <dsp:cNvSpPr/>
      </dsp:nvSpPr>
      <dsp:spPr>
        <a:xfrm>
          <a:off x="2589561" y="775276"/>
          <a:ext cx="162621" cy="712436"/>
        </a:xfrm>
        <a:custGeom>
          <a:avLst/>
          <a:gdLst/>
          <a:ahLst/>
          <a:cxnLst/>
          <a:rect l="0" t="0" r="0" b="0"/>
          <a:pathLst>
            <a:path>
              <a:moveTo>
                <a:pt x="162621" y="0"/>
              </a:moveTo>
              <a:lnTo>
                <a:pt x="162621" y="712436"/>
              </a:lnTo>
              <a:lnTo>
                <a:pt x="0" y="712436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709568-992F-4260-8E6A-5D6A664BD2A4}">
      <dsp:nvSpPr>
        <dsp:cNvPr id="0" name=""/>
        <dsp:cNvSpPr/>
      </dsp:nvSpPr>
      <dsp:spPr>
        <a:xfrm>
          <a:off x="2752182" y="775276"/>
          <a:ext cx="1874017" cy="14248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2251"/>
              </a:lnTo>
              <a:lnTo>
                <a:pt x="1874017" y="1262251"/>
              </a:lnTo>
              <a:lnTo>
                <a:pt x="1874017" y="1424872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6DD99D-09D8-4B30-8584-F59418BEFAC6}">
      <dsp:nvSpPr>
        <dsp:cNvPr id="0" name=""/>
        <dsp:cNvSpPr/>
      </dsp:nvSpPr>
      <dsp:spPr>
        <a:xfrm>
          <a:off x="2706462" y="775276"/>
          <a:ext cx="91440" cy="14248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24872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3342D6-2537-4009-8197-FC42E052B7E1}">
      <dsp:nvSpPr>
        <dsp:cNvPr id="0" name=""/>
        <dsp:cNvSpPr/>
      </dsp:nvSpPr>
      <dsp:spPr>
        <a:xfrm>
          <a:off x="878165" y="775276"/>
          <a:ext cx="1874017" cy="1424872"/>
        </a:xfrm>
        <a:custGeom>
          <a:avLst/>
          <a:gdLst/>
          <a:ahLst/>
          <a:cxnLst/>
          <a:rect l="0" t="0" r="0" b="0"/>
          <a:pathLst>
            <a:path>
              <a:moveTo>
                <a:pt x="1874017" y="0"/>
              </a:moveTo>
              <a:lnTo>
                <a:pt x="1874017" y="1262251"/>
              </a:lnTo>
              <a:lnTo>
                <a:pt x="0" y="1262251"/>
              </a:lnTo>
              <a:lnTo>
                <a:pt x="0" y="1424872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296B0-607B-4C8A-BB53-8A25FB5C0D54}">
      <dsp:nvSpPr>
        <dsp:cNvPr id="0" name=""/>
        <dsp:cNvSpPr/>
      </dsp:nvSpPr>
      <dsp:spPr>
        <a:xfrm>
          <a:off x="1977795" y="889"/>
          <a:ext cx="1548774" cy="7743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b="1" kern="1200" dirty="0">
              <a:latin typeface="+mj-lt"/>
            </a:rPr>
            <a:t>HEADER</a:t>
          </a:r>
          <a:endParaRPr lang="en-US" sz="2000" b="1" kern="1200" dirty="0">
            <a:latin typeface="+mj-lt"/>
          </a:endParaRPr>
        </a:p>
      </dsp:txBody>
      <dsp:txXfrm>
        <a:off x="1977795" y="889"/>
        <a:ext cx="1548774" cy="774387"/>
      </dsp:txXfrm>
    </dsp:sp>
    <dsp:sp modelId="{605DBDD9-2D61-41CD-8E79-D0F4E8FE89AA}">
      <dsp:nvSpPr>
        <dsp:cNvPr id="0" name=""/>
        <dsp:cNvSpPr/>
      </dsp:nvSpPr>
      <dsp:spPr>
        <a:xfrm>
          <a:off x="103777" y="2200149"/>
          <a:ext cx="1548774" cy="7743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b="1" kern="1200" dirty="0">
              <a:latin typeface="+mj-lt"/>
            </a:rPr>
            <a:t>ELEMENT</a:t>
          </a:r>
          <a:endParaRPr lang="en-US" sz="2000" b="1" kern="1200" dirty="0">
            <a:latin typeface="+mj-lt"/>
          </a:endParaRPr>
        </a:p>
      </dsp:txBody>
      <dsp:txXfrm>
        <a:off x="103777" y="2200149"/>
        <a:ext cx="1548774" cy="774387"/>
      </dsp:txXfrm>
    </dsp:sp>
    <dsp:sp modelId="{CBD75F42-A62E-4136-8CEE-32D0DE08E323}">
      <dsp:nvSpPr>
        <dsp:cNvPr id="0" name=""/>
        <dsp:cNvSpPr/>
      </dsp:nvSpPr>
      <dsp:spPr>
        <a:xfrm>
          <a:off x="1977795" y="2200149"/>
          <a:ext cx="1548774" cy="7743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b="1" kern="1200" dirty="0">
              <a:latin typeface="+mj-lt"/>
            </a:rPr>
            <a:t>ELEMENT</a:t>
          </a:r>
          <a:endParaRPr lang="en-US" sz="2000" b="1" kern="1200" dirty="0"/>
        </a:p>
      </dsp:txBody>
      <dsp:txXfrm>
        <a:off x="1977795" y="2200149"/>
        <a:ext cx="1548774" cy="774387"/>
      </dsp:txXfrm>
    </dsp:sp>
    <dsp:sp modelId="{AE246DF9-EAFE-4AA9-ACD9-1A9CBBDDA2EA}">
      <dsp:nvSpPr>
        <dsp:cNvPr id="0" name=""/>
        <dsp:cNvSpPr/>
      </dsp:nvSpPr>
      <dsp:spPr>
        <a:xfrm>
          <a:off x="3851812" y="2200149"/>
          <a:ext cx="1548774" cy="7743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b="1" kern="1200" dirty="0">
              <a:latin typeface="+mj-lt"/>
            </a:rPr>
            <a:t>ELEMENT</a:t>
          </a:r>
          <a:endParaRPr lang="en-US" sz="2000" b="1" kern="1200" dirty="0"/>
        </a:p>
      </dsp:txBody>
      <dsp:txXfrm>
        <a:off x="3851812" y="2200149"/>
        <a:ext cx="1548774" cy="774387"/>
      </dsp:txXfrm>
    </dsp:sp>
    <dsp:sp modelId="{0EA5F0C1-60DC-4D5A-B9C5-DB7568498552}">
      <dsp:nvSpPr>
        <dsp:cNvPr id="0" name=""/>
        <dsp:cNvSpPr/>
      </dsp:nvSpPr>
      <dsp:spPr>
        <a:xfrm>
          <a:off x="1040786" y="1100519"/>
          <a:ext cx="1548774" cy="7743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b="1" kern="1200" dirty="0">
              <a:latin typeface="+mj-lt"/>
            </a:rPr>
            <a:t>ROOT NODE</a:t>
          </a:r>
          <a:endParaRPr lang="en-US" sz="2000" b="1" kern="1200" dirty="0">
            <a:latin typeface="+mj-lt"/>
          </a:endParaRPr>
        </a:p>
      </dsp:txBody>
      <dsp:txXfrm>
        <a:off x="1040786" y="1100519"/>
        <a:ext cx="1548774" cy="77438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E83971-969C-4073-87BC-CF1FD2AA2945}">
      <dsp:nvSpPr>
        <dsp:cNvPr id="0" name=""/>
        <dsp:cNvSpPr/>
      </dsp:nvSpPr>
      <dsp:spPr>
        <a:xfrm>
          <a:off x="0" y="367544"/>
          <a:ext cx="449961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9EC0A-1F58-499A-8D9A-2E52E125083B}">
      <dsp:nvSpPr>
        <dsp:cNvPr id="0" name=""/>
        <dsp:cNvSpPr/>
      </dsp:nvSpPr>
      <dsp:spPr>
        <a:xfrm flipH="1">
          <a:off x="224980" y="13304"/>
          <a:ext cx="93065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052" tIns="0" rIns="11905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b="1" kern="1200" dirty="0">
              <a:latin typeface="+mj-lt"/>
            </a:rPr>
            <a:t>Bước</a:t>
          </a:r>
          <a:r>
            <a:rPr lang="vi-VN" sz="2100" kern="1200" dirty="0">
              <a:latin typeface="+mj-lt"/>
            </a:rPr>
            <a:t> 1</a:t>
          </a:r>
          <a:endParaRPr lang="en-US" sz="2100" kern="1200" dirty="0">
            <a:latin typeface="+mj-lt"/>
          </a:endParaRPr>
        </a:p>
      </dsp:txBody>
      <dsp:txXfrm>
        <a:off x="259565" y="47889"/>
        <a:ext cx="861480" cy="639310"/>
      </dsp:txXfrm>
    </dsp:sp>
    <dsp:sp modelId="{BB94F37A-8E01-4C86-80B2-45ECC449B765}">
      <dsp:nvSpPr>
        <dsp:cNvPr id="0" name=""/>
        <dsp:cNvSpPr/>
      </dsp:nvSpPr>
      <dsp:spPr>
        <a:xfrm>
          <a:off x="0" y="1456184"/>
          <a:ext cx="449961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2F12A-4F04-4BD6-BDC5-60005BF81ECE}">
      <dsp:nvSpPr>
        <dsp:cNvPr id="0" name=""/>
        <dsp:cNvSpPr/>
      </dsp:nvSpPr>
      <dsp:spPr>
        <a:xfrm flipH="1">
          <a:off x="224980" y="1101944"/>
          <a:ext cx="929043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052" tIns="0" rIns="11905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b="1" kern="1200" dirty="0">
              <a:latin typeface="+mj-lt"/>
            </a:rPr>
            <a:t>Bước</a:t>
          </a:r>
          <a:r>
            <a:rPr lang="vi-VN" sz="2100" kern="1200" dirty="0">
              <a:latin typeface="+mj-lt"/>
            </a:rPr>
            <a:t> 2</a:t>
          </a:r>
          <a:endParaRPr lang="en-US" sz="2100" kern="1200" dirty="0">
            <a:latin typeface="+mj-lt"/>
          </a:endParaRPr>
        </a:p>
      </dsp:txBody>
      <dsp:txXfrm>
        <a:off x="259565" y="1136529"/>
        <a:ext cx="859873" cy="639310"/>
      </dsp:txXfrm>
    </dsp:sp>
    <dsp:sp modelId="{AEC44222-559B-4CF4-8D84-0211F0A538FE}">
      <dsp:nvSpPr>
        <dsp:cNvPr id="0" name=""/>
        <dsp:cNvSpPr/>
      </dsp:nvSpPr>
      <dsp:spPr>
        <a:xfrm>
          <a:off x="0" y="2544824"/>
          <a:ext cx="449961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93C396-0A47-4506-B133-B561E5058BD2}">
      <dsp:nvSpPr>
        <dsp:cNvPr id="0" name=""/>
        <dsp:cNvSpPr/>
      </dsp:nvSpPr>
      <dsp:spPr>
        <a:xfrm flipH="1">
          <a:off x="224980" y="2190584"/>
          <a:ext cx="945201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052" tIns="0" rIns="11905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b="1" kern="1200" dirty="0">
              <a:latin typeface="+mj-lt"/>
            </a:rPr>
            <a:t>Bước</a:t>
          </a:r>
          <a:r>
            <a:rPr lang="vi-VN" sz="2100" kern="1200" dirty="0">
              <a:latin typeface="+mj-lt"/>
            </a:rPr>
            <a:t> 3</a:t>
          </a:r>
          <a:endParaRPr lang="en-US" sz="2100" kern="1200" dirty="0">
            <a:latin typeface="+mj-lt"/>
          </a:endParaRPr>
        </a:p>
      </dsp:txBody>
      <dsp:txXfrm>
        <a:off x="259565" y="2225169"/>
        <a:ext cx="876031" cy="6393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97FE5-7C19-401C-8106-350272402C0C}">
      <dsp:nvSpPr>
        <dsp:cNvPr id="0" name=""/>
        <dsp:cNvSpPr/>
      </dsp:nvSpPr>
      <dsp:spPr>
        <a:xfrm>
          <a:off x="0" y="13578"/>
          <a:ext cx="4533900" cy="11752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900" kern="1200" dirty="0">
              <a:solidFill>
                <a:srgbClr val="0070C0"/>
              </a:solidFill>
              <a:latin typeface="+mj-lt"/>
            </a:rPr>
            <a:t>SimpleXML</a:t>
          </a:r>
          <a:endParaRPr lang="en-US" sz="4900" kern="1200" dirty="0">
            <a:solidFill>
              <a:srgbClr val="0070C0"/>
            </a:solidFill>
            <a:latin typeface="+mj-lt"/>
          </a:endParaRPr>
        </a:p>
      </dsp:txBody>
      <dsp:txXfrm>
        <a:off x="57372" y="70950"/>
        <a:ext cx="4419156" cy="1060520"/>
      </dsp:txXfrm>
    </dsp:sp>
    <dsp:sp modelId="{5C16B002-5202-445A-B62C-3F969DCECABC}">
      <dsp:nvSpPr>
        <dsp:cNvPr id="0" name=""/>
        <dsp:cNvSpPr/>
      </dsp:nvSpPr>
      <dsp:spPr>
        <a:xfrm>
          <a:off x="0" y="1188843"/>
          <a:ext cx="4533900" cy="81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951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$xml </a:t>
          </a:r>
          <a:r>
            <a:rPr lang="en-US" sz="20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=</a:t>
          </a:r>
          <a:r>
            <a:rPr lang="en-US" sz="2000" b="0" kern="1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kern="1200" dirty="0" err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simplexml_load_file</a:t>
          </a:r>
          <a:r>
            <a:rPr lang="en-US" sz="2000" b="0" kern="1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('users.xml');</a:t>
          </a:r>
          <a:endParaRPr lang="en-US" sz="2000" kern="1200" dirty="0">
            <a:solidFill>
              <a:srgbClr val="00B05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188843"/>
        <a:ext cx="4533900" cy="811440"/>
      </dsp:txXfrm>
    </dsp:sp>
    <dsp:sp modelId="{01A7B73B-10F8-4D75-8074-6EE8CFEF4009}">
      <dsp:nvSpPr>
        <dsp:cNvPr id="0" name=""/>
        <dsp:cNvSpPr/>
      </dsp:nvSpPr>
      <dsp:spPr>
        <a:xfrm>
          <a:off x="0" y="2000284"/>
          <a:ext cx="4533900" cy="11752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4900" kern="1200" dirty="0">
              <a:solidFill>
                <a:srgbClr val="0070C0"/>
              </a:solidFill>
              <a:latin typeface="+mj-lt"/>
            </a:rPr>
            <a:t>DOMDocument</a:t>
          </a:r>
          <a:endParaRPr lang="en-US" sz="4900" kern="1200" dirty="0">
            <a:solidFill>
              <a:srgbClr val="0070C0"/>
            </a:solidFill>
            <a:latin typeface="+mj-lt"/>
          </a:endParaRPr>
        </a:p>
      </dsp:txBody>
      <dsp:txXfrm>
        <a:off x="57372" y="2057656"/>
        <a:ext cx="4419156" cy="1060520"/>
      </dsp:txXfrm>
    </dsp:sp>
    <dsp:sp modelId="{0CB111DD-3FC8-4D9F-A2BB-FBBD39022FF5}">
      <dsp:nvSpPr>
        <dsp:cNvPr id="0" name=""/>
        <dsp:cNvSpPr/>
      </dsp:nvSpPr>
      <dsp:spPr>
        <a:xfrm>
          <a:off x="0" y="3175548"/>
          <a:ext cx="4533900" cy="81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951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$xml </a:t>
          </a:r>
          <a:r>
            <a:rPr lang="en-US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= </a:t>
          </a:r>
          <a:r>
            <a:rPr lang="en-US" sz="2400" b="0" kern="1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new </a:t>
          </a:r>
          <a:r>
            <a:rPr lang="en-US" sz="2400" b="0" kern="1200" dirty="0" err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DOMDocument</a:t>
          </a:r>
          <a:r>
            <a:rPr lang="en-US" sz="2400" b="0" kern="1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();</a:t>
          </a:r>
          <a:endParaRPr lang="en-US" sz="2400" kern="1200" dirty="0">
            <a:solidFill>
              <a:srgbClr val="00B05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$xml</a:t>
          </a:r>
          <a:r>
            <a:rPr lang="en-US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-&gt;</a:t>
          </a:r>
          <a:r>
            <a:rPr lang="en-US" sz="2400" b="0" kern="1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load('sinhvien.xml');</a:t>
          </a:r>
        </a:p>
      </dsp:txBody>
      <dsp:txXfrm>
        <a:off x="0" y="3175548"/>
        <a:ext cx="4533900" cy="811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#1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#1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midL"/>
                      </dgm:alg>
                    </dgm:if>
                    <dgm:else name="Name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#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#1">
  <dgm:title val=""/>
  <dgm:desc val=""/>
  <dgm:catLst>
    <dgm:cat type="3D" pri="11300"/>
  </dgm:catLst>
  <dgm:scene3d>
    <a:camera prst="orthographicFront"/>
    <a:lightRig rig="threePt" dir="t"/>
  </dgm:scene3d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https://pixabay.com/en/macbook-apple-imac-computer-screen-606763/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3e5f588f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3e5f588f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3e5f588f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3e5f588f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3e5f588f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3e5f588f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3e5f588f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3e5f588f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50a639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c50a639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c3e5f588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c3e5f588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c3e5f588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c3e5f588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3e5f588f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3e5f588f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3e5f588f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3e5f588f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3e5f588f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3e5f588f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3e5f588f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3e5f588f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3e5f588f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3e5f588f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39075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99511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23203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 panose="020B0603020202020204"/>
              <a:buNone/>
              <a:defRPr>
                <a:solidFill>
                  <a:srgbClr val="566579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1346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01316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0466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47700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4812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57542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984701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09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894912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595777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612093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11638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4509055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092774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121319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447535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230720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47444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79518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43987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34401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1943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72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70015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79565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65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52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7.xm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7.xml"/><Relationship Id="rId11" Type="http://schemas.openxmlformats.org/officeDocument/2006/relationships/image" Target="../media/image22.png"/><Relationship Id="rId5" Type="http://schemas.openxmlformats.org/officeDocument/2006/relationships/diagramLayout" Target="../diagrams/layout7.xml"/><Relationship Id="rId10" Type="http://schemas.openxmlformats.org/officeDocument/2006/relationships/image" Target="../media/image21.png"/><Relationship Id="rId4" Type="http://schemas.openxmlformats.org/officeDocument/2006/relationships/diagramData" Target="../diagrams/data7.xml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image" Target="../media/image24.png"/><Relationship Id="rId9" Type="http://schemas.microsoft.com/office/2007/relationships/diagramDrawing" Target="../diagrams/drawin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hyperlink" Target="http://localhost/dcsn/thesis/html/index.ph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8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lumMod val="10000"/>
              <a:lumOff val="90000"/>
              <a:alpha val="64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63" name="Google Shape;163;p30"/>
          <p:cNvSpPr txBox="1"/>
          <p:nvPr/>
        </p:nvSpPr>
        <p:spPr>
          <a:xfrm>
            <a:off x="1124585" y="2012315"/>
            <a:ext cx="7543165" cy="1092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Trebuchet MS" panose="020B0603020202020204"/>
                <a:cs typeface="Times New Roman" panose="02020603050405020304" pitchFamily="18" charset="0"/>
                <a:sym typeface="Trebuchet MS" panose="020B0603020202020204"/>
              </a:rPr>
              <a:t>ĐỀ TÀI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Trebuchet MS" panose="020B0603020202020204"/>
                <a:cs typeface="Times New Roman" panose="02020603050405020304" pitchFamily="18" charset="0"/>
                <a:sym typeface="Trebuchet MS" panose="020B0603020202020204"/>
              </a:rPr>
              <a:t>TÌM HIỂU NGÔN NGỮ XML VÀ THIẾT KẾ CẤU TRÚC LƯU TRỮ DỮ LIỆU SINH VIÊN MINH HỌA</a:t>
            </a:r>
          </a:p>
        </p:txBody>
      </p:sp>
      <p:sp>
        <p:nvSpPr>
          <p:cNvPr id="164" name="Google Shape;164;p30"/>
          <p:cNvSpPr txBox="1"/>
          <p:nvPr/>
        </p:nvSpPr>
        <p:spPr>
          <a:xfrm>
            <a:off x="2500350" y="853675"/>
            <a:ext cx="4143300" cy="1092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rebuchet MS" panose="020B0603020202020204"/>
                <a:cs typeface="Times New Roman" panose="02020603050405020304" pitchFamily="18" charset="0"/>
                <a:sym typeface="Trebuchet MS" panose="020B0603020202020204"/>
              </a:rPr>
              <a:t>BÁO CÁO </a:t>
            </a:r>
            <a:r>
              <a:rPr lang="vi-VN" altLang="en-US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Trebuchet MS" panose="020B0603020202020204"/>
                <a:cs typeface="Times New Roman" panose="02020603050405020304" pitchFamily="18" charset="0"/>
                <a:sym typeface="Trebuchet MS" panose="020B0603020202020204"/>
              </a:rPr>
              <a:t>ĐỒ ÁN CƠ SỞ NGÀNH</a:t>
            </a:r>
          </a:p>
        </p:txBody>
      </p:sp>
      <p:sp>
        <p:nvSpPr>
          <p:cNvPr id="165" name="Google Shape;165;p30">
            <a:hlinkClick r:id="rId4" action="ppaction://hlinksldjump"/>
          </p:cNvPr>
          <p:cNvSpPr/>
          <p:nvPr/>
        </p:nvSpPr>
        <p:spPr>
          <a:xfrm>
            <a:off x="3655593" y="4092875"/>
            <a:ext cx="1673400" cy="393900"/>
          </a:xfrm>
          <a:prstGeom prst="roundRect">
            <a:avLst>
              <a:gd name="adj" fmla="val 50000"/>
            </a:avLst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START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66" name="Google Shape;166;p3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 lang="en-GB"/>
          </a:p>
        </p:txBody>
      </p:sp>
      <p:sp>
        <p:nvSpPr>
          <p:cNvPr id="167" name="Google Shape;167;p30"/>
          <p:cNvSpPr txBox="1"/>
          <p:nvPr/>
        </p:nvSpPr>
        <p:spPr>
          <a:xfrm>
            <a:off x="1616982" y="3501843"/>
            <a:ext cx="2739390" cy="353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110121252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902" y="201052"/>
            <a:ext cx="1305245" cy="1305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213699"/>
            <a:ext cx="8520600" cy="613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2: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LÝ THUYẾT</a:t>
            </a:r>
            <a:endParaRPr b="1" dirty="0">
              <a:solidFill>
                <a:srgbClr val="EE795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rebuchet MS" panose="020B0603020202020204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116114" y="899887"/>
            <a:ext cx="20392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>
                <a:solidFill>
                  <a:srgbClr val="00B050"/>
                </a:solidFill>
                <a:latin typeface="+mj-lt"/>
              </a:rPr>
              <a:t>THÀNH PHẦN CỦA MỘT FILE XML</a:t>
            </a:r>
            <a:endParaRPr lang="en-US" sz="3600" b="1" dirty="0">
              <a:solidFill>
                <a:srgbClr val="00B050"/>
              </a:solidFill>
              <a:latin typeface="+mj-lt"/>
            </a:endParaRPr>
          </a:p>
        </p:txBody>
      </p:sp>
      <p:pic>
        <p:nvPicPr>
          <p:cNvPr id="6146" name="Picture 2" descr="Reci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771" y="1086588"/>
            <a:ext cx="1480173" cy="166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/>
          <p:cNvGraphicFramePr/>
          <p:nvPr/>
        </p:nvGraphicFramePr>
        <p:xfrm>
          <a:off x="3269521" y="870860"/>
          <a:ext cx="5504365" cy="297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71478" y="761946"/>
            <a:ext cx="766537" cy="7665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25477" y="2025227"/>
            <a:ext cx="546523" cy="546523"/>
          </a:xfrm>
          <a:prstGeom prst="rect">
            <a:avLst/>
          </a:prstGeom>
        </p:spPr>
      </p:pic>
      <p:pic>
        <p:nvPicPr>
          <p:cNvPr id="6148" name="Picture 4" descr="Molecule 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822" y="3252635"/>
            <a:ext cx="394122" cy="39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Molecule 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252" y="3252635"/>
            <a:ext cx="394122" cy="39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Molecule 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069" y="3252635"/>
            <a:ext cx="394122" cy="39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096656" y="4116668"/>
            <a:ext cx="1546906" cy="5297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b="1" dirty="0">
                <a:latin typeface="+mj-lt"/>
              </a:rPr>
              <a:t>ATTRIBUTE</a:t>
            </a:r>
            <a:endParaRPr lang="en-US" b="1" dirty="0">
              <a:latin typeface="+mj-lt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572000" y="3846286"/>
            <a:ext cx="0" cy="27038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150" name="Picture 6" descr="Attribution 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620" y="4174697"/>
            <a:ext cx="413714" cy="41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25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125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213699"/>
            <a:ext cx="8520600" cy="613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2: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LÝ THUYẾT</a:t>
            </a:r>
            <a:endParaRPr b="1" dirty="0">
              <a:solidFill>
                <a:srgbClr val="EE795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rebuchet MS" panose="020B0603020202020204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11699" y="827260"/>
            <a:ext cx="806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CÁCH THỨC TẠO NÊN MỘT FILE XML</a:t>
            </a:r>
            <a:endParaRPr lang="en-US" sz="20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4" name="Picture 3" descr="researc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" y="1840931"/>
            <a:ext cx="2865120" cy="2865120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/>
        </p:nvGraphicFramePr>
        <p:xfrm>
          <a:off x="3410857" y="1390020"/>
          <a:ext cx="4499612" cy="3162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0" y="1899882"/>
            <a:ext cx="3338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Khai báo phiên bản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1999" y="2971484"/>
            <a:ext cx="3338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Tạo phần tử gốc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9428" y="4043086"/>
            <a:ext cx="3338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Tạo các phần tử con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mb/>
      </p:transition>
    </mc:Choice>
    <mc:Fallback xmlns=""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213699"/>
            <a:ext cx="8520600" cy="613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2: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LÝ THUYẾT</a:t>
            </a:r>
            <a:endParaRPr b="1" dirty="0">
              <a:solidFill>
                <a:srgbClr val="EE795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rebuchet MS" panose="020B0603020202020204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 lang="en-GB"/>
          </a:p>
        </p:txBody>
      </p:sp>
      <p:sp>
        <p:nvSpPr>
          <p:cNvPr id="2" name="Text Box 1"/>
          <p:cNvSpPr txBox="1"/>
          <p:nvPr/>
        </p:nvSpPr>
        <p:spPr>
          <a:xfrm>
            <a:off x="235585" y="827405"/>
            <a:ext cx="2106930" cy="34404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vi-VN" altLang="en-US" sz="40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TƯƠNG TÁC VỚI NGÔN NGỮ PHP</a:t>
            </a:r>
          </a:p>
        </p:txBody>
      </p:sp>
      <p:pic>
        <p:nvPicPr>
          <p:cNvPr id="3" name="Picture 2" descr="research">
            <a:extLst>
              <a:ext uri="{FF2B5EF4-FFF2-40B4-BE49-F238E27FC236}">
                <a16:creationId xmlns:a16="http://schemas.microsoft.com/office/drawing/2014/main" id="{F0AB0E33-4756-1693-92DC-374EA75DF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275" y="1871255"/>
            <a:ext cx="2865120" cy="28651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288AA5-1588-53FE-7D4E-0E92C4102688}"/>
              </a:ext>
            </a:extLst>
          </p:cNvPr>
          <p:cNvSpPr/>
          <p:nvPr/>
        </p:nvSpPr>
        <p:spPr>
          <a:xfrm>
            <a:off x="3586163" y="2226607"/>
            <a:ext cx="758232" cy="494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nteractive ">
            <a:extLst>
              <a:ext uri="{FF2B5EF4-FFF2-40B4-BE49-F238E27FC236}">
                <a16:creationId xmlns:a16="http://schemas.microsoft.com/office/drawing/2014/main" id="{A5CC7B32-CB4F-777F-523A-288FC8777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478" y="2226607"/>
            <a:ext cx="877601" cy="49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93E5092-E2D0-0FF1-A5DB-4A61869689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7128314"/>
              </p:ext>
            </p:extLst>
          </p:nvPr>
        </p:nvGraphicFramePr>
        <p:xfrm>
          <a:off x="4463764" y="735807"/>
          <a:ext cx="4533900" cy="4000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59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8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81" tmFilter="0, 0; 0.125,0.2665; 0.25,0.4; 0.375,0.465; 0.5,0.5;  0.625,0.535; 0.75,0.6; 0.875,0.7335; 1,1">
                                          <p:stCondLst>
                                            <p:cond delay="581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90" tmFilter="0, 0; 0.125,0.2665; 0.25,0.4; 0.375,0.465; 0.5,0.5;  0.625,0.535; 0.75,0.6; 0.875,0.7335; 1,1">
                                          <p:stCondLst>
                                            <p:cond delay="115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44" tmFilter="0, 0; 0.125,0.2665; 0.25,0.4; 0.375,0.465; 0.5,0.5;  0.625,0.535; 0.75,0.6; 0.875,0.7335; 1,1">
                                          <p:stCondLst>
                                            <p:cond delay="144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3">
                                          <p:stCondLst>
                                            <p:cond delay="56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45" decel="50000">
                                          <p:stCondLst>
                                            <p:cond delay="59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3">
                                          <p:stCondLst>
                                            <p:cond delay="114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45" decel="50000">
                                          <p:stCondLst>
                                            <p:cond delay="1171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3">
                                          <p:stCondLst>
                                            <p:cond delay="1437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45" decel="50000">
                                          <p:stCondLst>
                                            <p:cond delay="145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3">
                                          <p:stCondLst>
                                            <p:cond delay="158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45" decel="50000">
                                          <p:stCondLst>
                                            <p:cond delay="1605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7;p32"/>
          <p:cNvSpPr txBox="1">
            <a:spLocks noGrp="1"/>
          </p:cNvSpPr>
          <p:nvPr>
            <p:ph type="title"/>
          </p:nvPr>
        </p:nvSpPr>
        <p:spPr>
          <a:xfrm>
            <a:off x="183356" y="338138"/>
            <a:ext cx="8796338" cy="613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 panose="020B0603020202020204"/>
              </a:rPr>
              <a:t>CHƯƠNG 3:</a:t>
            </a:r>
            <a:r>
              <a:rPr lang="en-GB" sz="2400" dirty="0">
                <a:solidFill>
                  <a:srgbClr val="56657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 panose="020B0603020202020204"/>
              </a:rPr>
              <a:t> </a:t>
            </a:r>
            <a:r>
              <a:rPr lang="vi-VN" sz="2400" dirty="0">
                <a:solidFill>
                  <a:srgbClr val="56657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 panose="020B0603020202020204"/>
              </a:rPr>
              <a:t>HIỆN THỰC HÓA &amp;</a:t>
            </a:r>
            <a:r>
              <a:rPr lang="en-GB" sz="2400" b="1" dirty="0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altLang="en-GB" sz="2400" b="1" dirty="0" err="1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HIẾT KẾ GIAO DIỆN</a:t>
            </a:r>
            <a:br>
              <a:rPr lang="en-GB" sz="2400" b="1" dirty="0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400" b="1" dirty="0">
              <a:solidFill>
                <a:srgbClr val="EE795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rebuchet MS" panose="020B0603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5247005" y="2290445"/>
            <a:ext cx="2681605" cy="24460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5" descr="researc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70" y="1871345"/>
            <a:ext cx="2865120" cy="2865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213699"/>
            <a:ext cx="8520600" cy="613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 panose="020B0603020202020204"/>
              </a:rPr>
              <a:t>CHƯƠNG 3:</a:t>
            </a:r>
            <a:r>
              <a:rPr lang="en-GB" sz="2400" dirty="0">
                <a:solidFill>
                  <a:srgbClr val="56657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 panose="020B0603020202020204"/>
              </a:rPr>
              <a:t> </a:t>
            </a:r>
            <a:r>
              <a:rPr lang="vi-VN" sz="2400" dirty="0">
                <a:solidFill>
                  <a:srgbClr val="56657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 panose="020B0603020202020204"/>
              </a:rPr>
              <a:t>HIỆN THỰC HÓA &amp;</a:t>
            </a:r>
            <a:r>
              <a:rPr lang="en-GB" sz="2400" b="1" dirty="0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altLang="en-GB" sz="2400" b="1" dirty="0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HIẾT KẾ GIAO DIỆN</a:t>
            </a:r>
            <a:br>
              <a:rPr lang="en-GB" sz="2400" b="1" dirty="0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400" b="1" dirty="0">
              <a:solidFill>
                <a:srgbClr val="EE795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rebuchet MS" panose="020B0603020202020204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 lang="en-GB"/>
          </a:p>
        </p:txBody>
      </p:sp>
      <p:sp>
        <p:nvSpPr>
          <p:cNvPr id="62" name="Google Shape;336;p35"/>
          <p:cNvSpPr txBox="1"/>
          <p:nvPr/>
        </p:nvSpPr>
        <p:spPr>
          <a:xfrm>
            <a:off x="342560" y="912870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Giao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vi-VN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sz="20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D890EA-C0EB-641E-F0DE-36732CCEA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00" y="1650206"/>
            <a:ext cx="3707277" cy="22970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A4CCE1-4CF4-C1D2-1492-D4C35E432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153" y="1650206"/>
            <a:ext cx="3041547" cy="21598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FFFF63-E7C2-1A61-F52C-7A7BD4A66169}"/>
              </a:ext>
            </a:extLst>
          </p:cNvPr>
          <p:cNvSpPr txBox="1"/>
          <p:nvPr/>
        </p:nvSpPr>
        <p:spPr>
          <a:xfrm>
            <a:off x="1312816" y="3947264"/>
            <a:ext cx="1950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>
                <a:solidFill>
                  <a:srgbClr val="00B050"/>
                </a:solidFill>
                <a:latin typeface="+mj-lt"/>
              </a:rPr>
              <a:t>Giao diện đăng nhập</a:t>
            </a:r>
            <a:endParaRPr lang="en-US" b="1" i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867F43-D792-906F-7B17-CA6DA6D6D292}"/>
              </a:ext>
            </a:extLst>
          </p:cNvPr>
          <p:cNvSpPr txBox="1"/>
          <p:nvPr/>
        </p:nvSpPr>
        <p:spPr>
          <a:xfrm>
            <a:off x="6092360" y="3922853"/>
            <a:ext cx="2193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>
                <a:solidFill>
                  <a:srgbClr val="00B050"/>
                </a:solidFill>
                <a:latin typeface="+mj-lt"/>
              </a:rPr>
              <a:t>Giao diện trang chủ</a:t>
            </a:r>
            <a:endParaRPr lang="en-US" b="1" i="1" dirty="0">
              <a:solidFill>
                <a:srgbClr val="00B05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2" grpId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213699"/>
            <a:ext cx="8520600" cy="613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 panose="020B0603020202020204"/>
              </a:rPr>
              <a:t>CHƯƠNG 3:</a:t>
            </a:r>
            <a:r>
              <a:rPr lang="en-GB" dirty="0">
                <a:solidFill>
                  <a:srgbClr val="56657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 panose="020B0603020202020204"/>
              </a:rPr>
              <a:t> </a:t>
            </a:r>
            <a:r>
              <a:rPr lang="en-GB" b="1" dirty="0" err="1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vi-VN" altLang="en-GB" b="1" dirty="0" err="1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HIẾT KẾ GIAO DIỆN</a:t>
            </a:r>
            <a:br>
              <a:rPr lang="en-GB" b="1" dirty="0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b="1" dirty="0">
              <a:solidFill>
                <a:srgbClr val="EE795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rebuchet MS" panose="020B0603020202020204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 lang="en-GB"/>
          </a:p>
        </p:txBody>
      </p:sp>
      <p:sp>
        <p:nvSpPr>
          <p:cNvPr id="62" name="Google Shape;336;p35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Giao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vi-VN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hệ thống</a:t>
            </a:r>
            <a:endParaRPr sz="20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772945-2F9D-E724-319A-C41A36040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00" y="1328738"/>
            <a:ext cx="2855369" cy="2006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278C78-1C57-DC84-DC9F-42B66E593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443" y="1328738"/>
            <a:ext cx="3045357" cy="2006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762BEB-ED65-93C8-EBBF-C199D22057C3}"/>
              </a:ext>
            </a:extLst>
          </p:cNvPr>
          <p:cNvSpPr txBox="1"/>
          <p:nvPr/>
        </p:nvSpPr>
        <p:spPr>
          <a:xfrm>
            <a:off x="687146" y="3464719"/>
            <a:ext cx="2729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>
                <a:solidFill>
                  <a:srgbClr val="00B050"/>
                </a:solidFill>
                <a:latin typeface="+mj-lt"/>
              </a:rPr>
              <a:t>Giao diện danh sách sinh viên</a:t>
            </a:r>
            <a:endParaRPr lang="en-US" b="1" i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1D2426-A9E2-8F03-60ED-35A8E1FAE7B7}"/>
              </a:ext>
            </a:extLst>
          </p:cNvPr>
          <p:cNvSpPr txBox="1"/>
          <p:nvPr/>
        </p:nvSpPr>
        <p:spPr>
          <a:xfrm>
            <a:off x="5727379" y="3464719"/>
            <a:ext cx="2729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xem lí lịch trích ngang</a:t>
            </a:r>
            <a:endParaRPr lang="en-US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2" grpId="1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213699"/>
            <a:ext cx="8520600" cy="613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 panose="020B0603020202020204"/>
              </a:rPr>
              <a:t>CHƯƠNG 3:</a:t>
            </a:r>
            <a:r>
              <a:rPr lang="en-GB" dirty="0">
                <a:solidFill>
                  <a:srgbClr val="56657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 panose="020B0603020202020204"/>
              </a:rPr>
              <a:t> </a:t>
            </a:r>
            <a:r>
              <a:rPr lang="en-GB" b="1" dirty="0" err="1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vi-VN" altLang="en-GB" b="1" dirty="0" err="1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HIẾT KẾ GIAO DIỆN</a:t>
            </a:r>
            <a:endParaRPr b="1" dirty="0">
              <a:solidFill>
                <a:srgbClr val="EE795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rebuchet MS" panose="020B0603020202020204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 lang="en-GB"/>
          </a:p>
        </p:txBody>
      </p:sp>
      <p:sp>
        <p:nvSpPr>
          <p:cNvPr id="62" name="Google Shape;336;p35"/>
          <p:cNvSpPr txBox="1"/>
          <p:nvPr/>
        </p:nvSpPr>
        <p:spPr>
          <a:xfrm>
            <a:off x="341925" y="781425"/>
            <a:ext cx="85206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Giao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sz="20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CC36D7-973A-97F3-F77C-73C307CB6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01" y="1353903"/>
            <a:ext cx="3101856" cy="21965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4704C7-0F0F-AA70-28AB-54671E6D53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21" r="2695"/>
          <a:stretch/>
        </p:blipFill>
        <p:spPr>
          <a:xfrm>
            <a:off x="5242442" y="1353902"/>
            <a:ext cx="3352957" cy="21965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8B1063-7999-0C96-8CA9-00AA0B01F35A}"/>
              </a:ext>
            </a:extLst>
          </p:cNvPr>
          <p:cNvSpPr txBox="1"/>
          <p:nvPr/>
        </p:nvSpPr>
        <p:spPr>
          <a:xfrm>
            <a:off x="945813" y="3652533"/>
            <a:ext cx="2307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tra cứu sinh viên</a:t>
            </a:r>
            <a:endParaRPr lang="en-US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98A3F8-0526-6871-6834-11A573CEA79F}"/>
              </a:ext>
            </a:extLst>
          </p:cNvPr>
          <p:cNvSpPr txBox="1"/>
          <p:nvPr/>
        </p:nvSpPr>
        <p:spPr>
          <a:xfrm>
            <a:off x="5890757" y="3652533"/>
            <a:ext cx="2628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chỉnh sửa thông tin </a:t>
            </a:r>
            <a:endParaRPr lang="en-US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2" grpId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17</a:t>
            </a:fld>
            <a:endParaRPr lang="en-GB"/>
          </a:p>
        </p:txBody>
      </p:sp>
      <p:sp>
        <p:nvSpPr>
          <p:cNvPr id="4" name="Google Shape;187;p32"/>
          <p:cNvSpPr txBox="1"/>
          <p:nvPr/>
        </p:nvSpPr>
        <p:spPr>
          <a:xfrm>
            <a:off x="1202690" y="764540"/>
            <a:ext cx="6527800" cy="6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 panose="020B0603020202020204"/>
              <a:buNone/>
              <a:defRPr sz="2800" b="0" i="0" u="none" strike="noStrike" cap="none">
                <a:solidFill>
                  <a:srgbClr val="566579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4: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altLang="en-US" b="1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ÀI ĐẶT VÀ KIỂM THỬ</a:t>
            </a:r>
            <a:br>
              <a:rPr lang="vi-VN" b="1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b="1" dirty="0">
              <a:solidFill>
                <a:srgbClr val="EE795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resear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70" y="1871345"/>
            <a:ext cx="2865120" cy="2865120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4944745" y="1926590"/>
            <a:ext cx="3202305" cy="2809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213699"/>
            <a:ext cx="8520600" cy="613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 panose="020B0603020202020204"/>
              </a:rPr>
              <a:t>CHƯƠNG 4:</a:t>
            </a:r>
            <a:r>
              <a:rPr lang="vi-VN" dirty="0">
                <a:solidFill>
                  <a:srgbClr val="56657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 panose="020B0603020202020204"/>
              </a:rPr>
              <a:t> </a:t>
            </a:r>
            <a:r>
              <a:rPr lang="en-US" b="1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vi-VN" altLang="en-US" b="1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ÀI ĐẶT VÀ KIỂM THỬ</a:t>
            </a:r>
            <a:br>
              <a:rPr lang="vi-VN" b="1" dirty="0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b="1" dirty="0">
              <a:solidFill>
                <a:srgbClr val="EE795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rebuchet MS" panose="020B0603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 lang="en-GB"/>
          </a:p>
        </p:txBody>
      </p:sp>
      <p:sp>
        <p:nvSpPr>
          <p:cNvPr id="5" name="Slide Number Placeholder 2"/>
          <p:cNvSpPr>
            <a:spLocks noGrp="1"/>
          </p:cNvSpPr>
          <p:nvPr/>
        </p:nvSpPr>
        <p:spPr>
          <a:xfrm>
            <a:off x="561300" y="4863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 lang="en-GB"/>
          </a:p>
        </p:txBody>
      </p:sp>
      <p:sp>
        <p:nvSpPr>
          <p:cNvPr id="6" name="Slide Number Placeholder 2"/>
          <p:cNvSpPr>
            <a:spLocks noGrp="1"/>
          </p:cNvSpPr>
          <p:nvPr/>
        </p:nvSpPr>
        <p:spPr>
          <a:xfrm>
            <a:off x="688300" y="4990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 lang="en-GB"/>
          </a:p>
        </p:txBody>
      </p:sp>
      <p:sp>
        <p:nvSpPr>
          <p:cNvPr id="188" name="Google Shape;188;p32"/>
          <p:cNvSpPr txBox="1">
            <a:spLocks noGrp="1"/>
          </p:cNvSpPr>
          <p:nvPr/>
        </p:nvSpPr>
        <p:spPr>
          <a:xfrm>
            <a:off x="815300" y="5117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 lang="en-GB"/>
          </a:p>
        </p:txBody>
      </p:sp>
      <p:pic>
        <p:nvPicPr>
          <p:cNvPr id="2" name="Picture 1" descr="research">
            <a:extLst>
              <a:ext uri="{FF2B5EF4-FFF2-40B4-BE49-F238E27FC236}">
                <a16:creationId xmlns:a16="http://schemas.microsoft.com/office/drawing/2014/main" id="{A54DF03D-EE0B-93D1-2785-4B921B6EF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70" y="1871345"/>
            <a:ext cx="2865120" cy="2865120"/>
          </a:xfrm>
          <a:prstGeom prst="rect">
            <a:avLst/>
          </a:prstGeom>
        </p:spPr>
      </p:pic>
      <p:pic>
        <p:nvPicPr>
          <p:cNvPr id="3074" name="Picture 2" descr="New product ">
            <a:extLst>
              <a:ext uri="{FF2B5EF4-FFF2-40B4-BE49-F238E27FC236}">
                <a16:creationId xmlns:a16="http://schemas.microsoft.com/office/drawing/2014/main" id="{205C43D3-1AB3-9CFD-10C3-A3A33E8CC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106" y="1791265"/>
            <a:ext cx="1045369" cy="104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lay button ">
            <a:hlinkClick r:id="rId4"/>
            <a:extLst>
              <a:ext uri="{FF2B5EF4-FFF2-40B4-BE49-F238E27FC236}">
                <a16:creationId xmlns:a16="http://schemas.microsoft.com/office/drawing/2014/main" id="{DD6A35ED-5795-097C-6A83-C5EE7FD6F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6" y="1243012"/>
            <a:ext cx="779579" cy="72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an">
            <a:extLst>
              <a:ext uri="{FF2B5EF4-FFF2-40B4-BE49-F238E27FC236}">
                <a16:creationId xmlns:a16="http://schemas.microsoft.com/office/drawing/2014/main" id="{69461BBB-88A1-8A42-B097-ADBDA9131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2" y="2043113"/>
            <a:ext cx="2993231" cy="277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59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8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81" tmFilter="0, 0; 0.125,0.2665; 0.25,0.4; 0.375,0.465; 0.5,0.5;  0.625,0.535; 0.75,0.6; 0.875,0.7335; 1,1">
                                          <p:stCondLst>
                                            <p:cond delay="581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90" tmFilter="0, 0; 0.125,0.2665; 0.25,0.4; 0.375,0.465; 0.5,0.5;  0.625,0.535; 0.75,0.6; 0.875,0.7335; 1,1">
                                          <p:stCondLst>
                                            <p:cond delay="115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44" tmFilter="0, 0; 0.125,0.2665; 0.25,0.4; 0.375,0.465; 0.5,0.5;  0.625,0.535; 0.75,0.6; 0.875,0.7335; 1,1">
                                          <p:stCondLst>
                                            <p:cond delay="144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3">
                                          <p:stCondLst>
                                            <p:cond delay="56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45" decel="50000">
                                          <p:stCondLst>
                                            <p:cond delay="59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3">
                                          <p:stCondLst>
                                            <p:cond delay="114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45" decel="50000">
                                          <p:stCondLst>
                                            <p:cond delay="1171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3">
                                          <p:stCondLst>
                                            <p:cond delay="1437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45" decel="50000">
                                          <p:stCondLst>
                                            <p:cond delay="145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3">
                                          <p:stCondLst>
                                            <p:cond delay="158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45" decel="50000">
                                          <p:stCondLst>
                                            <p:cond delay="1605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213699"/>
            <a:ext cx="8520600" cy="613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KẾT LUẬN VÀ HƯỚNG PHÁT TRIỂN</a:t>
            </a:r>
            <a:endParaRPr lang="vi-VN" b="1" dirty="0">
              <a:solidFill>
                <a:srgbClr val="EE795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rebuchet MS" panose="020B0603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 lang="en-GB"/>
          </a:p>
        </p:txBody>
      </p:sp>
      <p:sp>
        <p:nvSpPr>
          <p:cNvPr id="4" name="Slide Number Placeholder 2"/>
          <p:cNvSpPr>
            <a:spLocks noGrp="1"/>
          </p:cNvSpPr>
          <p:nvPr/>
        </p:nvSpPr>
        <p:spPr>
          <a:xfrm>
            <a:off x="561300" y="4863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 lang="en-GB"/>
          </a:p>
        </p:txBody>
      </p:sp>
      <p:sp>
        <p:nvSpPr>
          <p:cNvPr id="5" name="Slide Number Placeholder 2"/>
          <p:cNvSpPr>
            <a:spLocks noGrp="1"/>
          </p:cNvSpPr>
          <p:nvPr/>
        </p:nvSpPr>
        <p:spPr>
          <a:xfrm>
            <a:off x="688300" y="4990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 lang="en-GB"/>
          </a:p>
        </p:txBody>
      </p:sp>
      <p:sp>
        <p:nvSpPr>
          <p:cNvPr id="6" name="Slide Number Placeholder 2"/>
          <p:cNvSpPr>
            <a:spLocks noGrp="1"/>
          </p:cNvSpPr>
          <p:nvPr/>
        </p:nvSpPr>
        <p:spPr>
          <a:xfrm>
            <a:off x="815300" y="5117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 lang="en-GB"/>
          </a:p>
        </p:txBody>
      </p:sp>
      <p:sp>
        <p:nvSpPr>
          <p:cNvPr id="7" name="Slide Number Placeholder 2"/>
          <p:cNvSpPr>
            <a:spLocks noGrp="1"/>
          </p:cNvSpPr>
          <p:nvPr/>
        </p:nvSpPr>
        <p:spPr>
          <a:xfrm>
            <a:off x="942300" y="5244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 lang="en-GB"/>
          </a:p>
        </p:txBody>
      </p:sp>
      <p:sp>
        <p:nvSpPr>
          <p:cNvPr id="188" name="Google Shape;188;p32"/>
          <p:cNvSpPr txBox="1">
            <a:spLocks noGrp="1"/>
          </p:cNvSpPr>
          <p:nvPr/>
        </p:nvSpPr>
        <p:spPr>
          <a:xfrm>
            <a:off x="1069300" y="5371375"/>
            <a:ext cx="379800" cy="17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9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 lang="en-GB"/>
          </a:p>
        </p:txBody>
      </p:sp>
      <p:sp>
        <p:nvSpPr>
          <p:cNvPr id="8" name="Text Box 7"/>
          <p:cNvSpPr txBox="1"/>
          <p:nvPr/>
        </p:nvSpPr>
        <p:spPr>
          <a:xfrm>
            <a:off x="592455" y="1002665"/>
            <a:ext cx="33140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kết quả đạt được</a:t>
            </a:r>
          </a:p>
        </p:txBody>
      </p:sp>
      <p:pic>
        <p:nvPicPr>
          <p:cNvPr id="5122" name="Picture 2" descr="Idea ">
            <a:extLst>
              <a:ext uri="{FF2B5EF4-FFF2-40B4-BE49-F238E27FC236}">
                <a16:creationId xmlns:a16="http://schemas.microsoft.com/office/drawing/2014/main" id="{9CE4F028-C9FA-DA3B-3EC6-F5D3F2064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" y="1581140"/>
            <a:ext cx="729645" cy="74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rocess ">
            <a:extLst>
              <a:ext uri="{FF2B5EF4-FFF2-40B4-BE49-F238E27FC236}">
                <a16:creationId xmlns:a16="http://schemas.microsoft.com/office/drawing/2014/main" id="{A77DB8DB-FCEE-4992-92DC-7B0C708E3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" y="2656164"/>
            <a:ext cx="666745" cy="66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CD3631D2-8220-AA5F-25C5-5BB3E82DF882}"/>
              </a:ext>
            </a:extLst>
          </p:cNvPr>
          <p:cNvSpPr/>
          <p:nvPr/>
        </p:nvSpPr>
        <p:spPr>
          <a:xfrm>
            <a:off x="1670527" y="1710917"/>
            <a:ext cx="5687536" cy="615554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 rõ cấu trúc và cách sử dụng</a:t>
            </a:r>
            <a:endParaRPr lang="en-US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D8420205-7D77-EC26-EAC4-331C90C348C1}"/>
              </a:ext>
            </a:extLst>
          </p:cNvPr>
          <p:cNvSpPr/>
          <p:nvPr/>
        </p:nvSpPr>
        <p:spPr>
          <a:xfrm>
            <a:off x="1670527" y="2681759"/>
            <a:ext cx="5687536" cy="615554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 dụng XML xây dựng hệ thống hiệu quả</a:t>
            </a:r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DD27A8DE-8103-0EF1-EF2E-4047FE69C585}"/>
              </a:ext>
            </a:extLst>
          </p:cNvPr>
          <p:cNvSpPr/>
          <p:nvPr/>
        </p:nvSpPr>
        <p:spPr>
          <a:xfrm>
            <a:off x="1670527" y="3866872"/>
            <a:ext cx="5687536" cy="615554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Rèn luyện kỹ năng của bản thân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8" name="Picture 8" descr="Online ">
            <a:extLst>
              <a:ext uri="{FF2B5EF4-FFF2-40B4-BE49-F238E27FC236}">
                <a16:creationId xmlns:a16="http://schemas.microsoft.com/office/drawing/2014/main" id="{26FB14FD-DCE3-0100-2CEF-D83F22C47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86" y="3742056"/>
            <a:ext cx="883400" cy="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960755" y="213995"/>
            <a:ext cx="6976745" cy="465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US" dirty="0">
                <a:solidFill>
                  <a:srgbClr val="220BD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 SAO TÔI CHỌN ĐỀ TÀI NÀY ?</a:t>
            </a:r>
          </a:p>
        </p:txBody>
      </p:sp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093085"/>
            <a:ext cx="2000250" cy="201485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7" name="Diagram 6"/>
          <p:cNvGraphicFramePr/>
          <p:nvPr/>
        </p:nvGraphicFramePr>
        <p:xfrm>
          <a:off x="1595755" y="1336675"/>
          <a:ext cx="6992620" cy="2999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Graphic spid="7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F4213-5DF5-DA39-934C-AEC4E6684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EE795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KẾT LUẬN VÀ HƯỚNG PHÁT TRIỂN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4BA7E6-BF16-A4B7-51E4-32F32546D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20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8ABF2-2FB1-22DB-718B-4E262ED88317}"/>
              </a:ext>
            </a:extLst>
          </p:cNvPr>
          <p:cNvSpPr txBox="1"/>
          <p:nvPr/>
        </p:nvSpPr>
        <p:spPr>
          <a:xfrm>
            <a:off x="371474" y="1268016"/>
            <a:ext cx="25003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6000" b="1" dirty="0">
                <a:solidFill>
                  <a:srgbClr val="00B0F0"/>
                </a:solidFill>
                <a:latin typeface="+mj-lt"/>
              </a:rPr>
              <a:t>Hướng phát triển</a:t>
            </a:r>
            <a:endParaRPr lang="en-US" sz="6000" b="1" dirty="0">
              <a:solidFill>
                <a:srgbClr val="00B0F0"/>
              </a:solidFill>
              <a:latin typeface="+mj-lt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ED43510-AD07-E8FF-6F46-AD3D875D79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3340242"/>
              </p:ext>
            </p:extLst>
          </p:nvPr>
        </p:nvGraphicFramePr>
        <p:xfrm>
          <a:off x="1987154" y="942975"/>
          <a:ext cx="6785372" cy="3926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31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5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CEAD9A-2605-B728-DD8D-6BBF21F4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21</a:t>
            </a:fld>
            <a:endParaRPr lang="en-GB"/>
          </a:p>
        </p:txBody>
      </p:sp>
      <p:pic>
        <p:nvPicPr>
          <p:cNvPr id="4102" name="Picture 6" descr="Thanks ">
            <a:extLst>
              <a:ext uri="{FF2B5EF4-FFF2-40B4-BE49-F238E27FC236}">
                <a16:creationId xmlns:a16="http://schemas.microsoft.com/office/drawing/2014/main" id="{9422E9BF-8D61-C551-5855-B64723366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0" y="274579"/>
            <a:ext cx="2886075" cy="192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Watch movie">
            <a:extLst>
              <a:ext uri="{FF2B5EF4-FFF2-40B4-BE49-F238E27FC236}">
                <a16:creationId xmlns:a16="http://schemas.microsoft.com/office/drawing/2014/main" id="{C9C040DB-A381-8E10-D4EF-F24F61A91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271714"/>
            <a:ext cx="2688431" cy="268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05B22A-A854-7FC2-AE52-2B96A273E320}"/>
              </a:ext>
            </a:extLst>
          </p:cNvPr>
          <p:cNvSpPr/>
          <p:nvPr/>
        </p:nvSpPr>
        <p:spPr>
          <a:xfrm>
            <a:off x="1053859" y="2110085"/>
            <a:ext cx="523978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8000" b="0" cap="none" spc="0" dirty="0">
                <a:ln w="0"/>
                <a:solidFill>
                  <a:srgbClr val="00B0F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 ...</a:t>
            </a:r>
            <a:endParaRPr lang="en-US" sz="8000" b="0" cap="none" spc="0" dirty="0">
              <a:ln w="0"/>
              <a:solidFill>
                <a:srgbClr val="00B0F0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311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692275" y="128905"/>
            <a:ext cx="5759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BẢN VỀ NGÔN NGỮ XML</a:t>
            </a:r>
          </a:p>
        </p:txBody>
      </p:sp>
      <p:pic>
        <p:nvPicPr>
          <p:cNvPr id="6" name="Picture 5" descr="researc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5" y="1770380"/>
            <a:ext cx="2865120" cy="2865120"/>
          </a:xfrm>
          <a:prstGeom prst="rect">
            <a:avLst/>
          </a:prstGeom>
        </p:spPr>
      </p:pic>
      <p:pic>
        <p:nvPicPr>
          <p:cNvPr id="100" name="Picture 99"/>
          <p:cNvPicPr/>
          <p:nvPr/>
        </p:nvPicPr>
        <p:blipFill>
          <a:blip r:embed="rId4"/>
          <a:stretch>
            <a:fillRect/>
          </a:stretch>
        </p:blipFill>
        <p:spPr>
          <a:xfrm>
            <a:off x="2247900" y="1948180"/>
            <a:ext cx="954405" cy="70993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" name="Diagram 4"/>
          <p:cNvGraphicFramePr/>
          <p:nvPr/>
        </p:nvGraphicFramePr>
        <p:xfrm>
          <a:off x="3596005" y="997585"/>
          <a:ext cx="4652010" cy="3637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591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CHÍNH</a:t>
            </a:r>
            <a:endParaRPr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rebuchet MS" panose="020B0603020202020204"/>
            </a:endParaRPr>
          </a:p>
        </p:txBody>
      </p:sp>
      <p:sp>
        <p:nvSpPr>
          <p:cNvPr id="267" name="Google Shape;267;p3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912609" y="1581750"/>
            <a:ext cx="1980000" cy="1980000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CHÍNH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Diagram 9"/>
          <p:cNvGraphicFramePr/>
          <p:nvPr/>
        </p:nvGraphicFramePr>
        <p:xfrm>
          <a:off x="2892609" y="1231879"/>
          <a:ext cx="5267739" cy="267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961862" y="1425076"/>
            <a:ext cx="45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96290" y="1994632"/>
            <a:ext cx="45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96290" y="2613376"/>
            <a:ext cx="45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69746" y="3273069"/>
            <a:ext cx="45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  <p:bldP spid="13" grpId="0"/>
      <p:bldP spid="13" grpId="1"/>
      <p:bldP spid="32" grpId="0"/>
      <p:bldP spid="32" grpId="1"/>
      <p:bldP spid="33" grpId="0"/>
      <p:bldP spid="33" grpId="1"/>
      <p:bldP spid="34" grpId="0"/>
      <p:bldP spid="3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  <p:sp>
        <p:nvSpPr>
          <p:cNvPr id="4" name="Google Shape;187;p32"/>
          <p:cNvSpPr txBox="1"/>
          <p:nvPr/>
        </p:nvSpPr>
        <p:spPr>
          <a:xfrm>
            <a:off x="434340" y="774065"/>
            <a:ext cx="879348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 panose="020B0603020202020204"/>
              <a:buNone/>
              <a:defRPr sz="2800" b="0" i="0" u="none" strike="noStrike" cap="none">
                <a:solidFill>
                  <a:srgbClr val="566579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1: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resear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70" y="1871345"/>
            <a:ext cx="2865120" cy="2865120"/>
          </a:xfrm>
          <a:prstGeom prst="rect">
            <a:avLst/>
          </a:prstGeom>
        </p:spPr>
      </p:pic>
      <p:pic>
        <p:nvPicPr>
          <p:cNvPr id="1026" name="Picture 2" descr="Inspectio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937" y="2090832"/>
            <a:ext cx="3194259" cy="286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213699"/>
            <a:ext cx="8520600" cy="613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1: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1407727" y="1272872"/>
            <a:ext cx="16497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>
                <a:latin typeface="+mj-lt"/>
              </a:rPr>
              <a:t>VẤN ĐỀ</a:t>
            </a:r>
            <a:endParaRPr lang="en-US" sz="4000" b="1" dirty="0">
              <a:latin typeface="+mj-lt"/>
            </a:endParaRPr>
          </a:p>
        </p:txBody>
      </p:sp>
      <p:pic>
        <p:nvPicPr>
          <p:cNvPr id="2050" name="Picture 2" descr="Hypothesis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57" y="1107532"/>
            <a:ext cx="946235" cy="94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/>
          <p:cNvGraphicFramePr/>
          <p:nvPr/>
        </p:nvGraphicFramePr>
        <p:xfrm>
          <a:off x="2862197" y="1107531"/>
          <a:ext cx="3881503" cy="3628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7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213699"/>
            <a:ext cx="8520600" cy="613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1: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  <a:endParaRPr b="1" dirty="0">
              <a:solidFill>
                <a:srgbClr val="EE795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rebuchet MS" panose="020B0603020202020204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485899" y="1350657"/>
            <a:ext cx="15716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latin typeface="+mj-lt"/>
              </a:rPr>
              <a:t>GIẢI QUYẾT</a:t>
            </a:r>
            <a:endParaRPr lang="en-US" sz="2800" b="1" dirty="0">
              <a:latin typeface="+mj-lt"/>
            </a:endParaRPr>
          </a:p>
        </p:txBody>
      </p:sp>
      <p:pic>
        <p:nvPicPr>
          <p:cNvPr id="3074" name="Picture 2" descr="Strategic plan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00" y="121811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/>
          <p:cNvGraphicFramePr/>
          <p:nvPr/>
        </p:nvGraphicFramePr>
        <p:xfrm>
          <a:off x="2145506" y="1044972"/>
          <a:ext cx="4976813" cy="3053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7;p32"/>
          <p:cNvSpPr txBox="1">
            <a:spLocks noGrp="1"/>
          </p:cNvSpPr>
          <p:nvPr>
            <p:ph type="title"/>
          </p:nvPr>
        </p:nvSpPr>
        <p:spPr>
          <a:xfrm>
            <a:off x="655320" y="765810"/>
            <a:ext cx="8064500" cy="613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2: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LÝ THUYẾT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pic>
        <p:nvPicPr>
          <p:cNvPr id="6" name="Picture 5" descr="resear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70" y="1871345"/>
            <a:ext cx="2865120" cy="2865120"/>
          </a:xfrm>
          <a:prstGeom prst="rect">
            <a:avLst/>
          </a:prstGeom>
        </p:spPr>
      </p:pic>
      <p:pic>
        <p:nvPicPr>
          <p:cNvPr id="4098" name="Picture 2" descr="Theory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619" y="2347365"/>
            <a:ext cx="2771776" cy="256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7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213699"/>
            <a:ext cx="8520600" cy="613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2: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LÝ THUYẾT</a:t>
            </a:r>
            <a:endParaRPr b="1" dirty="0">
              <a:solidFill>
                <a:srgbClr val="EE795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rebuchet MS" panose="020B0603020202020204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 lang="en-GB"/>
          </a:p>
        </p:txBody>
      </p:sp>
      <p:graphicFrame>
        <p:nvGraphicFramePr>
          <p:cNvPr id="2" name="Diagram 1"/>
          <p:cNvGraphicFramePr/>
          <p:nvPr/>
        </p:nvGraphicFramePr>
        <p:xfrm>
          <a:off x="2278742" y="1135969"/>
          <a:ext cx="5462588" cy="3475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122" name="Picture 2" descr="Advantage 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00" y="2041979"/>
            <a:ext cx="1844442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399</TotalTime>
  <Words>572</Words>
  <Application>Microsoft Office PowerPoint</Application>
  <PresentationFormat>On-screen Show (16:9)</PresentationFormat>
  <Paragraphs>125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Times New Roman</vt:lpstr>
      <vt:lpstr>Calibri</vt:lpstr>
      <vt:lpstr>Trebuchet MS</vt:lpstr>
      <vt:lpstr>Wingdings 3</vt:lpstr>
      <vt:lpstr>Century Gothic</vt:lpstr>
      <vt:lpstr>Calibri Light</vt:lpstr>
      <vt:lpstr>Arial</vt:lpstr>
      <vt:lpstr>Office Theme</vt:lpstr>
      <vt:lpstr>Wisp</vt:lpstr>
      <vt:lpstr>PowerPoint Presentation</vt:lpstr>
      <vt:lpstr>TẠI SAO TÔI CHỌN ĐỀ TÀI NÀY ?</vt:lpstr>
      <vt:lpstr>PowerPoint Presentation</vt:lpstr>
      <vt:lpstr>NỘI DUNG CHÍNH</vt:lpstr>
      <vt:lpstr>PowerPoint Presentation</vt:lpstr>
      <vt:lpstr>CHƯƠNG 1: TỔNG QUAN ĐỀ TÀI</vt:lpstr>
      <vt:lpstr>CHƯƠNG 1: TỔNG QUAN ĐỀ TÀI</vt:lpstr>
      <vt:lpstr>CHƯƠNG 2: NGHIÊN CỨU LÝ THUYẾT</vt:lpstr>
      <vt:lpstr>CHƯƠNG 2: NGHIÊN CỨU LÝ THUYẾT</vt:lpstr>
      <vt:lpstr>CHƯƠNG 2: NGHIÊN CỨU LÝ THUYẾT</vt:lpstr>
      <vt:lpstr>CHƯƠNG 2: NGHIÊN CỨU LÝ THUYẾT</vt:lpstr>
      <vt:lpstr>CHƯƠNG 2: NGHIÊN CỨU LÝ THUYẾT</vt:lpstr>
      <vt:lpstr>CHƯƠNG 3: HIỆN THỰC HÓA &amp;THIẾT KẾ GIAO DIỆN </vt:lpstr>
      <vt:lpstr>CHƯƠNG 3: HIỆN THỰC HÓA &amp;THIẾT KẾ GIAO DIỆN </vt:lpstr>
      <vt:lpstr>CHƯƠNG 3: THIẾT KẾ GIAO DIỆN </vt:lpstr>
      <vt:lpstr>CHƯƠNG 3: THIẾT KẾ GIAO DIỆN</vt:lpstr>
      <vt:lpstr>PowerPoint Presentation</vt:lpstr>
      <vt:lpstr>CHƯƠNG 4: CÀI ĐẶT VÀ KIỂM THỬ </vt:lpstr>
      <vt:lpstr>KẾT LUẬN VÀ HƯỚNG PHÁT TRIỂN</vt:lpstr>
      <vt:lpstr>KẾT LUẬN VÀ HƯỚNG PHÁT TRIỂN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Phat Lam</dc:creator>
  <cp:lastModifiedBy>To Van Toi</cp:lastModifiedBy>
  <cp:revision>66</cp:revision>
  <dcterms:created xsi:type="dcterms:W3CDTF">2024-01-02T15:45:00Z</dcterms:created>
  <dcterms:modified xsi:type="dcterms:W3CDTF">2024-01-14T09:10:14Z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82B5837432664CFF8DA20737B97B3384_12</vt:lpwstr>
  </property>
  <property fmtid="{D5CDD505-2E9C-101B-9397-08002B2CF9AE}" pid="3" name="KSOProductBuildVer">
    <vt:lpwstr>1033-12.2.0.13412</vt:lpwstr>
  </property>
</Properties>
</file>