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86" r:id="rId4"/>
    <p:sldId id="307" r:id="rId5"/>
    <p:sldId id="308" r:id="rId6"/>
    <p:sldId id="309" r:id="rId7"/>
    <p:sldId id="310" r:id="rId8"/>
    <p:sldId id="285" r:id="rId9"/>
    <p:sldId id="298" r:id="rId10"/>
    <p:sldId id="258" r:id="rId11"/>
    <p:sldId id="297" r:id="rId12"/>
    <p:sldId id="260" r:id="rId13"/>
    <p:sldId id="288" r:id="rId14"/>
    <p:sldId id="287" r:id="rId15"/>
    <p:sldId id="289" r:id="rId16"/>
    <p:sldId id="299" r:id="rId17"/>
    <p:sldId id="292" r:id="rId18"/>
    <p:sldId id="293" r:id="rId19"/>
    <p:sldId id="290" r:id="rId20"/>
    <p:sldId id="272" r:id="rId21"/>
    <p:sldId id="294" r:id="rId22"/>
    <p:sldId id="295" r:id="rId23"/>
    <p:sldId id="296" r:id="rId24"/>
    <p:sldId id="314" r:id="rId25"/>
    <p:sldId id="300" r:id="rId26"/>
    <p:sldId id="301" r:id="rId27"/>
    <p:sldId id="315" r:id="rId28"/>
    <p:sldId id="311" r:id="rId29"/>
    <p:sldId id="312" r:id="rId30"/>
    <p:sldId id="313" r:id="rId31"/>
    <p:sldId id="317" r:id="rId32"/>
    <p:sldId id="302" r:id="rId33"/>
    <p:sldId id="303" r:id="rId34"/>
    <p:sldId id="304" r:id="rId35"/>
    <p:sldId id="318" r:id="rId36"/>
    <p:sldId id="283" r:id="rId37"/>
    <p:sldId id="281" r:id="rId38"/>
    <p:sldId id="305" r:id="rId39"/>
    <p:sldId id="274" r:id="rId40"/>
    <p:sldId id="306" r:id="rId41"/>
    <p:sldId id="269" r:id="rId42"/>
  </p:sldIdLst>
  <p:sldSz cx="12192000" cy="6858000"/>
  <p:notesSz cx="6858000" cy="9144000"/>
  <p:embeddedFontLst>
    <p:embeddedFont>
      <p:font typeface="Libre Franklin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F9A2-5CF9-4FDD-B171-A8BEB5E8C87C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s-ES"/>
        </a:p>
      </dgm:t>
    </dgm:pt>
    <dgm:pt modelId="{970C622E-A5F5-42E7-96E6-901EBFF0EE20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56E1C0-B79E-4138-B556-C704A471358A}" type="parTrans" cxnId="{159685BE-796B-400A-968F-28B8793F0C4F}">
      <dgm:prSet/>
      <dgm:spPr/>
      <dgm:t>
        <a:bodyPr/>
        <a:lstStyle/>
        <a:p>
          <a:endParaRPr lang="es-ES"/>
        </a:p>
      </dgm:t>
    </dgm:pt>
    <dgm:pt modelId="{1A272A91-CB23-4C33-820B-8045F8B79626}" type="sibTrans" cxnId="{159685BE-796B-400A-968F-28B8793F0C4F}">
      <dgm:prSet/>
      <dgm:spPr/>
      <dgm:t>
        <a:bodyPr/>
        <a:lstStyle/>
        <a:p>
          <a:endParaRPr lang="es-ES"/>
        </a:p>
      </dgm:t>
    </dgm:pt>
    <dgm:pt modelId="{2750B4EE-9C82-465A-9B09-DAE0FB05E9DD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77AD47-4A6D-41E2-A861-5EFC2AD54EDA}" type="parTrans" cxnId="{B741A67A-9797-470D-ADAF-D44B4A7EC60A}">
      <dgm:prSet/>
      <dgm:spPr/>
      <dgm:t>
        <a:bodyPr/>
        <a:lstStyle/>
        <a:p>
          <a:endParaRPr lang="es-ES"/>
        </a:p>
      </dgm:t>
    </dgm:pt>
    <dgm:pt modelId="{95F1AA70-A588-4167-963A-95DF21DB4B3A}" type="sibTrans" cxnId="{B741A67A-9797-470D-ADAF-D44B4A7EC60A}">
      <dgm:prSet/>
      <dgm:spPr/>
      <dgm:t>
        <a:bodyPr/>
        <a:lstStyle/>
        <a:p>
          <a:endParaRPr lang="es-ES"/>
        </a:p>
      </dgm:t>
    </dgm:pt>
    <dgm:pt modelId="{AC34D6C7-A019-4D76-9D1A-6D32E1B80ADC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374CC4-C96B-4389-ABC8-7D66E82F3C74}" type="parTrans" cxnId="{668C8136-959F-4D47-82C7-3CC8B557726D}">
      <dgm:prSet/>
      <dgm:spPr/>
      <dgm:t>
        <a:bodyPr/>
        <a:lstStyle/>
        <a:p>
          <a:endParaRPr lang="es-ES"/>
        </a:p>
      </dgm:t>
    </dgm:pt>
    <dgm:pt modelId="{C174D233-74FC-40D2-A5B2-879BC212754E}" type="sibTrans" cxnId="{668C8136-959F-4D47-82C7-3CC8B557726D}">
      <dgm:prSet/>
      <dgm:spPr/>
      <dgm:t>
        <a:bodyPr/>
        <a:lstStyle/>
        <a:p>
          <a:endParaRPr lang="es-ES"/>
        </a:p>
      </dgm:t>
    </dgm:pt>
    <dgm:pt modelId="{DE6F380F-F323-4B8F-9AF7-885360E92F6E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1263DE-5B3C-48BB-9B16-92801CB33E67}" type="parTrans" cxnId="{03599E6B-92C2-4677-B86E-AF6156665DE9}">
      <dgm:prSet/>
      <dgm:spPr/>
      <dgm:t>
        <a:bodyPr/>
        <a:lstStyle/>
        <a:p>
          <a:endParaRPr lang="es-ES"/>
        </a:p>
      </dgm:t>
    </dgm:pt>
    <dgm:pt modelId="{6939765F-14C5-442C-856F-106456AC18FE}" type="sibTrans" cxnId="{03599E6B-92C2-4677-B86E-AF6156665DE9}">
      <dgm:prSet/>
      <dgm:spPr/>
      <dgm:t>
        <a:bodyPr/>
        <a:lstStyle/>
        <a:p>
          <a:endParaRPr lang="es-ES"/>
        </a:p>
      </dgm:t>
    </dgm:pt>
    <dgm:pt modelId="{AC17B133-A9ED-4AD9-8733-C162266F9C30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1CC780-08D7-456C-ABBD-980514CFB287}" type="parTrans" cxnId="{9F0A7774-C005-4993-9BE4-20547BF5DB11}">
      <dgm:prSet/>
      <dgm:spPr/>
      <dgm:t>
        <a:bodyPr/>
        <a:lstStyle/>
        <a:p>
          <a:endParaRPr lang="es-ES"/>
        </a:p>
      </dgm:t>
    </dgm:pt>
    <dgm:pt modelId="{D775ADFF-357C-4008-A3A9-0B50ADA3411B}" type="sibTrans" cxnId="{9F0A7774-C005-4993-9BE4-20547BF5DB11}">
      <dgm:prSet/>
      <dgm:spPr/>
      <dgm:t>
        <a:bodyPr/>
        <a:lstStyle/>
        <a:p>
          <a:endParaRPr lang="es-ES"/>
        </a:p>
      </dgm:t>
    </dgm:pt>
    <dgm:pt modelId="{90012F92-E2F8-4599-BF48-6D7ADE550FED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380F48-B08F-4762-A558-480B11CF8C5B}" type="parTrans" cxnId="{6663E6A1-4404-404A-948F-7ED628478F5E}">
      <dgm:prSet/>
      <dgm:spPr/>
      <dgm:t>
        <a:bodyPr/>
        <a:lstStyle/>
        <a:p>
          <a:endParaRPr lang="es-ES"/>
        </a:p>
      </dgm:t>
    </dgm:pt>
    <dgm:pt modelId="{E4463D84-878E-4C09-BA89-2A1D22EE34DA}" type="sibTrans" cxnId="{6663E6A1-4404-404A-948F-7ED628478F5E}">
      <dgm:prSet/>
      <dgm:spPr/>
      <dgm:t>
        <a:bodyPr/>
        <a:lstStyle/>
        <a:p>
          <a:endParaRPr lang="es-ES"/>
        </a:p>
      </dgm:t>
    </dgm:pt>
    <dgm:pt modelId="{730ED4A8-45ED-4B6E-A9ED-5C76A36BFC82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47323C-5809-461D-83A4-FA34B6351F6F}" type="parTrans" cxnId="{80EBD2F1-156A-4716-BC75-52CB6F9D87AC}">
      <dgm:prSet/>
      <dgm:spPr/>
      <dgm:t>
        <a:bodyPr/>
        <a:lstStyle/>
        <a:p>
          <a:endParaRPr lang="es-ES"/>
        </a:p>
      </dgm:t>
    </dgm:pt>
    <dgm:pt modelId="{E5DD13BF-6775-45DA-B9DD-AEA5FDCAEC74}" type="sibTrans" cxnId="{80EBD2F1-156A-4716-BC75-52CB6F9D87AC}">
      <dgm:prSet/>
      <dgm:spPr/>
      <dgm:t>
        <a:bodyPr/>
        <a:lstStyle/>
        <a:p>
          <a:endParaRPr lang="es-ES"/>
        </a:p>
      </dgm:t>
    </dgm:pt>
    <dgm:pt modelId="{102D4D81-65E9-4CB3-A553-7C19F5E8967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81A3D0-F70E-4C89-BA20-C45223F3EC64}" type="parTrans" cxnId="{7E67B85A-81E8-400A-9511-B3F8FB108059}">
      <dgm:prSet/>
      <dgm:spPr/>
      <dgm:t>
        <a:bodyPr/>
        <a:lstStyle/>
        <a:p>
          <a:endParaRPr lang="es-ES"/>
        </a:p>
      </dgm:t>
    </dgm:pt>
    <dgm:pt modelId="{8C04A030-365C-4B8A-AE6F-C3F59CB22052}" type="sibTrans" cxnId="{7E67B85A-81E8-400A-9511-B3F8FB108059}">
      <dgm:prSet/>
      <dgm:spPr/>
      <dgm:t>
        <a:bodyPr/>
        <a:lstStyle/>
        <a:p>
          <a:endParaRPr lang="es-ES"/>
        </a:p>
      </dgm:t>
    </dgm:pt>
    <dgm:pt modelId="{7B008E55-2770-4B36-B3B9-B4C5C7C45735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304E60-C282-47FE-92B5-677441210C3F}" type="parTrans" cxnId="{2ACAD9CD-1F1B-462B-A4EC-DC8D9169673C}">
      <dgm:prSet/>
      <dgm:spPr/>
      <dgm:t>
        <a:bodyPr/>
        <a:lstStyle/>
        <a:p>
          <a:endParaRPr lang="es-ES"/>
        </a:p>
      </dgm:t>
    </dgm:pt>
    <dgm:pt modelId="{ABE33A01-6ACD-4D6B-93BB-0CE26B57BF3B}" type="sibTrans" cxnId="{2ACAD9CD-1F1B-462B-A4EC-DC8D9169673C}">
      <dgm:prSet/>
      <dgm:spPr/>
      <dgm:t>
        <a:bodyPr/>
        <a:lstStyle/>
        <a:p>
          <a:endParaRPr lang="es-ES"/>
        </a:p>
      </dgm:t>
    </dgm:pt>
    <dgm:pt modelId="{535F9F88-D3BB-43D8-BF8A-C7F65ADE9BEA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166BB9-0F7E-4D05-A37A-0C979CBED1B5}" type="parTrans" cxnId="{CFFAAECC-2CD8-4CA5-9F82-1E41D2A152C9}">
      <dgm:prSet/>
      <dgm:spPr/>
      <dgm:t>
        <a:bodyPr/>
        <a:lstStyle/>
        <a:p>
          <a:endParaRPr lang="es-ES"/>
        </a:p>
      </dgm:t>
    </dgm:pt>
    <dgm:pt modelId="{763CEA28-F950-49BA-801E-2E8D81019F55}" type="sibTrans" cxnId="{CFFAAECC-2CD8-4CA5-9F82-1E41D2A152C9}">
      <dgm:prSet/>
      <dgm:spPr/>
      <dgm:t>
        <a:bodyPr/>
        <a:lstStyle/>
        <a:p>
          <a:endParaRPr lang="es-ES"/>
        </a:p>
      </dgm:t>
    </dgm:pt>
    <dgm:pt modelId="{3B552FF6-7E52-42F0-8D9E-3DCD0B0E8DC2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874AFB-F508-45E9-82E2-CFAD3C68FBB8}" type="parTrans" cxnId="{D89D24BA-EE1E-4AF3-85A8-C1F94965D3AA}">
      <dgm:prSet/>
      <dgm:spPr/>
      <dgm:t>
        <a:bodyPr/>
        <a:lstStyle/>
        <a:p>
          <a:endParaRPr lang="es-ES"/>
        </a:p>
      </dgm:t>
    </dgm:pt>
    <dgm:pt modelId="{25FBDD2B-FBF8-4319-B83B-FBFF7E497B64}" type="sibTrans" cxnId="{D89D24BA-EE1E-4AF3-85A8-C1F94965D3AA}">
      <dgm:prSet/>
      <dgm:spPr/>
      <dgm:t>
        <a:bodyPr/>
        <a:lstStyle/>
        <a:p>
          <a:endParaRPr lang="es-ES"/>
        </a:p>
      </dgm:t>
    </dgm:pt>
    <dgm:pt modelId="{5C6DFF5C-FE94-42F8-8BC2-A437CA74CE8A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645346-2ED4-418A-B531-6880D2F4D4FA}" type="parTrans" cxnId="{B0A527E4-4E2E-418A-875D-617E22C5A2E9}">
      <dgm:prSet/>
      <dgm:spPr/>
      <dgm:t>
        <a:bodyPr/>
        <a:lstStyle/>
        <a:p>
          <a:endParaRPr lang="es-ES"/>
        </a:p>
      </dgm:t>
    </dgm:pt>
    <dgm:pt modelId="{BA776ED4-9FEB-43A9-B563-E81439430178}" type="sibTrans" cxnId="{B0A527E4-4E2E-418A-875D-617E22C5A2E9}">
      <dgm:prSet/>
      <dgm:spPr/>
      <dgm:t>
        <a:bodyPr/>
        <a:lstStyle/>
        <a:p>
          <a:endParaRPr lang="es-ES"/>
        </a:p>
      </dgm:t>
    </dgm:pt>
    <dgm:pt modelId="{C2D2E0A9-075B-48FD-950E-7E80BFC72CA1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5C8B8-FB16-490F-8666-3001D02496DA}" type="parTrans" cxnId="{4A87235E-1773-4620-A863-C6327DEC30AA}">
      <dgm:prSet/>
      <dgm:spPr/>
      <dgm:t>
        <a:bodyPr/>
        <a:lstStyle/>
        <a:p>
          <a:endParaRPr lang="es-ES"/>
        </a:p>
      </dgm:t>
    </dgm:pt>
    <dgm:pt modelId="{A12CC8CA-3836-413E-AE37-82CAD1D58838}" type="sibTrans" cxnId="{4A87235E-1773-4620-A863-C6327DEC30AA}">
      <dgm:prSet/>
      <dgm:spPr/>
      <dgm:t>
        <a:bodyPr/>
        <a:lstStyle/>
        <a:p>
          <a:endParaRPr lang="es-ES"/>
        </a:p>
      </dgm:t>
    </dgm:pt>
    <dgm:pt modelId="{ADE199E7-B803-4FF5-A9A9-C12F737B6AF1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1DBDDB-2E9D-4BC0-880D-C49073CFBA15}" type="parTrans" cxnId="{D98CAB94-A9D8-4002-AD05-0EAC5DE3B6CC}">
      <dgm:prSet/>
      <dgm:spPr/>
      <dgm:t>
        <a:bodyPr/>
        <a:lstStyle/>
        <a:p>
          <a:endParaRPr lang="es-ES"/>
        </a:p>
      </dgm:t>
    </dgm:pt>
    <dgm:pt modelId="{B43349E1-0201-47A6-8B4F-B2F08F548EB1}" type="sibTrans" cxnId="{D98CAB94-A9D8-4002-AD05-0EAC5DE3B6CC}">
      <dgm:prSet/>
      <dgm:spPr/>
      <dgm:t>
        <a:bodyPr/>
        <a:lstStyle/>
        <a:p>
          <a:endParaRPr lang="es-ES"/>
        </a:p>
      </dgm:t>
    </dgm:pt>
    <dgm:pt modelId="{3369CC44-4C9D-4B5A-99B9-FD5C99A9ED24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0765F-A292-45B3-AEE6-FABE7BFFBD25}" type="parTrans" cxnId="{755458F7-1BB3-4D0D-A7D3-2145579E49F4}">
      <dgm:prSet/>
      <dgm:spPr/>
      <dgm:t>
        <a:bodyPr/>
        <a:lstStyle/>
        <a:p>
          <a:endParaRPr lang="es-ES"/>
        </a:p>
      </dgm:t>
    </dgm:pt>
    <dgm:pt modelId="{792E9565-68DC-477C-B209-ADF401F6096A}" type="sibTrans" cxnId="{755458F7-1BB3-4D0D-A7D3-2145579E49F4}">
      <dgm:prSet/>
      <dgm:spPr/>
      <dgm:t>
        <a:bodyPr/>
        <a:lstStyle/>
        <a:p>
          <a:endParaRPr lang="es-ES"/>
        </a:p>
      </dgm:t>
    </dgm:pt>
    <dgm:pt modelId="{2E598B49-91DF-46F6-A615-004D995ADBC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230C44-2BBC-4943-A4DE-6C2E191B1B00}" type="parTrans" cxnId="{9D36FAFC-0116-47E2-8293-45AB882C9E29}">
      <dgm:prSet/>
      <dgm:spPr/>
      <dgm:t>
        <a:bodyPr/>
        <a:lstStyle/>
        <a:p>
          <a:endParaRPr lang="es-ES"/>
        </a:p>
      </dgm:t>
    </dgm:pt>
    <dgm:pt modelId="{AF2D5768-F349-4421-8F4A-B64EC872DC7A}" type="sibTrans" cxnId="{9D36FAFC-0116-47E2-8293-45AB882C9E29}">
      <dgm:prSet/>
      <dgm:spPr/>
      <dgm:t>
        <a:bodyPr/>
        <a:lstStyle/>
        <a:p>
          <a:endParaRPr lang="es-ES"/>
        </a:p>
      </dgm:t>
    </dgm:pt>
    <dgm:pt modelId="{24C0480B-4F5C-4FD3-8329-7D3397325F6A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E9D60A-77D9-4F56-B684-0173B9F684A7}" type="parTrans" cxnId="{5FD94EE9-0D28-4C61-99C9-D8E0E0DE9730}">
      <dgm:prSet/>
      <dgm:spPr/>
      <dgm:t>
        <a:bodyPr/>
        <a:lstStyle/>
        <a:p>
          <a:endParaRPr lang="es-ES"/>
        </a:p>
      </dgm:t>
    </dgm:pt>
    <dgm:pt modelId="{376FDC1B-C3F0-4DCF-8408-4D35414FC7D9}" type="sibTrans" cxnId="{5FD94EE9-0D28-4C61-99C9-D8E0E0DE9730}">
      <dgm:prSet/>
      <dgm:spPr/>
      <dgm:t>
        <a:bodyPr/>
        <a:lstStyle/>
        <a:p>
          <a:endParaRPr lang="es-ES"/>
        </a:p>
      </dgm:t>
    </dgm:pt>
    <dgm:pt modelId="{69B2D5FC-CF83-440F-A3B8-9E46C2B6F30F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728C5F-D90F-4080-A381-DB34DA935A5D}" type="parTrans" cxnId="{8A375EC7-8713-460F-BC57-85C56084DE51}">
      <dgm:prSet/>
      <dgm:spPr/>
      <dgm:t>
        <a:bodyPr/>
        <a:lstStyle/>
        <a:p>
          <a:endParaRPr lang="es-ES"/>
        </a:p>
      </dgm:t>
    </dgm:pt>
    <dgm:pt modelId="{EA62A9D2-FBE2-4DDE-9561-FCE0D0F925F5}" type="sibTrans" cxnId="{8A375EC7-8713-460F-BC57-85C56084DE51}">
      <dgm:prSet/>
      <dgm:spPr/>
      <dgm:t>
        <a:bodyPr/>
        <a:lstStyle/>
        <a:p>
          <a:endParaRPr lang="es-ES"/>
        </a:p>
      </dgm:t>
    </dgm:pt>
    <dgm:pt modelId="{AEE1A055-0B6B-48DD-A566-72A9B42F73C6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C857F-BFE9-460E-BF3D-0F3F9E422A27}" type="parTrans" cxnId="{BF066FA2-63BF-4313-A1AA-6E2076B432A2}">
      <dgm:prSet/>
      <dgm:spPr/>
      <dgm:t>
        <a:bodyPr/>
        <a:lstStyle/>
        <a:p>
          <a:endParaRPr lang="es-ES"/>
        </a:p>
      </dgm:t>
    </dgm:pt>
    <dgm:pt modelId="{38694537-7B6E-45EF-953C-63BFA0EB938B}" type="sibTrans" cxnId="{BF066FA2-63BF-4313-A1AA-6E2076B432A2}">
      <dgm:prSet/>
      <dgm:spPr/>
      <dgm:t>
        <a:bodyPr/>
        <a:lstStyle/>
        <a:p>
          <a:endParaRPr lang="es-ES"/>
        </a:p>
      </dgm:t>
    </dgm:pt>
    <dgm:pt modelId="{49B2E11C-B70B-4C42-8E43-A36BF2E46D85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BEB65D-6036-4133-A525-9DD4F2754222}" type="parTrans" cxnId="{DFC53ACA-B97F-4F4B-88B5-BDC7EE05DD4B}">
      <dgm:prSet/>
      <dgm:spPr/>
      <dgm:t>
        <a:bodyPr/>
        <a:lstStyle/>
        <a:p>
          <a:endParaRPr lang="es-ES"/>
        </a:p>
      </dgm:t>
    </dgm:pt>
    <dgm:pt modelId="{A380B1AF-673B-4368-B7A1-B7B4BF870C93}" type="sibTrans" cxnId="{DFC53ACA-B97F-4F4B-88B5-BDC7EE05DD4B}">
      <dgm:prSet/>
      <dgm:spPr/>
      <dgm:t>
        <a:bodyPr/>
        <a:lstStyle/>
        <a:p>
          <a:endParaRPr lang="es-ES"/>
        </a:p>
      </dgm:t>
    </dgm:pt>
    <dgm:pt modelId="{62038EA5-9C62-4569-BDD1-3E1FAC2E9E3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5EEEB4-FD3A-4C27-A7F2-9B92573E86D6}" type="parTrans" cxnId="{887712BA-5264-488E-91ED-CA14933D17F7}">
      <dgm:prSet/>
      <dgm:spPr/>
      <dgm:t>
        <a:bodyPr/>
        <a:lstStyle/>
        <a:p>
          <a:endParaRPr lang="es-ES"/>
        </a:p>
      </dgm:t>
    </dgm:pt>
    <dgm:pt modelId="{D6DF1415-205D-4027-9A41-DE2DCBD73DEC}" type="sibTrans" cxnId="{887712BA-5264-488E-91ED-CA14933D17F7}">
      <dgm:prSet/>
      <dgm:spPr/>
      <dgm:t>
        <a:bodyPr/>
        <a:lstStyle/>
        <a:p>
          <a:endParaRPr lang="es-ES"/>
        </a:p>
      </dgm:t>
    </dgm:pt>
    <dgm:pt modelId="{01F930F6-64C6-4AFF-BD6C-99FB63B3EE38}" type="pres">
      <dgm:prSet presAssocID="{A8C3F9A2-5CF9-4FDD-B171-A8BEB5E8C8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D8E06E4-7228-4791-B4D3-967F43B7631A}" type="pres">
      <dgm:prSet presAssocID="{970C622E-A5F5-42E7-96E6-901EBFF0EE20}" presName="node" presStyleLbl="node1" presStyleIdx="0" presStyleCnt="21" custLinFactNeighborX="-79" custLinFactNeighborY="-5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A58975-2C83-449A-A6E2-BC3F788863F6}" type="pres">
      <dgm:prSet presAssocID="{1A272A91-CB23-4C33-820B-8045F8B79626}" presName="sibTrans" presStyleCnt="0"/>
      <dgm:spPr/>
    </dgm:pt>
    <dgm:pt modelId="{4806A71B-0728-44D1-B4D3-1535F2636363}" type="pres">
      <dgm:prSet presAssocID="{2750B4EE-9C82-465A-9B09-DAE0FB05E9DD}" presName="node" presStyleLbl="node1" presStyleIdx="1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953708-3EE3-4F0F-8F00-1BBA674497AC}" type="pres">
      <dgm:prSet presAssocID="{95F1AA70-A588-4167-963A-95DF21DB4B3A}" presName="sibTrans" presStyleCnt="0"/>
      <dgm:spPr/>
    </dgm:pt>
    <dgm:pt modelId="{E3EC70DE-E1B3-4EC5-9759-2C0EBF2A4E9C}" type="pres">
      <dgm:prSet presAssocID="{AC34D6C7-A019-4D76-9D1A-6D32E1B80ADC}" presName="node" presStyleLbl="node1" presStyleIdx="2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B228E6-335F-4AD2-A01D-4E66BBF7AEE1}" type="pres">
      <dgm:prSet presAssocID="{C174D233-74FC-40D2-A5B2-879BC212754E}" presName="sibTrans" presStyleCnt="0"/>
      <dgm:spPr/>
    </dgm:pt>
    <dgm:pt modelId="{B0939AF5-44D7-41AD-96CF-6108E10AADE5}" type="pres">
      <dgm:prSet presAssocID="{DE6F380F-F323-4B8F-9AF7-885360E92F6E}" presName="node" presStyleLbl="node1" presStyleIdx="3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CE6DCE-AA6F-48A4-8D00-DAAD7F3D19A2}" type="pres">
      <dgm:prSet presAssocID="{6939765F-14C5-442C-856F-106456AC18FE}" presName="sibTrans" presStyleCnt="0"/>
      <dgm:spPr/>
    </dgm:pt>
    <dgm:pt modelId="{83FFE445-8F5C-4F99-80ED-01ECA295E684}" type="pres">
      <dgm:prSet presAssocID="{AC17B133-A9ED-4AD9-8733-C162266F9C30}" presName="node" presStyleLbl="node1" presStyleIdx="4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5052DE-5B8C-4329-8511-7F06A93A0077}" type="pres">
      <dgm:prSet presAssocID="{D775ADFF-357C-4008-A3A9-0B50ADA3411B}" presName="sibTrans" presStyleCnt="0"/>
      <dgm:spPr/>
    </dgm:pt>
    <dgm:pt modelId="{5848FE31-DFF8-45E6-9B3F-FC5D9CE02410}" type="pres">
      <dgm:prSet presAssocID="{90012F92-E2F8-4599-BF48-6D7ADE550FED}" presName="node" presStyleLbl="node1" presStyleIdx="5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EF0C18-5885-4319-89A9-6A1006D1ABE2}" type="pres">
      <dgm:prSet presAssocID="{E4463D84-878E-4C09-BA89-2A1D22EE34DA}" presName="sibTrans" presStyleCnt="0"/>
      <dgm:spPr/>
    </dgm:pt>
    <dgm:pt modelId="{4D66E364-4AA2-4C78-81B5-5244F860A7F7}" type="pres">
      <dgm:prSet presAssocID="{730ED4A8-45ED-4B6E-A9ED-5C76A36BFC82}" presName="node" presStyleLbl="node1" presStyleIdx="6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793950-92EB-4068-BEDB-EDBD85423339}" type="pres">
      <dgm:prSet presAssocID="{E5DD13BF-6775-45DA-B9DD-AEA5FDCAEC74}" presName="sibTrans" presStyleCnt="0"/>
      <dgm:spPr/>
    </dgm:pt>
    <dgm:pt modelId="{674EC241-13DF-4468-8735-7826C0052291}" type="pres">
      <dgm:prSet presAssocID="{102D4D81-65E9-4CB3-A553-7C19F5E89677}" presName="node" presStyleLbl="node1" presStyleIdx="7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00FC11-8C4E-4396-B97B-3968C7CDF09D}" type="pres">
      <dgm:prSet presAssocID="{8C04A030-365C-4B8A-AE6F-C3F59CB22052}" presName="sibTrans" presStyleCnt="0"/>
      <dgm:spPr/>
    </dgm:pt>
    <dgm:pt modelId="{15D2D4A7-90AF-4605-A322-B5181CC8A04E}" type="pres">
      <dgm:prSet presAssocID="{7B008E55-2770-4B36-B3B9-B4C5C7C45735}" presName="node" presStyleLbl="node1" presStyleIdx="8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E212ED-3CDE-4D07-B537-28179A479F1D}" type="pres">
      <dgm:prSet presAssocID="{ABE33A01-6ACD-4D6B-93BB-0CE26B57BF3B}" presName="sibTrans" presStyleCnt="0"/>
      <dgm:spPr/>
    </dgm:pt>
    <dgm:pt modelId="{A0CB5B93-378B-48F6-B6B3-A8B76A6A5A5A}" type="pres">
      <dgm:prSet presAssocID="{535F9F88-D3BB-43D8-BF8A-C7F65ADE9BEA}" presName="node" presStyleLbl="node1" presStyleIdx="9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0BBAF9-7592-4600-9326-6813850E223C}" type="pres">
      <dgm:prSet presAssocID="{763CEA28-F950-49BA-801E-2E8D81019F55}" presName="sibTrans" presStyleCnt="0"/>
      <dgm:spPr/>
    </dgm:pt>
    <dgm:pt modelId="{D4D0AD9B-830E-402E-9FFB-8F9CEB302878}" type="pres">
      <dgm:prSet presAssocID="{3B552FF6-7E52-42F0-8D9E-3DCD0B0E8DC2}" presName="node" presStyleLbl="node1" presStyleIdx="1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DBA5C7-E5F1-4A90-BDF5-810843F4D773}" type="pres">
      <dgm:prSet presAssocID="{25FBDD2B-FBF8-4319-B83B-FBFF7E497B64}" presName="sibTrans" presStyleCnt="0"/>
      <dgm:spPr/>
    </dgm:pt>
    <dgm:pt modelId="{8C15596A-E543-4888-B2AB-947D49D1B049}" type="pres">
      <dgm:prSet presAssocID="{5C6DFF5C-FE94-42F8-8BC2-A437CA74CE8A}" presName="node" presStyleLbl="node1" presStyleIdx="11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FCD5D5-288A-42BD-9FBA-CF41A476C6C8}" type="pres">
      <dgm:prSet presAssocID="{BA776ED4-9FEB-43A9-B563-E81439430178}" presName="sibTrans" presStyleCnt="0"/>
      <dgm:spPr/>
    </dgm:pt>
    <dgm:pt modelId="{B3861F67-12AC-4FA1-B383-EE56823611C2}" type="pres">
      <dgm:prSet presAssocID="{C2D2E0A9-075B-48FD-950E-7E80BFC72CA1}" presName="node" presStyleLbl="node1" presStyleIdx="12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1351E4-40ED-4863-AF5A-56BB178BE619}" type="pres">
      <dgm:prSet presAssocID="{A12CC8CA-3836-413E-AE37-82CAD1D58838}" presName="sibTrans" presStyleCnt="0"/>
      <dgm:spPr/>
    </dgm:pt>
    <dgm:pt modelId="{50125A4B-E1EE-44BA-9D9C-8064EB066CCC}" type="pres">
      <dgm:prSet presAssocID="{ADE199E7-B803-4FF5-A9A9-C12F737B6AF1}" presName="node" presStyleLbl="node1" presStyleIdx="13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841358-3E6A-45A5-9DE1-5212E77B0675}" type="pres">
      <dgm:prSet presAssocID="{B43349E1-0201-47A6-8B4F-B2F08F548EB1}" presName="sibTrans" presStyleCnt="0"/>
      <dgm:spPr/>
    </dgm:pt>
    <dgm:pt modelId="{67EBACB5-F8BD-4001-BE67-2DDBECB6892D}" type="pres">
      <dgm:prSet presAssocID="{3369CC44-4C9D-4B5A-99B9-FD5C99A9ED24}" presName="node" presStyleLbl="node1" presStyleIdx="14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B810BD-FF32-4167-888D-6A17EBC4C454}" type="pres">
      <dgm:prSet presAssocID="{792E9565-68DC-477C-B209-ADF401F6096A}" presName="sibTrans" presStyleCnt="0"/>
      <dgm:spPr/>
    </dgm:pt>
    <dgm:pt modelId="{0950D2EC-436D-4CF8-9DF7-3818E70518A4}" type="pres">
      <dgm:prSet presAssocID="{2E598B49-91DF-46F6-A615-004D995ADBC7}" presName="node" presStyleLbl="node1" presStyleIdx="15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0E365D-2BA0-402A-A140-F5D243D55036}" type="pres">
      <dgm:prSet presAssocID="{AF2D5768-F349-4421-8F4A-B64EC872DC7A}" presName="sibTrans" presStyleCnt="0"/>
      <dgm:spPr/>
    </dgm:pt>
    <dgm:pt modelId="{D8553361-A4AE-487A-984E-CBEE4F137307}" type="pres">
      <dgm:prSet presAssocID="{24C0480B-4F5C-4FD3-8329-7D3397325F6A}" presName="node" presStyleLbl="node1" presStyleIdx="16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AB2EDC-DB08-48C1-BC4E-3A7A2AF8CFF3}" type="pres">
      <dgm:prSet presAssocID="{376FDC1B-C3F0-4DCF-8408-4D35414FC7D9}" presName="sibTrans" presStyleCnt="0"/>
      <dgm:spPr/>
    </dgm:pt>
    <dgm:pt modelId="{9C84296F-FF75-47FF-B70E-5C66F5E7436F}" type="pres">
      <dgm:prSet presAssocID="{69B2D5FC-CF83-440F-A3B8-9E46C2B6F30F}" presName="node" presStyleLbl="node1" presStyleIdx="17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E4D4B1-07A7-4AF8-9EB1-72A368FA043A}" type="pres">
      <dgm:prSet presAssocID="{EA62A9D2-FBE2-4DDE-9561-FCE0D0F925F5}" presName="sibTrans" presStyleCnt="0"/>
      <dgm:spPr/>
    </dgm:pt>
    <dgm:pt modelId="{D7AD9D55-44B0-4FE3-B6AE-859A2AF729F0}" type="pres">
      <dgm:prSet presAssocID="{AEE1A055-0B6B-48DD-A566-72A9B42F73C6}" presName="node" presStyleLbl="node1" presStyleIdx="18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D9540D-DA84-47CB-A476-01B014AD4B6E}" type="pres">
      <dgm:prSet presAssocID="{38694537-7B6E-45EF-953C-63BFA0EB938B}" presName="sibTrans" presStyleCnt="0"/>
      <dgm:spPr/>
    </dgm:pt>
    <dgm:pt modelId="{01FB8E9B-B14D-4E23-AB4E-8C7228038B39}" type="pres">
      <dgm:prSet presAssocID="{49B2E11C-B70B-4C42-8E43-A36BF2E46D85}" presName="node" presStyleLbl="node1" presStyleIdx="19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2057AA-5315-48D5-AC39-D6437C11222E}" type="pres">
      <dgm:prSet presAssocID="{A380B1AF-673B-4368-B7A1-B7B4BF870C93}" presName="sibTrans" presStyleCnt="0"/>
      <dgm:spPr/>
    </dgm:pt>
    <dgm:pt modelId="{0AFC0DD9-3C0C-4131-930B-6BED28D708A6}" type="pres">
      <dgm:prSet presAssocID="{62038EA5-9C62-4569-BDD1-3E1FAC2E9E37}" presName="node" presStyleLbl="node1" presStyleIdx="2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0A527E4-4E2E-418A-875D-617E22C5A2E9}" srcId="{A8C3F9A2-5CF9-4FDD-B171-A8BEB5E8C87C}" destId="{5C6DFF5C-FE94-42F8-8BC2-A437CA74CE8A}" srcOrd="11" destOrd="0" parTransId="{DA645346-2ED4-418A-B531-6880D2F4D4FA}" sibTransId="{BA776ED4-9FEB-43A9-B563-E81439430178}"/>
    <dgm:cxn modelId="{9F0A7774-C005-4993-9BE4-20547BF5DB11}" srcId="{A8C3F9A2-5CF9-4FDD-B171-A8BEB5E8C87C}" destId="{AC17B133-A9ED-4AD9-8733-C162266F9C30}" srcOrd="4" destOrd="0" parTransId="{DE1CC780-08D7-456C-ABBD-980514CFB287}" sibTransId="{D775ADFF-357C-4008-A3A9-0B50ADA3411B}"/>
    <dgm:cxn modelId="{B52B30CA-42BD-4390-8409-8BAC7AE7A7C8}" type="presOf" srcId="{AEE1A055-0B6B-48DD-A566-72A9B42F73C6}" destId="{D7AD9D55-44B0-4FE3-B6AE-859A2AF729F0}" srcOrd="0" destOrd="0" presId="urn:microsoft.com/office/officeart/2005/8/layout/default"/>
    <dgm:cxn modelId="{DFC53ACA-B97F-4F4B-88B5-BDC7EE05DD4B}" srcId="{A8C3F9A2-5CF9-4FDD-B171-A8BEB5E8C87C}" destId="{49B2E11C-B70B-4C42-8E43-A36BF2E46D85}" srcOrd="19" destOrd="0" parTransId="{37BEB65D-6036-4133-A525-9DD4F2754222}" sibTransId="{A380B1AF-673B-4368-B7A1-B7B4BF870C93}"/>
    <dgm:cxn modelId="{668C8136-959F-4D47-82C7-3CC8B557726D}" srcId="{A8C3F9A2-5CF9-4FDD-B171-A8BEB5E8C87C}" destId="{AC34D6C7-A019-4D76-9D1A-6D32E1B80ADC}" srcOrd="2" destOrd="0" parTransId="{E0374CC4-C96B-4389-ABC8-7D66E82F3C74}" sibTransId="{C174D233-74FC-40D2-A5B2-879BC212754E}"/>
    <dgm:cxn modelId="{B741A67A-9797-470D-ADAF-D44B4A7EC60A}" srcId="{A8C3F9A2-5CF9-4FDD-B171-A8BEB5E8C87C}" destId="{2750B4EE-9C82-465A-9B09-DAE0FB05E9DD}" srcOrd="1" destOrd="0" parTransId="{F677AD47-4A6D-41E2-A861-5EFC2AD54EDA}" sibTransId="{95F1AA70-A588-4167-963A-95DF21DB4B3A}"/>
    <dgm:cxn modelId="{0A443368-B74C-449D-98A9-2F29D21F0432}" type="presOf" srcId="{49B2E11C-B70B-4C42-8E43-A36BF2E46D85}" destId="{01FB8E9B-B14D-4E23-AB4E-8C7228038B39}" srcOrd="0" destOrd="0" presId="urn:microsoft.com/office/officeart/2005/8/layout/default"/>
    <dgm:cxn modelId="{976EB6E9-F9E8-4668-BF8F-ED9D6C406093}" type="presOf" srcId="{AC34D6C7-A019-4D76-9D1A-6D32E1B80ADC}" destId="{E3EC70DE-E1B3-4EC5-9759-2C0EBF2A4E9C}" srcOrd="0" destOrd="0" presId="urn:microsoft.com/office/officeart/2005/8/layout/default"/>
    <dgm:cxn modelId="{E402D483-1D7C-4AE5-9ED3-8FB812FC1F57}" type="presOf" srcId="{DE6F380F-F323-4B8F-9AF7-885360E92F6E}" destId="{B0939AF5-44D7-41AD-96CF-6108E10AADE5}" srcOrd="0" destOrd="0" presId="urn:microsoft.com/office/officeart/2005/8/layout/default"/>
    <dgm:cxn modelId="{8FBD56C2-78CC-41FB-A0D6-304ED4B57A17}" type="presOf" srcId="{730ED4A8-45ED-4B6E-A9ED-5C76A36BFC82}" destId="{4D66E364-4AA2-4C78-81B5-5244F860A7F7}" srcOrd="0" destOrd="0" presId="urn:microsoft.com/office/officeart/2005/8/layout/default"/>
    <dgm:cxn modelId="{9337D95E-92C5-4A42-BD06-D29F82FDDA6A}" type="presOf" srcId="{970C622E-A5F5-42E7-96E6-901EBFF0EE20}" destId="{BD8E06E4-7228-4791-B4D3-967F43B7631A}" srcOrd="0" destOrd="0" presId="urn:microsoft.com/office/officeart/2005/8/layout/default"/>
    <dgm:cxn modelId="{8A375EC7-8713-460F-BC57-85C56084DE51}" srcId="{A8C3F9A2-5CF9-4FDD-B171-A8BEB5E8C87C}" destId="{69B2D5FC-CF83-440F-A3B8-9E46C2B6F30F}" srcOrd="17" destOrd="0" parTransId="{E9728C5F-D90F-4080-A381-DB34DA935A5D}" sibTransId="{EA62A9D2-FBE2-4DDE-9561-FCE0D0F925F5}"/>
    <dgm:cxn modelId="{9D36FAFC-0116-47E2-8293-45AB882C9E29}" srcId="{A8C3F9A2-5CF9-4FDD-B171-A8BEB5E8C87C}" destId="{2E598B49-91DF-46F6-A615-004D995ADBC7}" srcOrd="15" destOrd="0" parTransId="{10230C44-2BBC-4943-A4DE-6C2E191B1B00}" sibTransId="{AF2D5768-F349-4421-8F4A-B64EC872DC7A}"/>
    <dgm:cxn modelId="{49E3F702-F0DA-4472-ABA7-24FD43508112}" type="presOf" srcId="{5C6DFF5C-FE94-42F8-8BC2-A437CA74CE8A}" destId="{8C15596A-E543-4888-B2AB-947D49D1B049}" srcOrd="0" destOrd="0" presId="urn:microsoft.com/office/officeart/2005/8/layout/default"/>
    <dgm:cxn modelId="{5FD94EE9-0D28-4C61-99C9-D8E0E0DE9730}" srcId="{A8C3F9A2-5CF9-4FDD-B171-A8BEB5E8C87C}" destId="{24C0480B-4F5C-4FD3-8329-7D3397325F6A}" srcOrd="16" destOrd="0" parTransId="{09E9D60A-77D9-4F56-B684-0173B9F684A7}" sibTransId="{376FDC1B-C3F0-4DCF-8408-4D35414FC7D9}"/>
    <dgm:cxn modelId="{5CDFF9FF-9526-42CB-8377-7B1D128DA611}" type="presOf" srcId="{A8C3F9A2-5CF9-4FDD-B171-A8BEB5E8C87C}" destId="{01F930F6-64C6-4AFF-BD6C-99FB63B3EE38}" srcOrd="0" destOrd="0" presId="urn:microsoft.com/office/officeart/2005/8/layout/default"/>
    <dgm:cxn modelId="{7B1546E0-D945-495C-99EB-EB3F836B5CB8}" type="presOf" srcId="{AC17B133-A9ED-4AD9-8733-C162266F9C30}" destId="{83FFE445-8F5C-4F99-80ED-01ECA295E684}" srcOrd="0" destOrd="0" presId="urn:microsoft.com/office/officeart/2005/8/layout/default"/>
    <dgm:cxn modelId="{9A59D1C2-B3B8-43A7-81BC-EFE253E55AB1}" type="presOf" srcId="{7B008E55-2770-4B36-B3B9-B4C5C7C45735}" destId="{15D2D4A7-90AF-4605-A322-B5181CC8A04E}" srcOrd="0" destOrd="0" presId="urn:microsoft.com/office/officeart/2005/8/layout/default"/>
    <dgm:cxn modelId="{8AACAEC6-A4A5-4DAE-99A4-C5E01D4BF653}" type="presOf" srcId="{3369CC44-4C9D-4B5A-99B9-FD5C99A9ED24}" destId="{67EBACB5-F8BD-4001-BE67-2DDBECB6892D}" srcOrd="0" destOrd="0" presId="urn:microsoft.com/office/officeart/2005/8/layout/default"/>
    <dgm:cxn modelId="{052644F3-8CD8-448E-9EF2-86307AFAF753}" type="presOf" srcId="{2750B4EE-9C82-465A-9B09-DAE0FB05E9DD}" destId="{4806A71B-0728-44D1-B4D3-1535F2636363}" srcOrd="0" destOrd="0" presId="urn:microsoft.com/office/officeart/2005/8/layout/default"/>
    <dgm:cxn modelId="{03599E6B-92C2-4677-B86E-AF6156665DE9}" srcId="{A8C3F9A2-5CF9-4FDD-B171-A8BEB5E8C87C}" destId="{DE6F380F-F323-4B8F-9AF7-885360E92F6E}" srcOrd="3" destOrd="0" parTransId="{8A1263DE-5B3C-48BB-9B16-92801CB33E67}" sibTransId="{6939765F-14C5-442C-856F-106456AC18FE}"/>
    <dgm:cxn modelId="{159685BE-796B-400A-968F-28B8793F0C4F}" srcId="{A8C3F9A2-5CF9-4FDD-B171-A8BEB5E8C87C}" destId="{970C622E-A5F5-42E7-96E6-901EBFF0EE20}" srcOrd="0" destOrd="0" parTransId="{DF56E1C0-B79E-4138-B556-C704A471358A}" sibTransId="{1A272A91-CB23-4C33-820B-8045F8B79626}"/>
    <dgm:cxn modelId="{80EBD2F1-156A-4716-BC75-52CB6F9D87AC}" srcId="{A8C3F9A2-5CF9-4FDD-B171-A8BEB5E8C87C}" destId="{730ED4A8-45ED-4B6E-A9ED-5C76A36BFC82}" srcOrd="6" destOrd="0" parTransId="{AC47323C-5809-461D-83A4-FA34B6351F6F}" sibTransId="{E5DD13BF-6775-45DA-B9DD-AEA5FDCAEC74}"/>
    <dgm:cxn modelId="{2ACAD9CD-1F1B-462B-A4EC-DC8D9169673C}" srcId="{A8C3F9A2-5CF9-4FDD-B171-A8BEB5E8C87C}" destId="{7B008E55-2770-4B36-B3B9-B4C5C7C45735}" srcOrd="8" destOrd="0" parTransId="{90304E60-C282-47FE-92B5-677441210C3F}" sibTransId="{ABE33A01-6ACD-4D6B-93BB-0CE26B57BF3B}"/>
    <dgm:cxn modelId="{F3EA0E2A-7267-4FEC-8C78-DBEB9B7C0539}" type="presOf" srcId="{ADE199E7-B803-4FF5-A9A9-C12F737B6AF1}" destId="{50125A4B-E1EE-44BA-9D9C-8064EB066CCC}" srcOrd="0" destOrd="0" presId="urn:microsoft.com/office/officeart/2005/8/layout/default"/>
    <dgm:cxn modelId="{BF066FA2-63BF-4313-A1AA-6E2076B432A2}" srcId="{A8C3F9A2-5CF9-4FDD-B171-A8BEB5E8C87C}" destId="{AEE1A055-0B6B-48DD-A566-72A9B42F73C6}" srcOrd="18" destOrd="0" parTransId="{5DAC857F-BFE9-460E-BF3D-0F3F9E422A27}" sibTransId="{38694537-7B6E-45EF-953C-63BFA0EB938B}"/>
    <dgm:cxn modelId="{887712BA-5264-488E-91ED-CA14933D17F7}" srcId="{A8C3F9A2-5CF9-4FDD-B171-A8BEB5E8C87C}" destId="{62038EA5-9C62-4569-BDD1-3E1FAC2E9E37}" srcOrd="20" destOrd="0" parTransId="{495EEEB4-FD3A-4C27-A7F2-9B92573E86D6}" sibTransId="{D6DF1415-205D-4027-9A41-DE2DCBD73DEC}"/>
    <dgm:cxn modelId="{9CA8FB22-09B6-4895-B752-662E9CC067EE}" type="presOf" srcId="{3B552FF6-7E52-42F0-8D9E-3DCD0B0E8DC2}" destId="{D4D0AD9B-830E-402E-9FFB-8F9CEB302878}" srcOrd="0" destOrd="0" presId="urn:microsoft.com/office/officeart/2005/8/layout/default"/>
    <dgm:cxn modelId="{4A87235E-1773-4620-A863-C6327DEC30AA}" srcId="{A8C3F9A2-5CF9-4FDD-B171-A8BEB5E8C87C}" destId="{C2D2E0A9-075B-48FD-950E-7E80BFC72CA1}" srcOrd="12" destOrd="0" parTransId="{C405C8B8-FB16-490F-8666-3001D02496DA}" sibTransId="{A12CC8CA-3836-413E-AE37-82CAD1D58838}"/>
    <dgm:cxn modelId="{FF4A92A4-09B1-42E7-A8A2-CDD78AE918FF}" type="presOf" srcId="{69B2D5FC-CF83-440F-A3B8-9E46C2B6F30F}" destId="{9C84296F-FF75-47FF-B70E-5C66F5E7436F}" srcOrd="0" destOrd="0" presId="urn:microsoft.com/office/officeart/2005/8/layout/default"/>
    <dgm:cxn modelId="{5232AD56-6285-4CDB-8F17-B67AF972EDF0}" type="presOf" srcId="{90012F92-E2F8-4599-BF48-6D7ADE550FED}" destId="{5848FE31-DFF8-45E6-9B3F-FC5D9CE02410}" srcOrd="0" destOrd="0" presId="urn:microsoft.com/office/officeart/2005/8/layout/default"/>
    <dgm:cxn modelId="{87E01DD3-E574-45E6-85DD-11E6531964C6}" type="presOf" srcId="{24C0480B-4F5C-4FD3-8329-7D3397325F6A}" destId="{D8553361-A4AE-487A-984E-CBEE4F137307}" srcOrd="0" destOrd="0" presId="urn:microsoft.com/office/officeart/2005/8/layout/default"/>
    <dgm:cxn modelId="{94A9ADC5-2F85-4160-9B17-720BF055CC64}" type="presOf" srcId="{C2D2E0A9-075B-48FD-950E-7E80BFC72CA1}" destId="{B3861F67-12AC-4FA1-B383-EE56823611C2}" srcOrd="0" destOrd="0" presId="urn:microsoft.com/office/officeart/2005/8/layout/default"/>
    <dgm:cxn modelId="{D98CAB94-A9D8-4002-AD05-0EAC5DE3B6CC}" srcId="{A8C3F9A2-5CF9-4FDD-B171-A8BEB5E8C87C}" destId="{ADE199E7-B803-4FF5-A9A9-C12F737B6AF1}" srcOrd="13" destOrd="0" parTransId="{401DBDDB-2E9D-4BC0-880D-C49073CFBA15}" sibTransId="{B43349E1-0201-47A6-8B4F-B2F08F548EB1}"/>
    <dgm:cxn modelId="{755458F7-1BB3-4D0D-A7D3-2145579E49F4}" srcId="{A8C3F9A2-5CF9-4FDD-B171-A8BEB5E8C87C}" destId="{3369CC44-4C9D-4B5A-99B9-FD5C99A9ED24}" srcOrd="14" destOrd="0" parTransId="{7DC0765F-A292-45B3-AEE6-FABE7BFFBD25}" sibTransId="{792E9565-68DC-477C-B209-ADF401F6096A}"/>
    <dgm:cxn modelId="{CFFAAECC-2CD8-4CA5-9F82-1E41D2A152C9}" srcId="{A8C3F9A2-5CF9-4FDD-B171-A8BEB5E8C87C}" destId="{535F9F88-D3BB-43D8-BF8A-C7F65ADE9BEA}" srcOrd="9" destOrd="0" parTransId="{81166BB9-0F7E-4D05-A37A-0C979CBED1B5}" sibTransId="{763CEA28-F950-49BA-801E-2E8D81019F55}"/>
    <dgm:cxn modelId="{6663E6A1-4404-404A-948F-7ED628478F5E}" srcId="{A8C3F9A2-5CF9-4FDD-B171-A8BEB5E8C87C}" destId="{90012F92-E2F8-4599-BF48-6D7ADE550FED}" srcOrd="5" destOrd="0" parTransId="{5D380F48-B08F-4762-A558-480B11CF8C5B}" sibTransId="{E4463D84-878E-4C09-BA89-2A1D22EE34DA}"/>
    <dgm:cxn modelId="{80C1B37B-9494-4667-9E69-A5D1AEC2C743}" type="presOf" srcId="{62038EA5-9C62-4569-BDD1-3E1FAC2E9E37}" destId="{0AFC0DD9-3C0C-4131-930B-6BED28D708A6}" srcOrd="0" destOrd="0" presId="urn:microsoft.com/office/officeart/2005/8/layout/default"/>
    <dgm:cxn modelId="{6199E910-5B4E-43CF-8229-C75AF598980B}" type="presOf" srcId="{102D4D81-65E9-4CB3-A553-7C19F5E89677}" destId="{674EC241-13DF-4468-8735-7826C0052291}" srcOrd="0" destOrd="0" presId="urn:microsoft.com/office/officeart/2005/8/layout/default"/>
    <dgm:cxn modelId="{CC79EF95-6E35-4665-8BA8-5BB6906EAFF4}" type="presOf" srcId="{535F9F88-D3BB-43D8-BF8A-C7F65ADE9BEA}" destId="{A0CB5B93-378B-48F6-B6B3-A8B76A6A5A5A}" srcOrd="0" destOrd="0" presId="urn:microsoft.com/office/officeart/2005/8/layout/default"/>
    <dgm:cxn modelId="{489C48EE-F4C0-44B5-9FF8-0F55933F7047}" type="presOf" srcId="{2E598B49-91DF-46F6-A615-004D995ADBC7}" destId="{0950D2EC-436D-4CF8-9DF7-3818E70518A4}" srcOrd="0" destOrd="0" presId="urn:microsoft.com/office/officeart/2005/8/layout/default"/>
    <dgm:cxn modelId="{7E67B85A-81E8-400A-9511-B3F8FB108059}" srcId="{A8C3F9A2-5CF9-4FDD-B171-A8BEB5E8C87C}" destId="{102D4D81-65E9-4CB3-A553-7C19F5E89677}" srcOrd="7" destOrd="0" parTransId="{7981A3D0-F70E-4C89-BA20-C45223F3EC64}" sibTransId="{8C04A030-365C-4B8A-AE6F-C3F59CB22052}"/>
    <dgm:cxn modelId="{D89D24BA-EE1E-4AF3-85A8-C1F94965D3AA}" srcId="{A8C3F9A2-5CF9-4FDD-B171-A8BEB5E8C87C}" destId="{3B552FF6-7E52-42F0-8D9E-3DCD0B0E8DC2}" srcOrd="10" destOrd="0" parTransId="{FA874AFB-F508-45E9-82E2-CFAD3C68FBB8}" sibTransId="{25FBDD2B-FBF8-4319-B83B-FBFF7E497B64}"/>
    <dgm:cxn modelId="{3201A0A7-096C-45EE-908D-E37781A08A90}" type="presParOf" srcId="{01F930F6-64C6-4AFF-BD6C-99FB63B3EE38}" destId="{BD8E06E4-7228-4791-B4D3-967F43B7631A}" srcOrd="0" destOrd="0" presId="urn:microsoft.com/office/officeart/2005/8/layout/default"/>
    <dgm:cxn modelId="{862FE870-D151-4D12-AA55-E3E489A2792E}" type="presParOf" srcId="{01F930F6-64C6-4AFF-BD6C-99FB63B3EE38}" destId="{B8A58975-2C83-449A-A6E2-BC3F788863F6}" srcOrd="1" destOrd="0" presId="urn:microsoft.com/office/officeart/2005/8/layout/default"/>
    <dgm:cxn modelId="{771BEBF8-7708-4418-A6F5-7145086725F2}" type="presParOf" srcId="{01F930F6-64C6-4AFF-BD6C-99FB63B3EE38}" destId="{4806A71B-0728-44D1-B4D3-1535F2636363}" srcOrd="2" destOrd="0" presId="urn:microsoft.com/office/officeart/2005/8/layout/default"/>
    <dgm:cxn modelId="{0A5FC0B9-81EE-412A-B294-E06EF1589BB7}" type="presParOf" srcId="{01F930F6-64C6-4AFF-BD6C-99FB63B3EE38}" destId="{65953708-3EE3-4F0F-8F00-1BBA674497AC}" srcOrd="3" destOrd="0" presId="urn:microsoft.com/office/officeart/2005/8/layout/default"/>
    <dgm:cxn modelId="{CB24D663-20FF-480D-BFBA-E603BEAC6F66}" type="presParOf" srcId="{01F930F6-64C6-4AFF-BD6C-99FB63B3EE38}" destId="{E3EC70DE-E1B3-4EC5-9759-2C0EBF2A4E9C}" srcOrd="4" destOrd="0" presId="urn:microsoft.com/office/officeart/2005/8/layout/default"/>
    <dgm:cxn modelId="{76FBC989-52A0-4F1D-A411-D587500D4791}" type="presParOf" srcId="{01F930F6-64C6-4AFF-BD6C-99FB63B3EE38}" destId="{B1B228E6-335F-4AD2-A01D-4E66BBF7AEE1}" srcOrd="5" destOrd="0" presId="urn:microsoft.com/office/officeart/2005/8/layout/default"/>
    <dgm:cxn modelId="{490B109B-A696-4280-9E65-B2E1A98770F2}" type="presParOf" srcId="{01F930F6-64C6-4AFF-BD6C-99FB63B3EE38}" destId="{B0939AF5-44D7-41AD-96CF-6108E10AADE5}" srcOrd="6" destOrd="0" presId="urn:microsoft.com/office/officeart/2005/8/layout/default"/>
    <dgm:cxn modelId="{4CFD28E9-327A-4632-8490-1BD003CF78AF}" type="presParOf" srcId="{01F930F6-64C6-4AFF-BD6C-99FB63B3EE38}" destId="{F2CE6DCE-AA6F-48A4-8D00-DAAD7F3D19A2}" srcOrd="7" destOrd="0" presId="urn:microsoft.com/office/officeart/2005/8/layout/default"/>
    <dgm:cxn modelId="{4257679C-EEC7-4728-9128-AF48A4169739}" type="presParOf" srcId="{01F930F6-64C6-4AFF-BD6C-99FB63B3EE38}" destId="{83FFE445-8F5C-4F99-80ED-01ECA295E684}" srcOrd="8" destOrd="0" presId="urn:microsoft.com/office/officeart/2005/8/layout/default"/>
    <dgm:cxn modelId="{D23F8E1E-65DC-4784-9EF6-93EF8C5175EC}" type="presParOf" srcId="{01F930F6-64C6-4AFF-BD6C-99FB63B3EE38}" destId="{EE5052DE-5B8C-4329-8511-7F06A93A0077}" srcOrd="9" destOrd="0" presId="urn:microsoft.com/office/officeart/2005/8/layout/default"/>
    <dgm:cxn modelId="{CCDBD4D5-BD64-4D59-AFE3-416670DD18D1}" type="presParOf" srcId="{01F930F6-64C6-4AFF-BD6C-99FB63B3EE38}" destId="{5848FE31-DFF8-45E6-9B3F-FC5D9CE02410}" srcOrd="10" destOrd="0" presId="urn:microsoft.com/office/officeart/2005/8/layout/default"/>
    <dgm:cxn modelId="{A11DAC6A-5A40-49B8-9390-96FCDB1D626D}" type="presParOf" srcId="{01F930F6-64C6-4AFF-BD6C-99FB63B3EE38}" destId="{34EF0C18-5885-4319-89A9-6A1006D1ABE2}" srcOrd="11" destOrd="0" presId="urn:microsoft.com/office/officeart/2005/8/layout/default"/>
    <dgm:cxn modelId="{34F5141B-1483-4F0C-92B0-E2F3A78B5EF0}" type="presParOf" srcId="{01F930F6-64C6-4AFF-BD6C-99FB63B3EE38}" destId="{4D66E364-4AA2-4C78-81B5-5244F860A7F7}" srcOrd="12" destOrd="0" presId="urn:microsoft.com/office/officeart/2005/8/layout/default"/>
    <dgm:cxn modelId="{8E66D37A-FCC7-4ED8-9F1B-99B47F091264}" type="presParOf" srcId="{01F930F6-64C6-4AFF-BD6C-99FB63B3EE38}" destId="{AC793950-92EB-4068-BEDB-EDBD85423339}" srcOrd="13" destOrd="0" presId="urn:microsoft.com/office/officeart/2005/8/layout/default"/>
    <dgm:cxn modelId="{105260EB-A221-4512-972A-583DBFF15B80}" type="presParOf" srcId="{01F930F6-64C6-4AFF-BD6C-99FB63B3EE38}" destId="{674EC241-13DF-4468-8735-7826C0052291}" srcOrd="14" destOrd="0" presId="urn:microsoft.com/office/officeart/2005/8/layout/default"/>
    <dgm:cxn modelId="{C0BCD92E-1482-447C-8EA8-BFDA78A5C587}" type="presParOf" srcId="{01F930F6-64C6-4AFF-BD6C-99FB63B3EE38}" destId="{0100FC11-8C4E-4396-B97B-3968C7CDF09D}" srcOrd="15" destOrd="0" presId="urn:microsoft.com/office/officeart/2005/8/layout/default"/>
    <dgm:cxn modelId="{8E9DD3EC-9DE7-4915-86D9-22215033CFA6}" type="presParOf" srcId="{01F930F6-64C6-4AFF-BD6C-99FB63B3EE38}" destId="{15D2D4A7-90AF-4605-A322-B5181CC8A04E}" srcOrd="16" destOrd="0" presId="urn:microsoft.com/office/officeart/2005/8/layout/default"/>
    <dgm:cxn modelId="{DB529768-A8C8-4B92-BE7C-B8382C8353C1}" type="presParOf" srcId="{01F930F6-64C6-4AFF-BD6C-99FB63B3EE38}" destId="{A3E212ED-3CDE-4D07-B537-28179A479F1D}" srcOrd="17" destOrd="0" presId="urn:microsoft.com/office/officeart/2005/8/layout/default"/>
    <dgm:cxn modelId="{FA2FA2B9-E388-422D-8A33-21B65E76D10E}" type="presParOf" srcId="{01F930F6-64C6-4AFF-BD6C-99FB63B3EE38}" destId="{A0CB5B93-378B-48F6-B6B3-A8B76A6A5A5A}" srcOrd="18" destOrd="0" presId="urn:microsoft.com/office/officeart/2005/8/layout/default"/>
    <dgm:cxn modelId="{33A4E7AB-8692-4AC5-A773-6AFB12B4362F}" type="presParOf" srcId="{01F930F6-64C6-4AFF-BD6C-99FB63B3EE38}" destId="{2C0BBAF9-7592-4600-9326-6813850E223C}" srcOrd="19" destOrd="0" presId="urn:microsoft.com/office/officeart/2005/8/layout/default"/>
    <dgm:cxn modelId="{980FDDD4-8EF8-4661-8E88-90BD4681723B}" type="presParOf" srcId="{01F930F6-64C6-4AFF-BD6C-99FB63B3EE38}" destId="{D4D0AD9B-830E-402E-9FFB-8F9CEB302878}" srcOrd="20" destOrd="0" presId="urn:microsoft.com/office/officeart/2005/8/layout/default"/>
    <dgm:cxn modelId="{6BC20AF7-750C-45E6-89C4-6C55524DCD39}" type="presParOf" srcId="{01F930F6-64C6-4AFF-BD6C-99FB63B3EE38}" destId="{92DBA5C7-E5F1-4A90-BDF5-810843F4D773}" srcOrd="21" destOrd="0" presId="urn:microsoft.com/office/officeart/2005/8/layout/default"/>
    <dgm:cxn modelId="{F6DEE394-BD50-45A9-8111-1D6B3AF57786}" type="presParOf" srcId="{01F930F6-64C6-4AFF-BD6C-99FB63B3EE38}" destId="{8C15596A-E543-4888-B2AB-947D49D1B049}" srcOrd="22" destOrd="0" presId="urn:microsoft.com/office/officeart/2005/8/layout/default"/>
    <dgm:cxn modelId="{E1D47A2C-3539-4C60-8173-8A847D6B4322}" type="presParOf" srcId="{01F930F6-64C6-4AFF-BD6C-99FB63B3EE38}" destId="{CDFCD5D5-288A-42BD-9FBA-CF41A476C6C8}" srcOrd="23" destOrd="0" presId="urn:microsoft.com/office/officeart/2005/8/layout/default"/>
    <dgm:cxn modelId="{9016D5DE-7705-46CB-941F-29F429D37455}" type="presParOf" srcId="{01F930F6-64C6-4AFF-BD6C-99FB63B3EE38}" destId="{B3861F67-12AC-4FA1-B383-EE56823611C2}" srcOrd="24" destOrd="0" presId="urn:microsoft.com/office/officeart/2005/8/layout/default"/>
    <dgm:cxn modelId="{265D97F8-B71C-4EC3-93D4-0BF97BE3E47D}" type="presParOf" srcId="{01F930F6-64C6-4AFF-BD6C-99FB63B3EE38}" destId="{A11351E4-40ED-4863-AF5A-56BB178BE619}" srcOrd="25" destOrd="0" presId="urn:microsoft.com/office/officeart/2005/8/layout/default"/>
    <dgm:cxn modelId="{7B130CA6-7EE5-47A6-9028-01996F7F728B}" type="presParOf" srcId="{01F930F6-64C6-4AFF-BD6C-99FB63B3EE38}" destId="{50125A4B-E1EE-44BA-9D9C-8064EB066CCC}" srcOrd="26" destOrd="0" presId="urn:microsoft.com/office/officeart/2005/8/layout/default"/>
    <dgm:cxn modelId="{8C0F7A9F-BEA9-4D35-ABFF-33DB7608A37C}" type="presParOf" srcId="{01F930F6-64C6-4AFF-BD6C-99FB63B3EE38}" destId="{54841358-3E6A-45A5-9DE1-5212E77B0675}" srcOrd="27" destOrd="0" presId="urn:microsoft.com/office/officeart/2005/8/layout/default"/>
    <dgm:cxn modelId="{12D843F4-F49B-4EE4-A398-44A2F2440E21}" type="presParOf" srcId="{01F930F6-64C6-4AFF-BD6C-99FB63B3EE38}" destId="{67EBACB5-F8BD-4001-BE67-2DDBECB6892D}" srcOrd="28" destOrd="0" presId="urn:microsoft.com/office/officeart/2005/8/layout/default"/>
    <dgm:cxn modelId="{90041B50-7F99-47E5-B6FE-1E6F438A354A}" type="presParOf" srcId="{01F930F6-64C6-4AFF-BD6C-99FB63B3EE38}" destId="{7FB810BD-FF32-4167-888D-6A17EBC4C454}" srcOrd="29" destOrd="0" presId="urn:microsoft.com/office/officeart/2005/8/layout/default"/>
    <dgm:cxn modelId="{9777EB6F-D6FB-4FE0-9A9A-962B48E29F67}" type="presParOf" srcId="{01F930F6-64C6-4AFF-BD6C-99FB63B3EE38}" destId="{0950D2EC-436D-4CF8-9DF7-3818E70518A4}" srcOrd="30" destOrd="0" presId="urn:microsoft.com/office/officeart/2005/8/layout/default"/>
    <dgm:cxn modelId="{AB359D5D-96AF-4CC2-90CA-EB45FED1B82B}" type="presParOf" srcId="{01F930F6-64C6-4AFF-BD6C-99FB63B3EE38}" destId="{8B0E365D-2BA0-402A-A140-F5D243D55036}" srcOrd="31" destOrd="0" presId="urn:microsoft.com/office/officeart/2005/8/layout/default"/>
    <dgm:cxn modelId="{C3079A6A-373A-45AE-B794-E44DB9D7190C}" type="presParOf" srcId="{01F930F6-64C6-4AFF-BD6C-99FB63B3EE38}" destId="{D8553361-A4AE-487A-984E-CBEE4F137307}" srcOrd="32" destOrd="0" presId="urn:microsoft.com/office/officeart/2005/8/layout/default"/>
    <dgm:cxn modelId="{0D29F17E-83A3-4F87-A7A0-3AAFF8E6534F}" type="presParOf" srcId="{01F930F6-64C6-4AFF-BD6C-99FB63B3EE38}" destId="{B4AB2EDC-DB08-48C1-BC4E-3A7A2AF8CFF3}" srcOrd="33" destOrd="0" presId="urn:microsoft.com/office/officeart/2005/8/layout/default"/>
    <dgm:cxn modelId="{11D2094F-0453-4825-91B7-4A1561088EB1}" type="presParOf" srcId="{01F930F6-64C6-4AFF-BD6C-99FB63B3EE38}" destId="{9C84296F-FF75-47FF-B70E-5C66F5E7436F}" srcOrd="34" destOrd="0" presId="urn:microsoft.com/office/officeart/2005/8/layout/default"/>
    <dgm:cxn modelId="{37E83F93-5B74-4408-BA85-944D758E4E19}" type="presParOf" srcId="{01F930F6-64C6-4AFF-BD6C-99FB63B3EE38}" destId="{EEE4D4B1-07A7-4AF8-9EB1-72A368FA043A}" srcOrd="35" destOrd="0" presId="urn:microsoft.com/office/officeart/2005/8/layout/default"/>
    <dgm:cxn modelId="{7CB8B79E-44FC-455E-AEC5-8C0515B424D5}" type="presParOf" srcId="{01F930F6-64C6-4AFF-BD6C-99FB63B3EE38}" destId="{D7AD9D55-44B0-4FE3-B6AE-859A2AF729F0}" srcOrd="36" destOrd="0" presId="urn:microsoft.com/office/officeart/2005/8/layout/default"/>
    <dgm:cxn modelId="{55480089-E268-497C-96E2-D1D9AE84EF89}" type="presParOf" srcId="{01F930F6-64C6-4AFF-BD6C-99FB63B3EE38}" destId="{5CD9540D-DA84-47CB-A476-01B014AD4B6E}" srcOrd="37" destOrd="0" presId="urn:microsoft.com/office/officeart/2005/8/layout/default"/>
    <dgm:cxn modelId="{170D5F50-DB49-4125-AA84-645562A5DD37}" type="presParOf" srcId="{01F930F6-64C6-4AFF-BD6C-99FB63B3EE38}" destId="{01FB8E9B-B14D-4E23-AB4E-8C7228038B39}" srcOrd="38" destOrd="0" presId="urn:microsoft.com/office/officeart/2005/8/layout/default"/>
    <dgm:cxn modelId="{5F1CECFA-0EE4-4ABD-A9A5-341611BF3528}" type="presParOf" srcId="{01F930F6-64C6-4AFF-BD6C-99FB63B3EE38}" destId="{0D2057AA-5315-48D5-AC39-D6437C11222E}" srcOrd="39" destOrd="0" presId="urn:microsoft.com/office/officeart/2005/8/layout/default"/>
    <dgm:cxn modelId="{92A21153-B36D-4A13-AB86-D9C03C9E04D6}" type="presParOf" srcId="{01F930F6-64C6-4AFF-BD6C-99FB63B3EE38}" destId="{0AFC0DD9-3C0C-4131-930B-6BED28D708A6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0E8C5-2C47-4F15-BD7D-81A2CB9FAD98}" type="doc">
      <dgm:prSet loTypeId="urn:microsoft.com/office/officeart/2005/8/layout/hProcess11" loCatId="process" qsTypeId="urn:microsoft.com/office/officeart/2005/8/quickstyle/simple5" qsCatId="simple" csTypeId="urn:microsoft.com/office/officeart/2005/8/colors/colorful3" csCatId="colorful" phldr="1"/>
      <dgm:spPr/>
    </dgm:pt>
    <dgm:pt modelId="{569E1F67-97BB-4FB1-A189-A6ADDF8E5FD4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</a:p>
      </dgm:t>
    </dgm:pt>
    <dgm:pt modelId="{7B9FA84A-3B7F-49B0-B697-1A0D8DB96A5C}" type="parTrans" cxnId="{1E7F43A3-CE79-45CA-AFC9-A59AB4B00E64}">
      <dgm:prSet/>
      <dgm:spPr/>
      <dgm:t>
        <a:bodyPr/>
        <a:lstStyle/>
        <a:p>
          <a:endParaRPr lang="es-ES"/>
        </a:p>
      </dgm:t>
    </dgm:pt>
    <dgm:pt modelId="{641827C4-FC22-4909-9279-F5C8418E71FF}" type="sibTrans" cxnId="{1E7F43A3-CE79-45CA-AFC9-A59AB4B00E64}">
      <dgm:prSet/>
      <dgm:spPr/>
      <dgm:t>
        <a:bodyPr/>
        <a:lstStyle/>
        <a:p>
          <a:endParaRPr lang="es-ES"/>
        </a:p>
      </dgm:t>
    </dgm:pt>
    <dgm:pt modelId="{3C1D5DC7-EF76-4E0B-A78D-D96A339F74A3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</a:p>
      </dgm:t>
    </dgm:pt>
    <dgm:pt modelId="{9575CE87-473E-4163-A258-EFB6C29D8BF8}" type="parTrans" cxnId="{F8D575E1-81B5-4BBD-9BFE-C1BA6B8E611A}">
      <dgm:prSet/>
      <dgm:spPr/>
      <dgm:t>
        <a:bodyPr/>
        <a:lstStyle/>
        <a:p>
          <a:endParaRPr lang="es-ES"/>
        </a:p>
      </dgm:t>
    </dgm:pt>
    <dgm:pt modelId="{F043C14D-C6BA-4764-8694-F004BDFF1989}" type="sibTrans" cxnId="{F8D575E1-81B5-4BBD-9BFE-C1BA6B8E611A}">
      <dgm:prSet/>
      <dgm:spPr/>
      <dgm:t>
        <a:bodyPr/>
        <a:lstStyle/>
        <a:p>
          <a:endParaRPr lang="es-ES"/>
        </a:p>
      </dgm:t>
    </dgm:pt>
    <dgm:pt modelId="{DCC13772-C3E0-4310-B829-987C6FCA2A7F}">
      <dgm:prSet phldrT="[Texto]"/>
      <dgm:spPr/>
      <dgm:t>
        <a:bodyPr/>
        <a:lstStyle/>
        <a:p>
          <a:r>
            <a: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dirty="0"/>
        </a:p>
      </dgm:t>
    </dgm:pt>
    <dgm:pt modelId="{736F60CB-B94D-4B4C-866E-E01B960F3077}" type="parTrans" cxnId="{576C5260-58CB-4D2D-9660-B37FA749FA9C}">
      <dgm:prSet/>
      <dgm:spPr/>
      <dgm:t>
        <a:bodyPr/>
        <a:lstStyle/>
        <a:p>
          <a:endParaRPr lang="es-ES"/>
        </a:p>
      </dgm:t>
    </dgm:pt>
    <dgm:pt modelId="{C8337C1D-B454-4397-9C1C-4A5F32B1068A}" type="sibTrans" cxnId="{576C5260-58CB-4D2D-9660-B37FA749FA9C}">
      <dgm:prSet/>
      <dgm:spPr/>
      <dgm:t>
        <a:bodyPr/>
        <a:lstStyle/>
        <a:p>
          <a:endParaRPr lang="es-ES"/>
        </a:p>
      </dgm:t>
    </dgm:pt>
    <dgm:pt modelId="{4844D461-30F3-4940-8605-D32882D24E91}">
      <dgm:prSet phldrT="[Texto]"/>
      <dgm:spPr/>
      <dgm:t>
        <a:bodyPr/>
        <a:lstStyle/>
        <a:p>
          <a:r>
            <a: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dirty="0"/>
        </a:p>
      </dgm:t>
    </dgm:pt>
    <dgm:pt modelId="{D4412BC1-A063-411C-A1DD-69D8AE03EF29}" type="parTrans" cxnId="{9B207298-9B30-4618-987C-5444BC28A50D}">
      <dgm:prSet/>
      <dgm:spPr/>
      <dgm:t>
        <a:bodyPr/>
        <a:lstStyle/>
        <a:p>
          <a:endParaRPr lang="es-ES"/>
        </a:p>
      </dgm:t>
    </dgm:pt>
    <dgm:pt modelId="{EB3E9956-9F01-4ECF-9F1F-F560EE10C394}" type="sibTrans" cxnId="{9B207298-9B30-4618-987C-5444BC28A50D}">
      <dgm:prSet/>
      <dgm:spPr/>
      <dgm:t>
        <a:bodyPr/>
        <a:lstStyle/>
        <a:p>
          <a:endParaRPr lang="es-ES"/>
        </a:p>
      </dgm:t>
    </dgm:pt>
    <dgm:pt modelId="{25C7144D-DD38-49FF-8E6A-C6BA188A7B38}">
      <dgm:prSet phldrT="[Texto]"/>
      <dgm:spPr/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 analíticos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FEDBCA-A30A-4A50-9885-C783CAE0A283}" type="parTrans" cxnId="{DBDC538E-1FFB-4C75-ADD6-7E7703806346}">
      <dgm:prSet/>
      <dgm:spPr/>
      <dgm:t>
        <a:bodyPr/>
        <a:lstStyle/>
        <a:p>
          <a:endParaRPr lang="es-ES"/>
        </a:p>
      </dgm:t>
    </dgm:pt>
    <dgm:pt modelId="{872BFB1E-6E3D-457B-BB38-875992FE1148}" type="sibTrans" cxnId="{DBDC538E-1FFB-4C75-ADD6-7E7703806346}">
      <dgm:prSet/>
      <dgm:spPr/>
      <dgm:t>
        <a:bodyPr/>
        <a:lstStyle/>
        <a:p>
          <a:endParaRPr lang="es-ES"/>
        </a:p>
      </dgm:t>
    </dgm:pt>
    <dgm:pt modelId="{FB81970A-5491-4C1D-8C78-31682695F700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D3A891-73FE-4C71-8671-BD43A5142CF4}" type="parTrans" cxnId="{FDA0416C-29CD-4E2B-8F17-D93A64E8ED7A}">
      <dgm:prSet/>
      <dgm:spPr/>
      <dgm:t>
        <a:bodyPr/>
        <a:lstStyle/>
        <a:p>
          <a:endParaRPr lang="es-ES"/>
        </a:p>
      </dgm:t>
    </dgm:pt>
    <dgm:pt modelId="{F32D5D6C-60D0-41FB-A70A-5F400921EA67}" type="sibTrans" cxnId="{FDA0416C-29CD-4E2B-8F17-D93A64E8ED7A}">
      <dgm:prSet/>
      <dgm:spPr/>
      <dgm:t>
        <a:bodyPr/>
        <a:lstStyle/>
        <a:p>
          <a:endParaRPr lang="es-ES"/>
        </a:p>
      </dgm:t>
    </dgm:pt>
    <dgm:pt modelId="{4DD97C30-A2DD-440E-B910-D09944301723}">
      <dgm:prSet phldrT="[Texto]"/>
      <dgm:spPr/>
      <dgm:t>
        <a:bodyPr/>
        <a:lstStyle/>
        <a:p>
          <a:r>
            <a:rPr lang="es-ES" b="1" dirty="0" smtClean="0"/>
            <a:t>Modelado</a:t>
          </a:r>
          <a:endParaRPr lang="es-ES" b="1" dirty="0"/>
        </a:p>
      </dgm:t>
    </dgm:pt>
    <dgm:pt modelId="{692B810D-7EA8-485D-A219-47A43A355DA8}" type="parTrans" cxnId="{97747254-3A0B-40A5-8FFC-D0F30C6CAC00}">
      <dgm:prSet/>
      <dgm:spPr/>
      <dgm:t>
        <a:bodyPr/>
        <a:lstStyle/>
        <a:p>
          <a:endParaRPr lang="es-ES"/>
        </a:p>
      </dgm:t>
    </dgm:pt>
    <dgm:pt modelId="{06590570-23AC-43D3-93E7-EE265F4D8C01}" type="sibTrans" cxnId="{97747254-3A0B-40A5-8FFC-D0F30C6CAC00}">
      <dgm:prSet/>
      <dgm:spPr/>
      <dgm:t>
        <a:bodyPr/>
        <a:lstStyle/>
        <a:p>
          <a:endParaRPr lang="es-ES"/>
        </a:p>
      </dgm:t>
    </dgm:pt>
    <dgm:pt modelId="{1B86BAC4-86E4-4C06-B08D-0FECDC8463A9}" type="pres">
      <dgm:prSet presAssocID="{9ED0E8C5-2C47-4F15-BD7D-81A2CB9FAD98}" presName="Name0" presStyleCnt="0">
        <dgm:presLayoutVars>
          <dgm:dir/>
          <dgm:resizeHandles val="exact"/>
        </dgm:presLayoutVars>
      </dgm:prSet>
      <dgm:spPr/>
    </dgm:pt>
    <dgm:pt modelId="{385B8ED9-F6AD-4148-B0FE-7E7BB01B3892}" type="pres">
      <dgm:prSet presAssocID="{9ED0E8C5-2C47-4F15-BD7D-81A2CB9FAD98}" presName="arrow" presStyleLbl="bgShp" presStyleIdx="0" presStyleCnt="1"/>
      <dgm:spPr/>
    </dgm:pt>
    <dgm:pt modelId="{7BC487E7-3610-4AD2-9F14-B7F46E17D06E}" type="pres">
      <dgm:prSet presAssocID="{9ED0E8C5-2C47-4F15-BD7D-81A2CB9FAD98}" presName="points" presStyleCnt="0"/>
      <dgm:spPr/>
    </dgm:pt>
    <dgm:pt modelId="{9FE85E48-7D27-421F-AFA7-55012D153133}" type="pres">
      <dgm:prSet presAssocID="{569E1F67-97BB-4FB1-A189-A6ADDF8E5FD4}" presName="compositeA" presStyleCnt="0"/>
      <dgm:spPr/>
    </dgm:pt>
    <dgm:pt modelId="{BEE61C97-3E0B-453E-9706-64DB13893A53}" type="pres">
      <dgm:prSet presAssocID="{569E1F67-97BB-4FB1-A189-A6ADDF8E5FD4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72B474-227A-49F6-9840-0984629EFF3B}" type="pres">
      <dgm:prSet presAssocID="{569E1F67-97BB-4FB1-A189-A6ADDF8E5FD4}" presName="circleA" presStyleLbl="node1" presStyleIdx="0" presStyleCnt="7"/>
      <dgm:spPr/>
    </dgm:pt>
    <dgm:pt modelId="{05CD283F-6EF9-4730-99FD-8C5038982C54}" type="pres">
      <dgm:prSet presAssocID="{569E1F67-97BB-4FB1-A189-A6ADDF8E5FD4}" presName="spaceA" presStyleCnt="0"/>
      <dgm:spPr/>
    </dgm:pt>
    <dgm:pt modelId="{91ED8CB7-5AD0-414A-8D7D-E220F3F1DD0B}" type="pres">
      <dgm:prSet presAssocID="{641827C4-FC22-4909-9279-F5C8418E71FF}" presName="space" presStyleCnt="0"/>
      <dgm:spPr/>
    </dgm:pt>
    <dgm:pt modelId="{92D11A1D-36B9-4F8A-91EC-8F445928EEF0}" type="pres">
      <dgm:prSet presAssocID="{3C1D5DC7-EF76-4E0B-A78D-D96A339F74A3}" presName="compositeB" presStyleCnt="0"/>
      <dgm:spPr/>
    </dgm:pt>
    <dgm:pt modelId="{10F87C15-7738-4464-AE73-0F64E9D7FADC}" type="pres">
      <dgm:prSet presAssocID="{3C1D5DC7-EF76-4E0B-A78D-D96A339F74A3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967E2E-C22E-4B22-9D7F-4200D5618924}" type="pres">
      <dgm:prSet presAssocID="{3C1D5DC7-EF76-4E0B-A78D-D96A339F74A3}" presName="circleB" presStyleLbl="node1" presStyleIdx="1" presStyleCnt="7"/>
      <dgm:spPr/>
      <dgm:t>
        <a:bodyPr/>
        <a:lstStyle/>
        <a:p>
          <a:endParaRPr lang="es-ES"/>
        </a:p>
      </dgm:t>
    </dgm:pt>
    <dgm:pt modelId="{22E72CFD-056F-47C0-B3A8-6AF63A8F283D}" type="pres">
      <dgm:prSet presAssocID="{3C1D5DC7-EF76-4E0B-A78D-D96A339F74A3}" presName="spaceB" presStyleCnt="0"/>
      <dgm:spPr/>
    </dgm:pt>
    <dgm:pt modelId="{AE44D749-39ED-41EC-9FFF-240D4D0A3178}" type="pres">
      <dgm:prSet presAssocID="{F043C14D-C6BA-4764-8694-F004BDFF1989}" presName="space" presStyleCnt="0"/>
      <dgm:spPr/>
    </dgm:pt>
    <dgm:pt modelId="{E65FA83B-CC41-42FE-97FC-C540B26A8FDA}" type="pres">
      <dgm:prSet presAssocID="{25C7144D-DD38-49FF-8E6A-C6BA188A7B38}" presName="compositeA" presStyleCnt="0"/>
      <dgm:spPr/>
    </dgm:pt>
    <dgm:pt modelId="{3550495D-8C4E-440A-9A3D-118DB56EFD8A}" type="pres">
      <dgm:prSet presAssocID="{25C7144D-DD38-49FF-8E6A-C6BA188A7B38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2D3F41-4AFE-4213-9736-8C4F5D8825D4}" type="pres">
      <dgm:prSet presAssocID="{25C7144D-DD38-49FF-8E6A-C6BA188A7B38}" presName="circleA" presStyleLbl="node1" presStyleIdx="2" presStyleCnt="7"/>
      <dgm:spPr/>
    </dgm:pt>
    <dgm:pt modelId="{E1D213CF-5C63-4EBF-B8DD-997B841F010F}" type="pres">
      <dgm:prSet presAssocID="{25C7144D-DD38-49FF-8E6A-C6BA188A7B38}" presName="spaceA" presStyleCnt="0"/>
      <dgm:spPr/>
    </dgm:pt>
    <dgm:pt modelId="{0EEA2CD4-CB68-4C28-8A1C-435EBDCCA24D}" type="pres">
      <dgm:prSet presAssocID="{872BFB1E-6E3D-457B-BB38-875992FE1148}" presName="space" presStyleCnt="0"/>
      <dgm:spPr/>
    </dgm:pt>
    <dgm:pt modelId="{DFADC6BA-5CB7-4DFC-B7BD-6CB5345B43D4}" type="pres">
      <dgm:prSet presAssocID="{FB81970A-5491-4C1D-8C78-31682695F700}" presName="compositeB" presStyleCnt="0"/>
      <dgm:spPr/>
    </dgm:pt>
    <dgm:pt modelId="{EA432382-D41D-4562-8BDE-C5CA2179D134}" type="pres">
      <dgm:prSet presAssocID="{FB81970A-5491-4C1D-8C78-31682695F700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6E17AD-3DA3-4049-A9AE-9865D0B780FC}" type="pres">
      <dgm:prSet presAssocID="{FB81970A-5491-4C1D-8C78-31682695F700}" presName="circleB" presStyleLbl="node1" presStyleIdx="3" presStyleCnt="7"/>
      <dgm:spPr/>
    </dgm:pt>
    <dgm:pt modelId="{89496767-8462-41F1-A3C6-0637BCF7390D}" type="pres">
      <dgm:prSet presAssocID="{FB81970A-5491-4C1D-8C78-31682695F700}" presName="spaceB" presStyleCnt="0"/>
      <dgm:spPr/>
    </dgm:pt>
    <dgm:pt modelId="{6E0A97D1-0B0F-4FF6-839F-9F49D0120BDE}" type="pres">
      <dgm:prSet presAssocID="{F32D5D6C-60D0-41FB-A70A-5F400921EA67}" presName="space" presStyleCnt="0"/>
      <dgm:spPr/>
    </dgm:pt>
    <dgm:pt modelId="{3FB47A6B-F3A1-4993-8FA1-1C4B6F17CB19}" type="pres">
      <dgm:prSet presAssocID="{DCC13772-C3E0-4310-B829-987C6FCA2A7F}" presName="compositeA" presStyleCnt="0"/>
      <dgm:spPr/>
    </dgm:pt>
    <dgm:pt modelId="{02DF1AAC-5E9C-469E-971E-FD76BEB6F24F}" type="pres">
      <dgm:prSet presAssocID="{DCC13772-C3E0-4310-B829-987C6FCA2A7F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7330C3-E3EA-466A-BE43-AE0057F18793}" type="pres">
      <dgm:prSet presAssocID="{DCC13772-C3E0-4310-B829-987C6FCA2A7F}" presName="circleA" presStyleLbl="node1" presStyleIdx="4" presStyleCnt="7"/>
      <dgm:spPr/>
    </dgm:pt>
    <dgm:pt modelId="{738BD98F-0408-46F8-B174-0514436E2E58}" type="pres">
      <dgm:prSet presAssocID="{DCC13772-C3E0-4310-B829-987C6FCA2A7F}" presName="spaceA" presStyleCnt="0"/>
      <dgm:spPr/>
    </dgm:pt>
    <dgm:pt modelId="{6E51A33C-D78C-40D1-9249-FF89DFE1EE1B}" type="pres">
      <dgm:prSet presAssocID="{C8337C1D-B454-4397-9C1C-4A5F32B1068A}" presName="space" presStyleCnt="0"/>
      <dgm:spPr/>
    </dgm:pt>
    <dgm:pt modelId="{B3501834-5586-41AE-A4F0-7C083E2CBBBA}" type="pres">
      <dgm:prSet presAssocID="{4DD97C30-A2DD-440E-B910-D09944301723}" presName="compositeB" presStyleCnt="0"/>
      <dgm:spPr/>
    </dgm:pt>
    <dgm:pt modelId="{6ABE5F8A-5633-4FF6-AFA4-9D3FBC8C36ED}" type="pres">
      <dgm:prSet presAssocID="{4DD97C30-A2DD-440E-B910-D0994430172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F4C406-093A-4B8E-B360-4348DE285640}" type="pres">
      <dgm:prSet presAssocID="{4DD97C30-A2DD-440E-B910-D09944301723}" presName="circleB" presStyleLbl="node1" presStyleIdx="5" presStyleCnt="7"/>
      <dgm:spPr/>
    </dgm:pt>
    <dgm:pt modelId="{EF505095-ABBF-4ECB-9EB4-2904954EB25B}" type="pres">
      <dgm:prSet presAssocID="{4DD97C30-A2DD-440E-B910-D09944301723}" presName="spaceB" presStyleCnt="0"/>
      <dgm:spPr/>
    </dgm:pt>
    <dgm:pt modelId="{0E88A3AC-D31E-46CC-AA77-AB63E61AAFA4}" type="pres">
      <dgm:prSet presAssocID="{06590570-23AC-43D3-93E7-EE265F4D8C01}" presName="space" presStyleCnt="0"/>
      <dgm:spPr/>
    </dgm:pt>
    <dgm:pt modelId="{9AB53DE9-C8E7-408C-8A9E-7D5F27AE8CA9}" type="pres">
      <dgm:prSet presAssocID="{4844D461-30F3-4940-8605-D32882D24E91}" presName="compositeA" presStyleCnt="0"/>
      <dgm:spPr/>
    </dgm:pt>
    <dgm:pt modelId="{3D7C1F2E-D743-432A-A561-6F4BF87AE1E4}" type="pres">
      <dgm:prSet presAssocID="{4844D461-30F3-4940-8605-D32882D24E91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BD3CC4-7B6D-4CBC-86D1-A2D4FA1D5256}" type="pres">
      <dgm:prSet presAssocID="{4844D461-30F3-4940-8605-D32882D24E91}" presName="circleA" presStyleLbl="node1" presStyleIdx="6" presStyleCnt="7"/>
      <dgm:spPr/>
    </dgm:pt>
    <dgm:pt modelId="{485641E2-239C-4BD8-99B5-269B041D6175}" type="pres">
      <dgm:prSet presAssocID="{4844D461-30F3-4940-8605-D32882D24E91}" presName="spaceA" presStyleCnt="0"/>
      <dgm:spPr/>
    </dgm:pt>
  </dgm:ptLst>
  <dgm:cxnLst>
    <dgm:cxn modelId="{97747254-3A0B-40A5-8FFC-D0F30C6CAC00}" srcId="{9ED0E8C5-2C47-4F15-BD7D-81A2CB9FAD98}" destId="{4DD97C30-A2DD-440E-B910-D09944301723}" srcOrd="5" destOrd="0" parTransId="{692B810D-7EA8-485D-A219-47A43A355DA8}" sibTransId="{06590570-23AC-43D3-93E7-EE265F4D8C01}"/>
    <dgm:cxn modelId="{A3761317-4237-4B76-A52C-45AFF36C5904}" type="presOf" srcId="{4DD97C30-A2DD-440E-B910-D09944301723}" destId="{6ABE5F8A-5633-4FF6-AFA4-9D3FBC8C36ED}" srcOrd="0" destOrd="0" presId="urn:microsoft.com/office/officeart/2005/8/layout/hProcess11"/>
    <dgm:cxn modelId="{F8D575E1-81B5-4BBD-9BFE-C1BA6B8E611A}" srcId="{9ED0E8C5-2C47-4F15-BD7D-81A2CB9FAD98}" destId="{3C1D5DC7-EF76-4E0B-A78D-D96A339F74A3}" srcOrd="1" destOrd="0" parTransId="{9575CE87-473E-4163-A258-EFB6C29D8BF8}" sibTransId="{F043C14D-C6BA-4764-8694-F004BDFF1989}"/>
    <dgm:cxn modelId="{576C5260-58CB-4D2D-9660-B37FA749FA9C}" srcId="{9ED0E8C5-2C47-4F15-BD7D-81A2CB9FAD98}" destId="{DCC13772-C3E0-4310-B829-987C6FCA2A7F}" srcOrd="4" destOrd="0" parTransId="{736F60CB-B94D-4B4C-866E-E01B960F3077}" sibTransId="{C8337C1D-B454-4397-9C1C-4A5F32B1068A}"/>
    <dgm:cxn modelId="{A012B7AE-9B11-441D-84BB-30928973C3E2}" type="presOf" srcId="{FB81970A-5491-4C1D-8C78-31682695F700}" destId="{EA432382-D41D-4562-8BDE-C5CA2179D134}" srcOrd="0" destOrd="0" presId="urn:microsoft.com/office/officeart/2005/8/layout/hProcess11"/>
    <dgm:cxn modelId="{F085E688-F9F1-4693-93DC-CF0C4C9B05AD}" type="presOf" srcId="{DCC13772-C3E0-4310-B829-987C6FCA2A7F}" destId="{02DF1AAC-5E9C-469E-971E-FD76BEB6F24F}" srcOrd="0" destOrd="0" presId="urn:microsoft.com/office/officeart/2005/8/layout/hProcess11"/>
    <dgm:cxn modelId="{1E7F43A3-CE79-45CA-AFC9-A59AB4B00E64}" srcId="{9ED0E8C5-2C47-4F15-BD7D-81A2CB9FAD98}" destId="{569E1F67-97BB-4FB1-A189-A6ADDF8E5FD4}" srcOrd="0" destOrd="0" parTransId="{7B9FA84A-3B7F-49B0-B697-1A0D8DB96A5C}" sibTransId="{641827C4-FC22-4909-9279-F5C8418E71FF}"/>
    <dgm:cxn modelId="{E6CB4EDF-CC6A-453B-97D2-90DC3D695A94}" type="presOf" srcId="{3C1D5DC7-EF76-4E0B-A78D-D96A339F74A3}" destId="{10F87C15-7738-4464-AE73-0F64E9D7FADC}" srcOrd="0" destOrd="0" presId="urn:microsoft.com/office/officeart/2005/8/layout/hProcess11"/>
    <dgm:cxn modelId="{DBDC538E-1FFB-4C75-ADD6-7E7703806346}" srcId="{9ED0E8C5-2C47-4F15-BD7D-81A2CB9FAD98}" destId="{25C7144D-DD38-49FF-8E6A-C6BA188A7B38}" srcOrd="2" destOrd="0" parTransId="{A6FEDBCA-A30A-4A50-9885-C783CAE0A283}" sibTransId="{872BFB1E-6E3D-457B-BB38-875992FE1148}"/>
    <dgm:cxn modelId="{1A5903CC-49E7-435E-B3C9-4FED37B3819A}" type="presOf" srcId="{9ED0E8C5-2C47-4F15-BD7D-81A2CB9FAD98}" destId="{1B86BAC4-86E4-4C06-B08D-0FECDC8463A9}" srcOrd="0" destOrd="0" presId="urn:microsoft.com/office/officeart/2005/8/layout/hProcess11"/>
    <dgm:cxn modelId="{27263EEE-FBB9-47EC-8BAE-C27F86D2C2CD}" type="presOf" srcId="{4844D461-30F3-4940-8605-D32882D24E91}" destId="{3D7C1F2E-D743-432A-A561-6F4BF87AE1E4}" srcOrd="0" destOrd="0" presId="urn:microsoft.com/office/officeart/2005/8/layout/hProcess11"/>
    <dgm:cxn modelId="{5390ACB9-3EF5-445D-8C9B-3A8A58BFCACB}" type="presOf" srcId="{569E1F67-97BB-4FB1-A189-A6ADDF8E5FD4}" destId="{BEE61C97-3E0B-453E-9706-64DB13893A53}" srcOrd="0" destOrd="0" presId="urn:microsoft.com/office/officeart/2005/8/layout/hProcess11"/>
    <dgm:cxn modelId="{FDA0416C-29CD-4E2B-8F17-D93A64E8ED7A}" srcId="{9ED0E8C5-2C47-4F15-BD7D-81A2CB9FAD98}" destId="{FB81970A-5491-4C1D-8C78-31682695F700}" srcOrd="3" destOrd="0" parTransId="{8AD3A891-73FE-4C71-8671-BD43A5142CF4}" sibTransId="{F32D5D6C-60D0-41FB-A70A-5F400921EA67}"/>
    <dgm:cxn modelId="{D0730E60-E255-44FE-9E0C-D0B68BC13C44}" type="presOf" srcId="{25C7144D-DD38-49FF-8E6A-C6BA188A7B38}" destId="{3550495D-8C4E-440A-9A3D-118DB56EFD8A}" srcOrd="0" destOrd="0" presId="urn:microsoft.com/office/officeart/2005/8/layout/hProcess11"/>
    <dgm:cxn modelId="{9B207298-9B30-4618-987C-5444BC28A50D}" srcId="{9ED0E8C5-2C47-4F15-BD7D-81A2CB9FAD98}" destId="{4844D461-30F3-4940-8605-D32882D24E91}" srcOrd="6" destOrd="0" parTransId="{D4412BC1-A063-411C-A1DD-69D8AE03EF29}" sibTransId="{EB3E9956-9F01-4ECF-9F1F-F560EE10C394}"/>
    <dgm:cxn modelId="{1F8B417A-2661-471B-B388-4A3C9E95CFAE}" type="presParOf" srcId="{1B86BAC4-86E4-4C06-B08D-0FECDC8463A9}" destId="{385B8ED9-F6AD-4148-B0FE-7E7BB01B3892}" srcOrd="0" destOrd="0" presId="urn:microsoft.com/office/officeart/2005/8/layout/hProcess11"/>
    <dgm:cxn modelId="{666F7F55-A21F-48C9-BD36-27649D69DA9A}" type="presParOf" srcId="{1B86BAC4-86E4-4C06-B08D-0FECDC8463A9}" destId="{7BC487E7-3610-4AD2-9F14-B7F46E17D06E}" srcOrd="1" destOrd="0" presId="urn:microsoft.com/office/officeart/2005/8/layout/hProcess11"/>
    <dgm:cxn modelId="{045102AB-EFDA-415A-8BB3-2F6294A4CB60}" type="presParOf" srcId="{7BC487E7-3610-4AD2-9F14-B7F46E17D06E}" destId="{9FE85E48-7D27-421F-AFA7-55012D153133}" srcOrd="0" destOrd="0" presId="urn:microsoft.com/office/officeart/2005/8/layout/hProcess11"/>
    <dgm:cxn modelId="{FD35ECA7-F4E7-4E0B-8126-B69CF1091A51}" type="presParOf" srcId="{9FE85E48-7D27-421F-AFA7-55012D153133}" destId="{BEE61C97-3E0B-453E-9706-64DB13893A53}" srcOrd="0" destOrd="0" presId="urn:microsoft.com/office/officeart/2005/8/layout/hProcess11"/>
    <dgm:cxn modelId="{B59A340B-9CC8-4556-89F9-6F362D98548D}" type="presParOf" srcId="{9FE85E48-7D27-421F-AFA7-55012D153133}" destId="{BC72B474-227A-49F6-9840-0984629EFF3B}" srcOrd="1" destOrd="0" presId="urn:microsoft.com/office/officeart/2005/8/layout/hProcess11"/>
    <dgm:cxn modelId="{D028F386-F117-4CA9-B599-E0FC9C509DC1}" type="presParOf" srcId="{9FE85E48-7D27-421F-AFA7-55012D153133}" destId="{05CD283F-6EF9-4730-99FD-8C5038982C54}" srcOrd="2" destOrd="0" presId="urn:microsoft.com/office/officeart/2005/8/layout/hProcess11"/>
    <dgm:cxn modelId="{6AE61A9D-2C44-43D3-8F56-C2F971814190}" type="presParOf" srcId="{7BC487E7-3610-4AD2-9F14-B7F46E17D06E}" destId="{91ED8CB7-5AD0-414A-8D7D-E220F3F1DD0B}" srcOrd="1" destOrd="0" presId="urn:microsoft.com/office/officeart/2005/8/layout/hProcess11"/>
    <dgm:cxn modelId="{6E11AF2E-3CA6-4059-8B0D-9528BC908166}" type="presParOf" srcId="{7BC487E7-3610-4AD2-9F14-B7F46E17D06E}" destId="{92D11A1D-36B9-4F8A-91EC-8F445928EEF0}" srcOrd="2" destOrd="0" presId="urn:microsoft.com/office/officeart/2005/8/layout/hProcess11"/>
    <dgm:cxn modelId="{D1F52885-E007-48A1-8011-53CAA96FB4E0}" type="presParOf" srcId="{92D11A1D-36B9-4F8A-91EC-8F445928EEF0}" destId="{10F87C15-7738-4464-AE73-0F64E9D7FADC}" srcOrd="0" destOrd="0" presId="urn:microsoft.com/office/officeart/2005/8/layout/hProcess11"/>
    <dgm:cxn modelId="{FD52E625-F207-41FA-9034-1B2571764CE0}" type="presParOf" srcId="{92D11A1D-36B9-4F8A-91EC-8F445928EEF0}" destId="{EB967E2E-C22E-4B22-9D7F-4200D5618924}" srcOrd="1" destOrd="0" presId="urn:microsoft.com/office/officeart/2005/8/layout/hProcess11"/>
    <dgm:cxn modelId="{638D88DD-B730-4BBD-8250-89971A86C7E4}" type="presParOf" srcId="{92D11A1D-36B9-4F8A-91EC-8F445928EEF0}" destId="{22E72CFD-056F-47C0-B3A8-6AF63A8F283D}" srcOrd="2" destOrd="0" presId="urn:microsoft.com/office/officeart/2005/8/layout/hProcess11"/>
    <dgm:cxn modelId="{53301D77-D2E6-41BC-9F1A-69CBCF9C4842}" type="presParOf" srcId="{7BC487E7-3610-4AD2-9F14-B7F46E17D06E}" destId="{AE44D749-39ED-41EC-9FFF-240D4D0A3178}" srcOrd="3" destOrd="0" presId="urn:microsoft.com/office/officeart/2005/8/layout/hProcess11"/>
    <dgm:cxn modelId="{3B0216A3-3FD1-47CC-A3E6-2D0235F42ECF}" type="presParOf" srcId="{7BC487E7-3610-4AD2-9F14-B7F46E17D06E}" destId="{E65FA83B-CC41-42FE-97FC-C540B26A8FDA}" srcOrd="4" destOrd="0" presId="urn:microsoft.com/office/officeart/2005/8/layout/hProcess11"/>
    <dgm:cxn modelId="{F4DFAE07-3109-40EC-A0EA-3559BE7A99EB}" type="presParOf" srcId="{E65FA83B-CC41-42FE-97FC-C540B26A8FDA}" destId="{3550495D-8C4E-440A-9A3D-118DB56EFD8A}" srcOrd="0" destOrd="0" presId="urn:microsoft.com/office/officeart/2005/8/layout/hProcess11"/>
    <dgm:cxn modelId="{C49874CD-91AC-4685-9FF0-4B35DE946B63}" type="presParOf" srcId="{E65FA83B-CC41-42FE-97FC-C540B26A8FDA}" destId="{852D3F41-4AFE-4213-9736-8C4F5D8825D4}" srcOrd="1" destOrd="0" presId="urn:microsoft.com/office/officeart/2005/8/layout/hProcess11"/>
    <dgm:cxn modelId="{87800B95-AEB1-43BA-B882-15E64E9E0283}" type="presParOf" srcId="{E65FA83B-CC41-42FE-97FC-C540B26A8FDA}" destId="{E1D213CF-5C63-4EBF-B8DD-997B841F010F}" srcOrd="2" destOrd="0" presId="urn:microsoft.com/office/officeart/2005/8/layout/hProcess11"/>
    <dgm:cxn modelId="{D08C728C-8330-4BFA-9FB1-DC41F0C0B0BC}" type="presParOf" srcId="{7BC487E7-3610-4AD2-9F14-B7F46E17D06E}" destId="{0EEA2CD4-CB68-4C28-8A1C-435EBDCCA24D}" srcOrd="5" destOrd="0" presId="urn:microsoft.com/office/officeart/2005/8/layout/hProcess11"/>
    <dgm:cxn modelId="{E8ED4A73-F83F-4851-B7E2-4EE12CB4C27B}" type="presParOf" srcId="{7BC487E7-3610-4AD2-9F14-B7F46E17D06E}" destId="{DFADC6BA-5CB7-4DFC-B7BD-6CB5345B43D4}" srcOrd="6" destOrd="0" presId="urn:microsoft.com/office/officeart/2005/8/layout/hProcess11"/>
    <dgm:cxn modelId="{27221C24-D97C-4FE5-8455-BE1FE104366C}" type="presParOf" srcId="{DFADC6BA-5CB7-4DFC-B7BD-6CB5345B43D4}" destId="{EA432382-D41D-4562-8BDE-C5CA2179D134}" srcOrd="0" destOrd="0" presId="urn:microsoft.com/office/officeart/2005/8/layout/hProcess11"/>
    <dgm:cxn modelId="{96633C06-3C7E-4E0D-ACCC-55B784B29EF9}" type="presParOf" srcId="{DFADC6BA-5CB7-4DFC-B7BD-6CB5345B43D4}" destId="{B66E17AD-3DA3-4049-A9AE-9865D0B780FC}" srcOrd="1" destOrd="0" presId="urn:microsoft.com/office/officeart/2005/8/layout/hProcess11"/>
    <dgm:cxn modelId="{080709E6-227E-4797-A7AA-D5C64B0CE0F1}" type="presParOf" srcId="{DFADC6BA-5CB7-4DFC-B7BD-6CB5345B43D4}" destId="{89496767-8462-41F1-A3C6-0637BCF7390D}" srcOrd="2" destOrd="0" presId="urn:microsoft.com/office/officeart/2005/8/layout/hProcess11"/>
    <dgm:cxn modelId="{975CBF5A-C662-4C37-A242-AC40A33A37E2}" type="presParOf" srcId="{7BC487E7-3610-4AD2-9F14-B7F46E17D06E}" destId="{6E0A97D1-0B0F-4FF6-839F-9F49D0120BDE}" srcOrd="7" destOrd="0" presId="urn:microsoft.com/office/officeart/2005/8/layout/hProcess11"/>
    <dgm:cxn modelId="{1CB1DE53-41F2-48CB-841A-2D1B1836E116}" type="presParOf" srcId="{7BC487E7-3610-4AD2-9F14-B7F46E17D06E}" destId="{3FB47A6B-F3A1-4993-8FA1-1C4B6F17CB19}" srcOrd="8" destOrd="0" presId="urn:microsoft.com/office/officeart/2005/8/layout/hProcess11"/>
    <dgm:cxn modelId="{3283495B-16D8-4656-94CF-A487CD40CD84}" type="presParOf" srcId="{3FB47A6B-F3A1-4993-8FA1-1C4B6F17CB19}" destId="{02DF1AAC-5E9C-469E-971E-FD76BEB6F24F}" srcOrd="0" destOrd="0" presId="urn:microsoft.com/office/officeart/2005/8/layout/hProcess11"/>
    <dgm:cxn modelId="{C59D2DFC-A96F-4A9E-8370-D926DC41AD70}" type="presParOf" srcId="{3FB47A6B-F3A1-4993-8FA1-1C4B6F17CB19}" destId="{227330C3-E3EA-466A-BE43-AE0057F18793}" srcOrd="1" destOrd="0" presId="urn:microsoft.com/office/officeart/2005/8/layout/hProcess11"/>
    <dgm:cxn modelId="{64BB7E9D-784F-433F-9D1D-27E9E801D277}" type="presParOf" srcId="{3FB47A6B-F3A1-4993-8FA1-1C4B6F17CB19}" destId="{738BD98F-0408-46F8-B174-0514436E2E58}" srcOrd="2" destOrd="0" presId="urn:microsoft.com/office/officeart/2005/8/layout/hProcess11"/>
    <dgm:cxn modelId="{4766EA68-1F43-4B63-B400-75144F6BED66}" type="presParOf" srcId="{7BC487E7-3610-4AD2-9F14-B7F46E17D06E}" destId="{6E51A33C-D78C-40D1-9249-FF89DFE1EE1B}" srcOrd="9" destOrd="0" presId="urn:microsoft.com/office/officeart/2005/8/layout/hProcess11"/>
    <dgm:cxn modelId="{87C0C7F2-40CF-4A1D-BDD0-B05D54AFE413}" type="presParOf" srcId="{7BC487E7-3610-4AD2-9F14-B7F46E17D06E}" destId="{B3501834-5586-41AE-A4F0-7C083E2CBBBA}" srcOrd="10" destOrd="0" presId="urn:microsoft.com/office/officeart/2005/8/layout/hProcess11"/>
    <dgm:cxn modelId="{9CF6B2B4-6072-4A89-91EF-69DF35D8D6F1}" type="presParOf" srcId="{B3501834-5586-41AE-A4F0-7C083E2CBBBA}" destId="{6ABE5F8A-5633-4FF6-AFA4-9D3FBC8C36ED}" srcOrd="0" destOrd="0" presId="urn:microsoft.com/office/officeart/2005/8/layout/hProcess11"/>
    <dgm:cxn modelId="{B69AA14A-83B1-4153-8A52-E73F3FABA757}" type="presParOf" srcId="{B3501834-5586-41AE-A4F0-7C083E2CBBBA}" destId="{59F4C406-093A-4B8E-B360-4348DE285640}" srcOrd="1" destOrd="0" presId="urn:microsoft.com/office/officeart/2005/8/layout/hProcess11"/>
    <dgm:cxn modelId="{AB2C951B-B482-404B-97D0-49A35EB31340}" type="presParOf" srcId="{B3501834-5586-41AE-A4F0-7C083E2CBBBA}" destId="{EF505095-ABBF-4ECB-9EB4-2904954EB25B}" srcOrd="2" destOrd="0" presId="urn:microsoft.com/office/officeart/2005/8/layout/hProcess11"/>
    <dgm:cxn modelId="{846827D5-1322-494C-80B2-76859DDC27A7}" type="presParOf" srcId="{7BC487E7-3610-4AD2-9F14-B7F46E17D06E}" destId="{0E88A3AC-D31E-46CC-AA77-AB63E61AAFA4}" srcOrd="11" destOrd="0" presId="urn:microsoft.com/office/officeart/2005/8/layout/hProcess11"/>
    <dgm:cxn modelId="{9B1C66C4-4238-4987-9A67-E6836B59B277}" type="presParOf" srcId="{7BC487E7-3610-4AD2-9F14-B7F46E17D06E}" destId="{9AB53DE9-C8E7-408C-8A9E-7D5F27AE8CA9}" srcOrd="12" destOrd="0" presId="urn:microsoft.com/office/officeart/2005/8/layout/hProcess11"/>
    <dgm:cxn modelId="{BC921B4B-C776-4690-81CC-CC5E3514F352}" type="presParOf" srcId="{9AB53DE9-C8E7-408C-8A9E-7D5F27AE8CA9}" destId="{3D7C1F2E-D743-432A-A561-6F4BF87AE1E4}" srcOrd="0" destOrd="0" presId="urn:microsoft.com/office/officeart/2005/8/layout/hProcess11"/>
    <dgm:cxn modelId="{6CC237B0-B9A9-48C4-93B7-CF6E8E7FC9E2}" type="presParOf" srcId="{9AB53DE9-C8E7-408C-8A9E-7D5F27AE8CA9}" destId="{60BD3CC4-7B6D-4CBC-86D1-A2D4FA1D5256}" srcOrd="1" destOrd="0" presId="urn:microsoft.com/office/officeart/2005/8/layout/hProcess11"/>
    <dgm:cxn modelId="{9486274D-519A-47F2-96EA-A24A9225807C}" type="presParOf" srcId="{9AB53DE9-C8E7-408C-8A9E-7D5F27AE8CA9}" destId="{485641E2-239C-4BD8-99B5-269B041D61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2E361-D583-4DA7-A5D6-95BE8CD55156}" type="doc">
      <dgm:prSet loTypeId="urn:microsoft.com/office/officeart/2005/8/layout/vList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s-ES"/>
        </a:p>
      </dgm:t>
    </dgm:pt>
    <dgm:pt modelId="{F7BBE009-F013-4221-A2DC-7F7BD3253E08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02F9A-A379-43BD-A194-EB9B6943920C}" type="parTrans" cxnId="{14B241CF-D963-4DEC-8E75-412396D9AD79}">
      <dgm:prSet/>
      <dgm:spPr/>
      <dgm:t>
        <a:bodyPr/>
        <a:lstStyle/>
        <a:p>
          <a:endParaRPr lang="es-ES"/>
        </a:p>
      </dgm:t>
    </dgm:pt>
    <dgm:pt modelId="{5025D792-A857-4596-ACFC-A10175910F49}" type="sibTrans" cxnId="{14B241CF-D963-4DEC-8E75-412396D9AD79}">
      <dgm:prSet/>
      <dgm:spPr/>
      <dgm:t>
        <a:bodyPr/>
        <a:lstStyle/>
        <a:p>
          <a:endParaRPr lang="es-ES"/>
        </a:p>
      </dgm:t>
    </dgm:pt>
    <dgm:pt modelId="{31D292C0-107F-4E4D-9A62-63709ED23A6F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8613B1-F643-4542-86CB-83B0863EECB0}" type="parTrans" cxnId="{EBD81034-B897-4297-BEDE-472092C924BD}">
      <dgm:prSet/>
      <dgm:spPr/>
      <dgm:t>
        <a:bodyPr/>
        <a:lstStyle/>
        <a:p>
          <a:endParaRPr lang="es-ES"/>
        </a:p>
      </dgm:t>
    </dgm:pt>
    <dgm:pt modelId="{719E80DE-09BE-4F26-8CB9-59ADF2C4F86D}" type="sibTrans" cxnId="{EBD81034-B897-4297-BEDE-472092C924BD}">
      <dgm:prSet/>
      <dgm:spPr/>
      <dgm:t>
        <a:bodyPr/>
        <a:lstStyle/>
        <a:p>
          <a:endParaRPr lang="es-ES"/>
        </a:p>
      </dgm:t>
    </dgm:pt>
    <dgm:pt modelId="{9F0E1370-AB5D-44F0-AC79-EAF701B41160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1009A-587B-4CB4-9B67-D1B7174F1031}" type="parTrans" cxnId="{5B6406CF-E558-4B19-B299-C16D14DF51EC}">
      <dgm:prSet/>
      <dgm:spPr/>
      <dgm:t>
        <a:bodyPr/>
        <a:lstStyle/>
        <a:p>
          <a:endParaRPr lang="es-ES"/>
        </a:p>
      </dgm:t>
    </dgm:pt>
    <dgm:pt modelId="{002A8D3D-9AE1-43F4-943E-B8E75C99D31D}" type="sibTrans" cxnId="{5B6406CF-E558-4B19-B299-C16D14DF51EC}">
      <dgm:prSet/>
      <dgm:spPr/>
      <dgm:t>
        <a:bodyPr/>
        <a:lstStyle/>
        <a:p>
          <a:endParaRPr lang="es-ES"/>
        </a:p>
      </dgm:t>
    </dgm:pt>
    <dgm:pt modelId="{49EB93D4-02C3-4910-B520-05540E975233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b="0" i="1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b="0" i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B864C4-0DAF-458D-B364-9E8C0299D56D}" type="parTrans" cxnId="{3B9DA7A7-C6EF-48D7-96B9-B0B4CADC259B}">
      <dgm:prSet/>
      <dgm:spPr/>
      <dgm:t>
        <a:bodyPr/>
        <a:lstStyle/>
        <a:p>
          <a:endParaRPr lang="es-ES"/>
        </a:p>
      </dgm:t>
    </dgm:pt>
    <dgm:pt modelId="{0CC114E6-1E01-4CA0-AE92-8C82C4F6D536}" type="sibTrans" cxnId="{3B9DA7A7-C6EF-48D7-96B9-B0B4CADC259B}">
      <dgm:prSet/>
      <dgm:spPr/>
      <dgm:t>
        <a:bodyPr/>
        <a:lstStyle/>
        <a:p>
          <a:endParaRPr lang="es-ES"/>
        </a:p>
      </dgm:t>
    </dgm:pt>
    <dgm:pt modelId="{FE9F9B9D-5381-414A-B8D3-F9C64F594CDE}">
      <dgm:prSet/>
      <dgm:spPr/>
      <dgm:t>
        <a:bodyPr/>
        <a:lstStyle/>
        <a:p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B94EAB-4A6D-4333-A817-D7BAFC59D6E9}" type="parTrans" cxnId="{5CCDA400-98A8-4D73-9EA1-F0303D37B3F9}">
      <dgm:prSet/>
      <dgm:spPr/>
      <dgm:t>
        <a:bodyPr/>
        <a:lstStyle/>
        <a:p>
          <a:endParaRPr lang="es-ES"/>
        </a:p>
      </dgm:t>
    </dgm:pt>
    <dgm:pt modelId="{6478DBDB-F814-4F09-9819-C7C0F0F8E5D8}" type="sibTrans" cxnId="{5CCDA400-98A8-4D73-9EA1-F0303D37B3F9}">
      <dgm:prSet/>
      <dgm:spPr/>
      <dgm:t>
        <a:bodyPr/>
        <a:lstStyle/>
        <a:p>
          <a:endParaRPr lang="es-ES"/>
        </a:p>
      </dgm:t>
    </dgm:pt>
    <dgm:pt modelId="{976F2739-720F-4AE1-9964-4F2DC8D52714}" type="pres">
      <dgm:prSet presAssocID="{7F92E361-D583-4DA7-A5D6-95BE8CD551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57EAA87-9397-461E-A401-5B7316BA22FB}" type="pres">
      <dgm:prSet presAssocID="{F7BBE009-F013-4221-A2DC-7F7BD3253E0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F29545-B9B8-4AB9-AEB8-E4F1AD2A0466}" type="pres">
      <dgm:prSet presAssocID="{5025D792-A857-4596-ACFC-A10175910F49}" presName="spacer" presStyleCnt="0"/>
      <dgm:spPr/>
    </dgm:pt>
    <dgm:pt modelId="{432A80C1-0FC7-4B34-8844-268610BE0D9A}" type="pres">
      <dgm:prSet presAssocID="{31D292C0-107F-4E4D-9A62-63709ED23A6F}" presName="parentText" presStyleLbl="node1" presStyleIdx="1" presStyleCnt="5" custLinFactNeighborX="1746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20884-AFC6-41B7-978B-864C2AFE5750}" type="pres">
      <dgm:prSet presAssocID="{719E80DE-09BE-4F26-8CB9-59ADF2C4F86D}" presName="spacer" presStyleCnt="0"/>
      <dgm:spPr/>
    </dgm:pt>
    <dgm:pt modelId="{F3972589-01F7-4FA5-B696-629C15E5A682}" type="pres">
      <dgm:prSet presAssocID="{9F0E1370-AB5D-44F0-AC79-EAF701B4116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9874D5-63EB-4D88-A8F5-0278E13874EC}" type="pres">
      <dgm:prSet presAssocID="{002A8D3D-9AE1-43F4-943E-B8E75C99D31D}" presName="spacer" presStyleCnt="0"/>
      <dgm:spPr/>
    </dgm:pt>
    <dgm:pt modelId="{58A82C0C-7F0F-415E-A520-6D9393FF0C6C}" type="pres">
      <dgm:prSet presAssocID="{49EB93D4-02C3-4910-B520-05540E975233}" presName="parentText" presStyleLbl="node1" presStyleIdx="3" presStyleCnt="5" custLinFactNeighborY="5345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7AA043-9BD0-4BC9-8F2A-12B94742BEB8}" type="pres">
      <dgm:prSet presAssocID="{0CC114E6-1E01-4CA0-AE92-8C82C4F6D536}" presName="spacer" presStyleCnt="0"/>
      <dgm:spPr/>
    </dgm:pt>
    <dgm:pt modelId="{64C1965C-287B-40D9-9424-97725AC767A3}" type="pres">
      <dgm:prSet presAssocID="{FE9F9B9D-5381-414A-B8D3-F9C64F594CD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377238-112C-4225-BA33-118FC8E8068E}" type="presOf" srcId="{F7BBE009-F013-4221-A2DC-7F7BD3253E08}" destId="{657EAA87-9397-461E-A401-5B7316BA22FB}" srcOrd="0" destOrd="0" presId="urn:microsoft.com/office/officeart/2005/8/layout/vList2"/>
    <dgm:cxn modelId="{F0483DDB-0C5E-4D4D-BF14-004FC541E9AC}" type="presOf" srcId="{49EB93D4-02C3-4910-B520-05540E975233}" destId="{58A82C0C-7F0F-415E-A520-6D9393FF0C6C}" srcOrd="0" destOrd="0" presId="urn:microsoft.com/office/officeart/2005/8/layout/vList2"/>
    <dgm:cxn modelId="{5CCDA400-98A8-4D73-9EA1-F0303D37B3F9}" srcId="{7F92E361-D583-4DA7-A5D6-95BE8CD55156}" destId="{FE9F9B9D-5381-414A-B8D3-F9C64F594CDE}" srcOrd="4" destOrd="0" parTransId="{65B94EAB-4A6D-4333-A817-D7BAFC59D6E9}" sibTransId="{6478DBDB-F814-4F09-9819-C7C0F0F8E5D8}"/>
    <dgm:cxn modelId="{F09A51EC-28EA-4CAD-8CD5-E00F22E0284F}" type="presOf" srcId="{31D292C0-107F-4E4D-9A62-63709ED23A6F}" destId="{432A80C1-0FC7-4B34-8844-268610BE0D9A}" srcOrd="0" destOrd="0" presId="urn:microsoft.com/office/officeart/2005/8/layout/vList2"/>
    <dgm:cxn modelId="{14B241CF-D963-4DEC-8E75-412396D9AD79}" srcId="{7F92E361-D583-4DA7-A5D6-95BE8CD55156}" destId="{F7BBE009-F013-4221-A2DC-7F7BD3253E08}" srcOrd="0" destOrd="0" parTransId="{5CE02F9A-A379-43BD-A194-EB9B6943920C}" sibTransId="{5025D792-A857-4596-ACFC-A10175910F49}"/>
    <dgm:cxn modelId="{B2437225-7BCF-4F3B-9BFC-03F8B7A93CDD}" type="presOf" srcId="{9F0E1370-AB5D-44F0-AC79-EAF701B41160}" destId="{F3972589-01F7-4FA5-B696-629C15E5A682}" srcOrd="0" destOrd="0" presId="urn:microsoft.com/office/officeart/2005/8/layout/vList2"/>
    <dgm:cxn modelId="{3B9DA7A7-C6EF-48D7-96B9-B0B4CADC259B}" srcId="{7F92E361-D583-4DA7-A5D6-95BE8CD55156}" destId="{49EB93D4-02C3-4910-B520-05540E975233}" srcOrd="3" destOrd="0" parTransId="{C8B864C4-0DAF-458D-B364-9E8C0299D56D}" sibTransId="{0CC114E6-1E01-4CA0-AE92-8C82C4F6D536}"/>
    <dgm:cxn modelId="{1CF7DEE4-DA0C-40D2-A0CA-C23DB65FFDAB}" type="presOf" srcId="{7F92E361-D583-4DA7-A5D6-95BE8CD55156}" destId="{976F2739-720F-4AE1-9964-4F2DC8D52714}" srcOrd="0" destOrd="0" presId="urn:microsoft.com/office/officeart/2005/8/layout/vList2"/>
    <dgm:cxn modelId="{EBD81034-B897-4297-BEDE-472092C924BD}" srcId="{7F92E361-D583-4DA7-A5D6-95BE8CD55156}" destId="{31D292C0-107F-4E4D-9A62-63709ED23A6F}" srcOrd="1" destOrd="0" parTransId="{678613B1-F643-4542-86CB-83B0863EECB0}" sibTransId="{719E80DE-09BE-4F26-8CB9-59ADF2C4F86D}"/>
    <dgm:cxn modelId="{27C0B217-127A-4B21-8BB3-3699831BCCDF}" type="presOf" srcId="{FE9F9B9D-5381-414A-B8D3-F9C64F594CDE}" destId="{64C1965C-287B-40D9-9424-97725AC767A3}" srcOrd="0" destOrd="0" presId="urn:microsoft.com/office/officeart/2005/8/layout/vList2"/>
    <dgm:cxn modelId="{5B6406CF-E558-4B19-B299-C16D14DF51EC}" srcId="{7F92E361-D583-4DA7-A5D6-95BE8CD55156}" destId="{9F0E1370-AB5D-44F0-AC79-EAF701B41160}" srcOrd="2" destOrd="0" parTransId="{A011009A-587B-4CB4-9B67-D1B7174F1031}" sibTransId="{002A8D3D-9AE1-43F4-943E-B8E75C99D31D}"/>
    <dgm:cxn modelId="{E989CAAA-7531-4B3A-8EA0-3DDCF7A667AB}" type="presParOf" srcId="{976F2739-720F-4AE1-9964-4F2DC8D52714}" destId="{657EAA87-9397-461E-A401-5B7316BA22FB}" srcOrd="0" destOrd="0" presId="urn:microsoft.com/office/officeart/2005/8/layout/vList2"/>
    <dgm:cxn modelId="{5C462AFE-95D5-47A2-95E0-B7BBAE867522}" type="presParOf" srcId="{976F2739-720F-4AE1-9964-4F2DC8D52714}" destId="{E4F29545-B9B8-4AB9-AEB8-E4F1AD2A0466}" srcOrd="1" destOrd="0" presId="urn:microsoft.com/office/officeart/2005/8/layout/vList2"/>
    <dgm:cxn modelId="{993344C3-F116-4ABE-AA20-3D9F37E3C855}" type="presParOf" srcId="{976F2739-720F-4AE1-9964-4F2DC8D52714}" destId="{432A80C1-0FC7-4B34-8844-268610BE0D9A}" srcOrd="2" destOrd="0" presId="urn:microsoft.com/office/officeart/2005/8/layout/vList2"/>
    <dgm:cxn modelId="{2CE84E56-C6B7-48D6-96A6-2C2D7AC56A15}" type="presParOf" srcId="{976F2739-720F-4AE1-9964-4F2DC8D52714}" destId="{19520884-AFC6-41B7-978B-864C2AFE5750}" srcOrd="3" destOrd="0" presId="urn:microsoft.com/office/officeart/2005/8/layout/vList2"/>
    <dgm:cxn modelId="{40EFC2FF-957B-451F-8DD1-356D83B7A867}" type="presParOf" srcId="{976F2739-720F-4AE1-9964-4F2DC8D52714}" destId="{F3972589-01F7-4FA5-B696-629C15E5A682}" srcOrd="4" destOrd="0" presId="urn:microsoft.com/office/officeart/2005/8/layout/vList2"/>
    <dgm:cxn modelId="{B1B91A0A-44A8-4698-BA30-927B45818105}" type="presParOf" srcId="{976F2739-720F-4AE1-9964-4F2DC8D52714}" destId="{399874D5-63EB-4D88-A8F5-0278E13874EC}" srcOrd="5" destOrd="0" presId="urn:microsoft.com/office/officeart/2005/8/layout/vList2"/>
    <dgm:cxn modelId="{903EA12D-0E9F-4B74-AA6B-41CB5D6963EE}" type="presParOf" srcId="{976F2739-720F-4AE1-9964-4F2DC8D52714}" destId="{58A82C0C-7F0F-415E-A520-6D9393FF0C6C}" srcOrd="6" destOrd="0" presId="urn:microsoft.com/office/officeart/2005/8/layout/vList2"/>
    <dgm:cxn modelId="{EF35D8BF-6AEC-49BC-9716-0C3E4871B84A}" type="presParOf" srcId="{976F2739-720F-4AE1-9964-4F2DC8D52714}" destId="{0E7AA043-9BD0-4BC9-8F2A-12B94742BEB8}" srcOrd="7" destOrd="0" presId="urn:microsoft.com/office/officeart/2005/8/layout/vList2"/>
    <dgm:cxn modelId="{FFC5BD29-D9B4-4C0D-96A2-C4C19F1C9DC2}" type="presParOf" srcId="{976F2739-720F-4AE1-9964-4F2DC8D52714}" destId="{64C1965C-287B-40D9-9424-97725AC767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ECD44-FA5A-4E6D-9C1C-B2A6736948E5}" type="doc">
      <dgm:prSet loTypeId="urn:microsoft.com/office/officeart/2005/8/layout/lProcess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C8A9275-1E88-4008-915C-25E941DE097F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2D2AE0-1425-48D4-A06F-E0DDBFE77DAF}" type="parTrans" cxnId="{E2E8259B-D2B0-4AB0-B07E-D2EDF980B40E}">
      <dgm:prSet/>
      <dgm:spPr/>
      <dgm:t>
        <a:bodyPr/>
        <a:lstStyle/>
        <a:p>
          <a:endParaRPr lang="es-ES"/>
        </a:p>
      </dgm:t>
    </dgm:pt>
    <dgm:pt modelId="{829E57C3-8FAD-4E7B-8E27-755C5ED45351}" type="sibTrans" cxnId="{E2E8259B-D2B0-4AB0-B07E-D2EDF980B40E}">
      <dgm:prSet/>
      <dgm:spPr/>
      <dgm:t>
        <a:bodyPr/>
        <a:lstStyle/>
        <a:p>
          <a:endParaRPr lang="es-ES"/>
        </a:p>
      </dgm:t>
    </dgm:pt>
    <dgm:pt modelId="{ED985985-4ED8-4A27-A2FC-4CFF3AAF8649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C2C2FC-B066-4587-9F07-DC8D6A4828BD}" type="parTrans" cxnId="{891716C4-ADF6-4456-9D07-649629A55303}">
      <dgm:prSet/>
      <dgm:spPr/>
      <dgm:t>
        <a:bodyPr/>
        <a:lstStyle/>
        <a:p>
          <a:endParaRPr lang="es-ES"/>
        </a:p>
      </dgm:t>
    </dgm:pt>
    <dgm:pt modelId="{8D17856B-77AB-4D6B-9AE7-CD1E31B7619A}" type="sibTrans" cxnId="{891716C4-ADF6-4456-9D07-649629A55303}">
      <dgm:prSet/>
      <dgm:spPr/>
      <dgm:t>
        <a:bodyPr/>
        <a:lstStyle/>
        <a:p>
          <a:endParaRPr lang="es-ES"/>
        </a:p>
      </dgm:t>
    </dgm:pt>
    <dgm:pt modelId="{ABA9A9B6-75EF-4845-AE0C-BD1EECF8F5B3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1C837C-22AA-45D4-915F-30BA5C0CA789}" type="sibTrans" cxnId="{32BE1D7A-3704-4540-8C77-0A29FACC45EB}">
      <dgm:prSet/>
      <dgm:spPr/>
      <dgm:t>
        <a:bodyPr/>
        <a:lstStyle/>
        <a:p>
          <a:endParaRPr lang="es-ES"/>
        </a:p>
      </dgm:t>
    </dgm:pt>
    <dgm:pt modelId="{9A3CABC4-0571-4D65-89A1-C22AFA2CFA17}" type="parTrans" cxnId="{32BE1D7A-3704-4540-8C77-0A29FACC45EB}">
      <dgm:prSet/>
      <dgm:spPr/>
      <dgm:t>
        <a:bodyPr/>
        <a:lstStyle/>
        <a:p>
          <a:endParaRPr lang="es-ES"/>
        </a:p>
      </dgm:t>
    </dgm:pt>
    <dgm:pt modelId="{39941800-0587-4AC2-8FF3-59891D4A15E7}">
      <dgm:prSet custT="1"/>
      <dgm:spPr/>
      <dgm:t>
        <a:bodyPr/>
        <a:lstStyle/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9CC238-4829-4AE6-A61A-070E58BDBCD8}" type="parTrans" cxnId="{D0229500-AF97-41FE-89DA-D1EB69FFF4AA}">
      <dgm:prSet/>
      <dgm:spPr/>
      <dgm:t>
        <a:bodyPr/>
        <a:lstStyle/>
        <a:p>
          <a:endParaRPr lang="es-ES"/>
        </a:p>
      </dgm:t>
    </dgm:pt>
    <dgm:pt modelId="{B64167DC-2A18-4485-89FB-017418B2C2AC}" type="sibTrans" cxnId="{D0229500-AF97-41FE-89DA-D1EB69FFF4AA}">
      <dgm:prSet/>
      <dgm:spPr/>
      <dgm:t>
        <a:bodyPr/>
        <a:lstStyle/>
        <a:p>
          <a:endParaRPr lang="es-ES"/>
        </a:p>
      </dgm:t>
    </dgm:pt>
    <dgm:pt modelId="{BADB4741-8B1A-4CD2-A99F-96B8D29785CA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DF6E2E-F9B4-41DB-A0E6-37AC1FB5FF78}" type="parTrans" cxnId="{7305D721-11B0-4422-A9D6-B740FF425AEC}">
      <dgm:prSet/>
      <dgm:spPr/>
      <dgm:t>
        <a:bodyPr/>
        <a:lstStyle/>
        <a:p>
          <a:endParaRPr lang="es-ES"/>
        </a:p>
      </dgm:t>
    </dgm:pt>
    <dgm:pt modelId="{17767093-A845-45BE-93E0-0541A353FE7F}" type="sibTrans" cxnId="{7305D721-11B0-4422-A9D6-B740FF425AEC}">
      <dgm:prSet/>
      <dgm:spPr/>
      <dgm:t>
        <a:bodyPr/>
        <a:lstStyle/>
        <a:p>
          <a:endParaRPr lang="es-ES"/>
        </a:p>
      </dgm:t>
    </dgm:pt>
    <dgm:pt modelId="{F045755E-9586-4F09-B645-70254C04937C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</a:t>
          </a:r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mayoría 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categóricas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E42D22-BED8-444F-BC1E-B2352FE4C396}" type="parTrans" cxnId="{89A02AC1-29CB-481D-A73C-01834993D6F7}">
      <dgm:prSet/>
      <dgm:spPr/>
      <dgm:t>
        <a:bodyPr/>
        <a:lstStyle/>
        <a:p>
          <a:endParaRPr lang="es-ES"/>
        </a:p>
      </dgm:t>
    </dgm:pt>
    <dgm:pt modelId="{57D97E06-B0CD-43FE-BDB2-8E4A44FFEFE9}" type="sibTrans" cxnId="{89A02AC1-29CB-481D-A73C-01834993D6F7}">
      <dgm:prSet/>
      <dgm:spPr/>
      <dgm:t>
        <a:bodyPr/>
        <a:lstStyle/>
        <a:p>
          <a:endParaRPr lang="es-ES"/>
        </a:p>
      </dgm:t>
    </dgm:pt>
    <dgm:pt modelId="{7ED75777-16FD-4EBA-9695-4248F17A6E7C}">
      <dgm:prSet custT="1"/>
      <dgm:spPr/>
      <dgm:t>
        <a:bodyPr/>
        <a:lstStyle/>
        <a:p>
          <a:pPr rtl="0"/>
          <a:r>
            <a:rPr lang="es-MX" sz="2400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Métodos de </a:t>
          </a:r>
          <a:r>
            <a:rPr lang="es-MX" sz="2400" b="0" i="0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sampleo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841B1C-EC79-4ADD-BEB5-A29EFB500FEF}" type="parTrans" cxnId="{69492D17-1A85-46B6-9976-E5DA8A99FD41}">
      <dgm:prSet/>
      <dgm:spPr/>
      <dgm:t>
        <a:bodyPr/>
        <a:lstStyle/>
        <a:p>
          <a:endParaRPr lang="es-ES"/>
        </a:p>
      </dgm:t>
    </dgm:pt>
    <dgm:pt modelId="{3A787C13-F601-49A8-81E0-EB4146C76380}" type="sibTrans" cxnId="{69492D17-1A85-46B6-9976-E5DA8A99FD41}">
      <dgm:prSet/>
      <dgm:spPr/>
      <dgm:t>
        <a:bodyPr/>
        <a:lstStyle/>
        <a:p>
          <a:endParaRPr lang="es-ES"/>
        </a:p>
      </dgm:t>
    </dgm:pt>
    <dgm:pt modelId="{830FCF0F-29AE-4215-AC9F-33CB1106B4CC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8B62E6-0263-4FCE-9709-BE7E1EE2F0F5}" type="parTrans" cxnId="{B436E09F-2B5B-4F7B-8D8C-1F2D20DC67F0}">
      <dgm:prSet/>
      <dgm:spPr/>
      <dgm:t>
        <a:bodyPr/>
        <a:lstStyle/>
        <a:p>
          <a:endParaRPr lang="es-ES"/>
        </a:p>
      </dgm:t>
    </dgm:pt>
    <dgm:pt modelId="{29364C85-CBF0-4C15-8297-8686C7A45C89}" type="sibTrans" cxnId="{B436E09F-2B5B-4F7B-8D8C-1F2D20DC67F0}">
      <dgm:prSet/>
      <dgm:spPr/>
      <dgm:t>
        <a:bodyPr/>
        <a:lstStyle/>
        <a:p>
          <a:endParaRPr lang="es-ES"/>
        </a:p>
      </dgm:t>
    </dgm:pt>
    <dgm:pt modelId="{827D1892-2353-4C4E-BCB8-C5F13F0441E3}">
      <dgm:prSet custT="1"/>
      <dgm:spPr/>
      <dgm:t>
        <a:bodyPr/>
        <a:lstStyle/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D289CA-427F-49E5-A4EE-B2ED0F005926}" type="parTrans" cxnId="{44951370-017E-415A-8C90-9406488F7007}">
      <dgm:prSet/>
      <dgm:spPr/>
      <dgm:t>
        <a:bodyPr/>
        <a:lstStyle/>
        <a:p>
          <a:endParaRPr lang="es-ES"/>
        </a:p>
      </dgm:t>
    </dgm:pt>
    <dgm:pt modelId="{1BC70E30-CD9F-4A78-BFDC-B59B6B91A282}" type="sibTrans" cxnId="{44951370-017E-415A-8C90-9406488F7007}">
      <dgm:prSet/>
      <dgm:spPr/>
      <dgm:t>
        <a:bodyPr/>
        <a:lstStyle/>
        <a:p>
          <a:endParaRPr lang="es-ES"/>
        </a:p>
      </dgm:t>
    </dgm:pt>
    <dgm:pt modelId="{CC43DB42-E79D-4991-BEC4-9C4B246DDB1D}" type="pres">
      <dgm:prSet presAssocID="{310ECD44-FA5A-4E6D-9C1C-B2A6736948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8D847C-E8FB-40B3-9528-5C70A37044BB}" type="pres">
      <dgm:prSet presAssocID="{CC8A9275-1E88-4008-915C-25E941DE097F}" presName="vertFlow" presStyleCnt="0"/>
      <dgm:spPr/>
    </dgm:pt>
    <dgm:pt modelId="{99ECC752-B5ED-4255-BF45-AB50E163261D}" type="pres">
      <dgm:prSet presAssocID="{CC8A9275-1E88-4008-915C-25E941DE097F}" presName="header" presStyleLbl="node1" presStyleIdx="0" presStyleCnt="3"/>
      <dgm:spPr/>
      <dgm:t>
        <a:bodyPr/>
        <a:lstStyle/>
        <a:p>
          <a:endParaRPr lang="es-ES"/>
        </a:p>
      </dgm:t>
    </dgm:pt>
    <dgm:pt modelId="{7675C3BD-D00C-4EDD-8E95-0B3AD52D5671}" type="pres">
      <dgm:prSet presAssocID="{A7E42D22-BED8-444F-BC1E-B2352FE4C396}" presName="parTrans" presStyleLbl="sibTrans2D1" presStyleIdx="0" presStyleCnt="6"/>
      <dgm:spPr/>
      <dgm:t>
        <a:bodyPr/>
        <a:lstStyle/>
        <a:p>
          <a:endParaRPr lang="es-ES"/>
        </a:p>
      </dgm:t>
    </dgm:pt>
    <dgm:pt modelId="{1C841B18-0E18-4A7A-B488-4742D88E6D5A}" type="pres">
      <dgm:prSet presAssocID="{F045755E-9586-4F09-B645-70254C04937C}" presName="child" presStyleLbl="alignAccFollowNode1" presStyleIdx="0" presStyleCnt="6" custScaleY="13302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FBBFBC-1092-44B6-B4F8-E45A63084B95}" type="pres">
      <dgm:prSet presAssocID="{CC8A9275-1E88-4008-915C-25E941DE097F}" presName="hSp" presStyleCnt="0"/>
      <dgm:spPr/>
    </dgm:pt>
    <dgm:pt modelId="{6918A2DB-5E23-4D44-A383-0075C902FF92}" type="pres">
      <dgm:prSet presAssocID="{ED985985-4ED8-4A27-A2FC-4CFF3AAF8649}" presName="vertFlow" presStyleCnt="0"/>
      <dgm:spPr/>
    </dgm:pt>
    <dgm:pt modelId="{86271943-4A0E-401B-B3A1-8696736CEE77}" type="pres">
      <dgm:prSet presAssocID="{ED985985-4ED8-4A27-A2FC-4CFF3AAF8649}" presName="header" presStyleLbl="node1" presStyleIdx="1" presStyleCnt="3"/>
      <dgm:spPr/>
      <dgm:t>
        <a:bodyPr/>
        <a:lstStyle/>
        <a:p>
          <a:endParaRPr lang="es-ES"/>
        </a:p>
      </dgm:t>
    </dgm:pt>
    <dgm:pt modelId="{2E76784E-2692-4492-A518-1C1C812DBAF3}" type="pres">
      <dgm:prSet presAssocID="{258B62E6-0263-4FCE-9709-BE7E1EE2F0F5}" presName="parTrans" presStyleLbl="sibTrans2D1" presStyleIdx="1" presStyleCnt="6"/>
      <dgm:spPr/>
      <dgm:t>
        <a:bodyPr/>
        <a:lstStyle/>
        <a:p>
          <a:endParaRPr lang="es-ES"/>
        </a:p>
      </dgm:t>
    </dgm:pt>
    <dgm:pt modelId="{83151FE8-2B7B-4E62-BEE0-FBACC7E7807C}" type="pres">
      <dgm:prSet presAssocID="{830FCF0F-29AE-4215-AC9F-33CB1106B4CC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9EFF23-92F2-4289-AFF6-AD1EDD1A3271}" type="pres">
      <dgm:prSet presAssocID="{29364C85-CBF0-4C15-8297-8686C7A45C89}" presName="sibTrans" presStyleLbl="sibTrans2D1" presStyleIdx="2" presStyleCnt="6"/>
      <dgm:spPr/>
      <dgm:t>
        <a:bodyPr/>
        <a:lstStyle/>
        <a:p>
          <a:endParaRPr lang="es-ES"/>
        </a:p>
      </dgm:t>
    </dgm:pt>
    <dgm:pt modelId="{3AA8D929-AABE-473D-9955-147105B918B7}" type="pres">
      <dgm:prSet presAssocID="{827D1892-2353-4C4E-BCB8-C5F13F0441E3}" presName="child" presStyleLbl="alignAccFollowNode1" presStyleIdx="2" presStyleCnt="6" custScaleY="16712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5595A-2743-4DCD-B191-0C5A6B786CEA}" type="pres">
      <dgm:prSet presAssocID="{ED985985-4ED8-4A27-A2FC-4CFF3AAF8649}" presName="hSp" presStyleCnt="0"/>
      <dgm:spPr/>
    </dgm:pt>
    <dgm:pt modelId="{3DCC0760-FF8C-4B01-9E65-3ACB7274D4F8}" type="pres">
      <dgm:prSet presAssocID="{7ED75777-16FD-4EBA-9695-4248F17A6E7C}" presName="vertFlow" presStyleCnt="0"/>
      <dgm:spPr/>
    </dgm:pt>
    <dgm:pt modelId="{615AD724-E89D-499F-B7E1-A47EC04505DC}" type="pres">
      <dgm:prSet presAssocID="{7ED75777-16FD-4EBA-9695-4248F17A6E7C}" presName="header" presStyleLbl="node1" presStyleIdx="2" presStyleCnt="3"/>
      <dgm:spPr/>
      <dgm:t>
        <a:bodyPr/>
        <a:lstStyle/>
        <a:p>
          <a:endParaRPr lang="es-ES"/>
        </a:p>
      </dgm:t>
    </dgm:pt>
    <dgm:pt modelId="{E3F409FE-1BDE-4769-991C-89EDFD87CB3B}" type="pres">
      <dgm:prSet presAssocID="{3B9CC238-4829-4AE6-A61A-070E58BDBCD8}" presName="parTrans" presStyleLbl="sibTrans2D1" presStyleIdx="3" presStyleCnt="6"/>
      <dgm:spPr/>
      <dgm:t>
        <a:bodyPr/>
        <a:lstStyle/>
        <a:p>
          <a:endParaRPr lang="es-ES"/>
        </a:p>
      </dgm:t>
    </dgm:pt>
    <dgm:pt modelId="{55B2B47B-33B2-4565-8F5B-81776AD27098}" type="pres">
      <dgm:prSet presAssocID="{39941800-0587-4AC2-8FF3-59891D4A15E7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4FDBEA-7C6B-49B4-B9FC-39A1B04B3B62}" type="pres">
      <dgm:prSet presAssocID="{B64167DC-2A18-4485-89FB-017418B2C2AC}" presName="sibTrans" presStyleLbl="sibTrans2D1" presStyleIdx="4" presStyleCnt="6"/>
      <dgm:spPr/>
      <dgm:t>
        <a:bodyPr/>
        <a:lstStyle/>
        <a:p>
          <a:endParaRPr lang="es-ES"/>
        </a:p>
      </dgm:t>
    </dgm:pt>
    <dgm:pt modelId="{AB0EEFC0-A6D0-434E-92FA-D06817BFDE8F}" type="pres">
      <dgm:prSet presAssocID="{ABA9A9B6-75EF-4845-AE0C-BD1EECF8F5B3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C4A38F-BC70-4731-9986-181DD38F7A0C}" type="pres">
      <dgm:prSet presAssocID="{F91C837C-22AA-45D4-915F-30BA5C0CA789}" presName="sibTrans" presStyleLbl="sibTrans2D1" presStyleIdx="5" presStyleCnt="6"/>
      <dgm:spPr/>
      <dgm:t>
        <a:bodyPr/>
        <a:lstStyle/>
        <a:p>
          <a:endParaRPr lang="es-ES"/>
        </a:p>
      </dgm:t>
    </dgm:pt>
    <dgm:pt modelId="{9DB95338-0640-4E88-85B0-09A562F68A7C}" type="pres">
      <dgm:prSet presAssocID="{BADB4741-8B1A-4CD2-A99F-96B8D29785CA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426E77-72E5-47C5-AAA7-1EFF3936C4E4}" type="presOf" srcId="{29364C85-CBF0-4C15-8297-8686C7A45C89}" destId="{869EFF23-92F2-4289-AFF6-AD1EDD1A3271}" srcOrd="0" destOrd="0" presId="urn:microsoft.com/office/officeart/2005/8/layout/lProcess1"/>
    <dgm:cxn modelId="{E2E8259B-D2B0-4AB0-B07E-D2EDF980B40E}" srcId="{310ECD44-FA5A-4E6D-9C1C-B2A6736948E5}" destId="{CC8A9275-1E88-4008-915C-25E941DE097F}" srcOrd="0" destOrd="0" parTransId="{FA2D2AE0-1425-48D4-A06F-E0DDBFE77DAF}" sibTransId="{829E57C3-8FAD-4E7B-8E27-755C5ED45351}"/>
    <dgm:cxn modelId="{F1219688-9C0A-478B-A77D-2EDB0E5277D8}" type="presOf" srcId="{B64167DC-2A18-4485-89FB-017418B2C2AC}" destId="{CE4FDBEA-7C6B-49B4-B9FC-39A1B04B3B62}" srcOrd="0" destOrd="0" presId="urn:microsoft.com/office/officeart/2005/8/layout/lProcess1"/>
    <dgm:cxn modelId="{134A4AB7-A7A7-4490-B056-BBB89EC4C73D}" type="presOf" srcId="{ED985985-4ED8-4A27-A2FC-4CFF3AAF8649}" destId="{86271943-4A0E-401B-B3A1-8696736CEE77}" srcOrd="0" destOrd="0" presId="urn:microsoft.com/office/officeart/2005/8/layout/lProcess1"/>
    <dgm:cxn modelId="{BB2FEEE1-C8DA-4D37-BA95-B1D78B965032}" type="presOf" srcId="{F91C837C-22AA-45D4-915F-30BA5C0CA789}" destId="{9BC4A38F-BC70-4731-9986-181DD38F7A0C}" srcOrd="0" destOrd="0" presId="urn:microsoft.com/office/officeart/2005/8/layout/lProcess1"/>
    <dgm:cxn modelId="{DBFDDC9F-8E78-401D-89A3-4F5C6412AF1C}" type="presOf" srcId="{827D1892-2353-4C4E-BCB8-C5F13F0441E3}" destId="{3AA8D929-AABE-473D-9955-147105B918B7}" srcOrd="0" destOrd="0" presId="urn:microsoft.com/office/officeart/2005/8/layout/lProcess1"/>
    <dgm:cxn modelId="{3FC8C65A-294E-4416-A37C-DC0A652A79E2}" type="presOf" srcId="{830FCF0F-29AE-4215-AC9F-33CB1106B4CC}" destId="{83151FE8-2B7B-4E62-BEE0-FBACC7E7807C}" srcOrd="0" destOrd="0" presId="urn:microsoft.com/office/officeart/2005/8/layout/lProcess1"/>
    <dgm:cxn modelId="{32BE1D7A-3704-4540-8C77-0A29FACC45EB}" srcId="{7ED75777-16FD-4EBA-9695-4248F17A6E7C}" destId="{ABA9A9B6-75EF-4845-AE0C-BD1EECF8F5B3}" srcOrd="1" destOrd="0" parTransId="{9A3CABC4-0571-4D65-89A1-C22AFA2CFA17}" sibTransId="{F91C837C-22AA-45D4-915F-30BA5C0CA789}"/>
    <dgm:cxn modelId="{B436E09F-2B5B-4F7B-8D8C-1F2D20DC67F0}" srcId="{ED985985-4ED8-4A27-A2FC-4CFF3AAF8649}" destId="{830FCF0F-29AE-4215-AC9F-33CB1106B4CC}" srcOrd="0" destOrd="0" parTransId="{258B62E6-0263-4FCE-9709-BE7E1EE2F0F5}" sibTransId="{29364C85-CBF0-4C15-8297-8686C7A45C89}"/>
    <dgm:cxn modelId="{AFBF4D2E-7188-4079-8655-915A77EB4C12}" type="presOf" srcId="{3B9CC238-4829-4AE6-A61A-070E58BDBCD8}" destId="{E3F409FE-1BDE-4769-991C-89EDFD87CB3B}" srcOrd="0" destOrd="0" presId="urn:microsoft.com/office/officeart/2005/8/layout/lProcess1"/>
    <dgm:cxn modelId="{69492D17-1A85-46B6-9976-E5DA8A99FD41}" srcId="{310ECD44-FA5A-4E6D-9C1C-B2A6736948E5}" destId="{7ED75777-16FD-4EBA-9695-4248F17A6E7C}" srcOrd="2" destOrd="0" parTransId="{F4841B1C-EC79-4ADD-BEB5-A29EFB500FEF}" sibTransId="{3A787C13-F601-49A8-81E0-EB4146C76380}"/>
    <dgm:cxn modelId="{FFC32101-53F9-4338-8ADD-135DAAEA6EF9}" type="presOf" srcId="{BADB4741-8B1A-4CD2-A99F-96B8D29785CA}" destId="{9DB95338-0640-4E88-85B0-09A562F68A7C}" srcOrd="0" destOrd="0" presId="urn:microsoft.com/office/officeart/2005/8/layout/lProcess1"/>
    <dgm:cxn modelId="{D0229500-AF97-41FE-89DA-D1EB69FFF4AA}" srcId="{7ED75777-16FD-4EBA-9695-4248F17A6E7C}" destId="{39941800-0587-4AC2-8FF3-59891D4A15E7}" srcOrd="0" destOrd="0" parTransId="{3B9CC238-4829-4AE6-A61A-070E58BDBCD8}" sibTransId="{B64167DC-2A18-4485-89FB-017418B2C2AC}"/>
    <dgm:cxn modelId="{A4CD5713-45B1-4F8A-93DC-19D611E8F38B}" type="presOf" srcId="{258B62E6-0263-4FCE-9709-BE7E1EE2F0F5}" destId="{2E76784E-2692-4492-A518-1C1C812DBAF3}" srcOrd="0" destOrd="0" presId="urn:microsoft.com/office/officeart/2005/8/layout/lProcess1"/>
    <dgm:cxn modelId="{CED75B0F-D540-4DDB-8BD3-F7D2531206BA}" type="presOf" srcId="{CC8A9275-1E88-4008-915C-25E941DE097F}" destId="{99ECC752-B5ED-4255-BF45-AB50E163261D}" srcOrd="0" destOrd="0" presId="urn:microsoft.com/office/officeart/2005/8/layout/lProcess1"/>
    <dgm:cxn modelId="{CC1F765B-583D-4108-9E88-284742932E56}" type="presOf" srcId="{F045755E-9586-4F09-B645-70254C04937C}" destId="{1C841B18-0E18-4A7A-B488-4742D88E6D5A}" srcOrd="0" destOrd="0" presId="urn:microsoft.com/office/officeart/2005/8/layout/lProcess1"/>
    <dgm:cxn modelId="{F947B196-641B-43CE-ABD7-D21FAF65C6ED}" type="presOf" srcId="{39941800-0587-4AC2-8FF3-59891D4A15E7}" destId="{55B2B47B-33B2-4565-8F5B-81776AD27098}" srcOrd="0" destOrd="0" presId="urn:microsoft.com/office/officeart/2005/8/layout/lProcess1"/>
    <dgm:cxn modelId="{951C6A33-A459-426F-B111-68F2A426EA79}" type="presOf" srcId="{A7E42D22-BED8-444F-BC1E-B2352FE4C396}" destId="{7675C3BD-D00C-4EDD-8E95-0B3AD52D5671}" srcOrd="0" destOrd="0" presId="urn:microsoft.com/office/officeart/2005/8/layout/lProcess1"/>
    <dgm:cxn modelId="{E1A3182A-1C39-47EE-A5A1-D5D6CAAB4EEA}" type="presOf" srcId="{7ED75777-16FD-4EBA-9695-4248F17A6E7C}" destId="{615AD724-E89D-499F-B7E1-A47EC04505DC}" srcOrd="0" destOrd="0" presId="urn:microsoft.com/office/officeart/2005/8/layout/lProcess1"/>
    <dgm:cxn modelId="{7305D721-11B0-4422-A9D6-B740FF425AEC}" srcId="{7ED75777-16FD-4EBA-9695-4248F17A6E7C}" destId="{BADB4741-8B1A-4CD2-A99F-96B8D29785CA}" srcOrd="2" destOrd="0" parTransId="{C8DF6E2E-F9B4-41DB-A0E6-37AC1FB5FF78}" sibTransId="{17767093-A845-45BE-93E0-0541A353FE7F}"/>
    <dgm:cxn modelId="{89A02AC1-29CB-481D-A73C-01834993D6F7}" srcId="{CC8A9275-1E88-4008-915C-25E941DE097F}" destId="{F045755E-9586-4F09-B645-70254C04937C}" srcOrd="0" destOrd="0" parTransId="{A7E42D22-BED8-444F-BC1E-B2352FE4C396}" sibTransId="{57D97E06-B0CD-43FE-BDB2-8E4A44FFEFE9}"/>
    <dgm:cxn modelId="{0DAF777D-4955-4075-806B-88A966768F75}" type="presOf" srcId="{310ECD44-FA5A-4E6D-9C1C-B2A6736948E5}" destId="{CC43DB42-E79D-4991-BEC4-9C4B246DDB1D}" srcOrd="0" destOrd="0" presId="urn:microsoft.com/office/officeart/2005/8/layout/lProcess1"/>
    <dgm:cxn modelId="{29B34D57-2730-4B56-8A8B-FAB0B9CC2945}" type="presOf" srcId="{ABA9A9B6-75EF-4845-AE0C-BD1EECF8F5B3}" destId="{AB0EEFC0-A6D0-434E-92FA-D06817BFDE8F}" srcOrd="0" destOrd="0" presId="urn:microsoft.com/office/officeart/2005/8/layout/lProcess1"/>
    <dgm:cxn modelId="{44951370-017E-415A-8C90-9406488F7007}" srcId="{ED985985-4ED8-4A27-A2FC-4CFF3AAF8649}" destId="{827D1892-2353-4C4E-BCB8-C5F13F0441E3}" srcOrd="1" destOrd="0" parTransId="{32D289CA-427F-49E5-A4EE-B2ED0F005926}" sibTransId="{1BC70E30-CD9F-4A78-BFDC-B59B6B91A282}"/>
    <dgm:cxn modelId="{891716C4-ADF6-4456-9D07-649629A55303}" srcId="{310ECD44-FA5A-4E6D-9C1C-B2A6736948E5}" destId="{ED985985-4ED8-4A27-A2FC-4CFF3AAF8649}" srcOrd="1" destOrd="0" parTransId="{4FC2C2FC-B066-4587-9F07-DC8D6A4828BD}" sibTransId="{8D17856B-77AB-4D6B-9AE7-CD1E31B7619A}"/>
    <dgm:cxn modelId="{7150F74F-C18D-4617-938D-464FC5C9A1C6}" type="presParOf" srcId="{CC43DB42-E79D-4991-BEC4-9C4B246DDB1D}" destId="{938D847C-E8FB-40B3-9528-5C70A37044BB}" srcOrd="0" destOrd="0" presId="urn:microsoft.com/office/officeart/2005/8/layout/lProcess1"/>
    <dgm:cxn modelId="{AF74DADC-D9BE-459D-A482-D29E1FAE5986}" type="presParOf" srcId="{938D847C-E8FB-40B3-9528-5C70A37044BB}" destId="{99ECC752-B5ED-4255-BF45-AB50E163261D}" srcOrd="0" destOrd="0" presId="urn:microsoft.com/office/officeart/2005/8/layout/lProcess1"/>
    <dgm:cxn modelId="{F17101C5-60EC-4922-AA72-4516720AB3FE}" type="presParOf" srcId="{938D847C-E8FB-40B3-9528-5C70A37044BB}" destId="{7675C3BD-D00C-4EDD-8E95-0B3AD52D5671}" srcOrd="1" destOrd="0" presId="urn:microsoft.com/office/officeart/2005/8/layout/lProcess1"/>
    <dgm:cxn modelId="{84E7BDD2-D6C6-459D-993C-AA526EEE8908}" type="presParOf" srcId="{938D847C-E8FB-40B3-9528-5C70A37044BB}" destId="{1C841B18-0E18-4A7A-B488-4742D88E6D5A}" srcOrd="2" destOrd="0" presId="urn:microsoft.com/office/officeart/2005/8/layout/lProcess1"/>
    <dgm:cxn modelId="{5324C5F8-E441-4D16-AEC1-7921E9FD1E5D}" type="presParOf" srcId="{CC43DB42-E79D-4991-BEC4-9C4B246DDB1D}" destId="{58FBBFBC-1092-44B6-B4F8-E45A63084B95}" srcOrd="1" destOrd="0" presId="urn:microsoft.com/office/officeart/2005/8/layout/lProcess1"/>
    <dgm:cxn modelId="{50185F15-041F-4338-BF8F-E38BBDB855CC}" type="presParOf" srcId="{CC43DB42-E79D-4991-BEC4-9C4B246DDB1D}" destId="{6918A2DB-5E23-4D44-A383-0075C902FF92}" srcOrd="2" destOrd="0" presId="urn:microsoft.com/office/officeart/2005/8/layout/lProcess1"/>
    <dgm:cxn modelId="{3B929655-583A-4802-96AD-9D72A5383785}" type="presParOf" srcId="{6918A2DB-5E23-4D44-A383-0075C902FF92}" destId="{86271943-4A0E-401B-B3A1-8696736CEE77}" srcOrd="0" destOrd="0" presId="urn:microsoft.com/office/officeart/2005/8/layout/lProcess1"/>
    <dgm:cxn modelId="{87970BD3-6988-4CEA-B422-8DC5B4788078}" type="presParOf" srcId="{6918A2DB-5E23-4D44-A383-0075C902FF92}" destId="{2E76784E-2692-4492-A518-1C1C812DBAF3}" srcOrd="1" destOrd="0" presId="urn:microsoft.com/office/officeart/2005/8/layout/lProcess1"/>
    <dgm:cxn modelId="{2C6EE7B7-E897-4E4A-B595-52B9C07FFB8C}" type="presParOf" srcId="{6918A2DB-5E23-4D44-A383-0075C902FF92}" destId="{83151FE8-2B7B-4E62-BEE0-FBACC7E7807C}" srcOrd="2" destOrd="0" presId="urn:microsoft.com/office/officeart/2005/8/layout/lProcess1"/>
    <dgm:cxn modelId="{982F1FF2-809B-472A-A0A8-66CCF4F78ACC}" type="presParOf" srcId="{6918A2DB-5E23-4D44-A383-0075C902FF92}" destId="{869EFF23-92F2-4289-AFF6-AD1EDD1A3271}" srcOrd="3" destOrd="0" presId="urn:microsoft.com/office/officeart/2005/8/layout/lProcess1"/>
    <dgm:cxn modelId="{81E68E49-7812-42FD-B64C-1776E399270A}" type="presParOf" srcId="{6918A2DB-5E23-4D44-A383-0075C902FF92}" destId="{3AA8D929-AABE-473D-9955-147105B918B7}" srcOrd="4" destOrd="0" presId="urn:microsoft.com/office/officeart/2005/8/layout/lProcess1"/>
    <dgm:cxn modelId="{817EDD08-B48D-4C25-89AF-D7E5E44029A7}" type="presParOf" srcId="{CC43DB42-E79D-4991-BEC4-9C4B246DDB1D}" destId="{6715595A-2743-4DCD-B191-0C5A6B786CEA}" srcOrd="3" destOrd="0" presId="urn:microsoft.com/office/officeart/2005/8/layout/lProcess1"/>
    <dgm:cxn modelId="{B25D4CEF-B4B2-4E3B-9015-067D2ED1D0CB}" type="presParOf" srcId="{CC43DB42-E79D-4991-BEC4-9C4B246DDB1D}" destId="{3DCC0760-FF8C-4B01-9E65-3ACB7274D4F8}" srcOrd="4" destOrd="0" presId="urn:microsoft.com/office/officeart/2005/8/layout/lProcess1"/>
    <dgm:cxn modelId="{5FB78774-C379-431C-AC34-780965CCE215}" type="presParOf" srcId="{3DCC0760-FF8C-4B01-9E65-3ACB7274D4F8}" destId="{615AD724-E89D-499F-B7E1-A47EC04505DC}" srcOrd="0" destOrd="0" presId="urn:microsoft.com/office/officeart/2005/8/layout/lProcess1"/>
    <dgm:cxn modelId="{40B8041B-6FED-4AEC-ADDA-E4E9BA951F61}" type="presParOf" srcId="{3DCC0760-FF8C-4B01-9E65-3ACB7274D4F8}" destId="{E3F409FE-1BDE-4769-991C-89EDFD87CB3B}" srcOrd="1" destOrd="0" presId="urn:microsoft.com/office/officeart/2005/8/layout/lProcess1"/>
    <dgm:cxn modelId="{5189A770-F546-48ED-AB33-A7429A89BFF2}" type="presParOf" srcId="{3DCC0760-FF8C-4B01-9E65-3ACB7274D4F8}" destId="{55B2B47B-33B2-4565-8F5B-81776AD27098}" srcOrd="2" destOrd="0" presId="urn:microsoft.com/office/officeart/2005/8/layout/lProcess1"/>
    <dgm:cxn modelId="{8ABF3175-DAAF-4FAE-B225-85C2A4483880}" type="presParOf" srcId="{3DCC0760-FF8C-4B01-9E65-3ACB7274D4F8}" destId="{CE4FDBEA-7C6B-49B4-B9FC-39A1B04B3B62}" srcOrd="3" destOrd="0" presId="urn:microsoft.com/office/officeart/2005/8/layout/lProcess1"/>
    <dgm:cxn modelId="{74069293-56BB-449D-B484-8F9EB1843180}" type="presParOf" srcId="{3DCC0760-FF8C-4B01-9E65-3ACB7274D4F8}" destId="{AB0EEFC0-A6D0-434E-92FA-D06817BFDE8F}" srcOrd="4" destOrd="0" presId="urn:microsoft.com/office/officeart/2005/8/layout/lProcess1"/>
    <dgm:cxn modelId="{0398B81B-86FF-4017-96FB-BE11F90CC60A}" type="presParOf" srcId="{3DCC0760-FF8C-4B01-9E65-3ACB7274D4F8}" destId="{9BC4A38F-BC70-4731-9986-181DD38F7A0C}" srcOrd="5" destOrd="0" presId="urn:microsoft.com/office/officeart/2005/8/layout/lProcess1"/>
    <dgm:cxn modelId="{3045225B-24D8-49E6-B1C3-47205757C967}" type="presParOf" srcId="{3DCC0760-FF8C-4B01-9E65-3ACB7274D4F8}" destId="{9DB95338-0640-4E88-85B0-09A562F68A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013522-8354-42B5-B0E9-03262DCE318F}" type="doc">
      <dgm:prSet loTypeId="urn:microsoft.com/office/officeart/2005/8/layout/chevron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65EEDE4-0492-430F-B5F9-E88655EFDCC5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6599B8-6954-4D54-A91E-131E5D08BF8C}" type="parTrans" cxnId="{1F20D60B-B3F8-48FF-92C2-FE5F8070CD0C}">
      <dgm:prSet/>
      <dgm:spPr/>
      <dgm:t>
        <a:bodyPr/>
        <a:lstStyle/>
        <a:p>
          <a:endParaRPr lang="es-ES"/>
        </a:p>
      </dgm:t>
    </dgm:pt>
    <dgm:pt modelId="{34BC5819-2040-42D9-90AC-86DAAD85D25B}" type="sibTrans" cxnId="{1F20D60B-B3F8-48FF-92C2-FE5F8070CD0C}">
      <dgm:prSet/>
      <dgm:spPr/>
      <dgm:t>
        <a:bodyPr/>
        <a:lstStyle/>
        <a:p>
          <a:endParaRPr lang="es-ES"/>
        </a:p>
      </dgm:t>
    </dgm:pt>
    <dgm:pt modelId="{75EFAF9B-AB61-4C1C-B33C-FF757FDDC7C8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s-AR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Función evalúa </a:t>
          </a:r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C22DA1-9FA0-4BF6-B4BD-B2BD4BF37667}" type="parTrans" cxnId="{C902B949-BF80-4C7F-82C6-EC587081746C}">
      <dgm:prSet/>
      <dgm:spPr/>
      <dgm:t>
        <a:bodyPr/>
        <a:lstStyle/>
        <a:p>
          <a:endParaRPr lang="es-ES"/>
        </a:p>
      </dgm:t>
    </dgm:pt>
    <dgm:pt modelId="{A92E307B-87D6-4896-A096-F5D22A492FB7}" type="sibTrans" cxnId="{C902B949-BF80-4C7F-82C6-EC587081746C}">
      <dgm:prSet/>
      <dgm:spPr/>
      <dgm:t>
        <a:bodyPr/>
        <a:lstStyle/>
        <a:p>
          <a:endParaRPr lang="es-ES"/>
        </a:p>
      </dgm:t>
    </dgm:pt>
    <dgm:pt modelId="{9D17144D-4C0B-4BC4-B7E4-3ADD44DD3E9C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gm:t>
    </dgm:pt>
    <dgm:pt modelId="{B1A016A2-CB13-48B2-BCF4-7AE88EE4326F}" type="parTrans" cxnId="{6ADD99EB-C731-4256-9F6F-1050130CC3C6}">
      <dgm:prSet/>
      <dgm:spPr/>
      <dgm:t>
        <a:bodyPr/>
        <a:lstStyle/>
        <a:p>
          <a:endParaRPr lang="es-ES"/>
        </a:p>
      </dgm:t>
    </dgm:pt>
    <dgm:pt modelId="{B2F509CA-2815-4745-B5CF-601071A46BB4}" type="sibTrans" cxnId="{6ADD99EB-C731-4256-9F6F-1050130CC3C6}">
      <dgm:prSet/>
      <dgm:spPr/>
      <dgm:t>
        <a:bodyPr/>
        <a:lstStyle/>
        <a:p>
          <a:endParaRPr lang="es-ES"/>
        </a:p>
      </dgm:t>
    </dgm:pt>
    <dgm:pt modelId="{9651B9FC-1FEC-4B7E-AED4-A7C7A706ED48}">
      <dgm:prSet/>
      <dgm:spPr/>
      <dgm:t>
        <a:bodyPr/>
        <a:lstStyle/>
        <a:p>
          <a:pPr rtl="0"/>
          <a:r>
            <a:rPr lang="es-AR" b="0" dirty="0"/>
            <a:t>KNN</a:t>
          </a:r>
          <a:endParaRPr lang="en-US" b="0" dirty="0"/>
        </a:p>
      </dgm:t>
    </dgm:pt>
    <dgm:pt modelId="{8D5FFC08-F299-4D91-9DCE-AE798D61C71F}" type="parTrans" cxnId="{BDB9B13D-9817-426D-ADDE-6B52B0B91CD6}">
      <dgm:prSet/>
      <dgm:spPr/>
      <dgm:t>
        <a:bodyPr/>
        <a:lstStyle/>
        <a:p>
          <a:endParaRPr lang="es-ES"/>
        </a:p>
      </dgm:t>
    </dgm:pt>
    <dgm:pt modelId="{6C7D78AD-6852-4FB4-A2B0-9362A5423E0C}" type="sibTrans" cxnId="{BDB9B13D-9817-426D-ADDE-6B52B0B91CD6}">
      <dgm:prSet/>
      <dgm:spPr/>
      <dgm:t>
        <a:bodyPr/>
        <a:lstStyle/>
        <a:p>
          <a:endParaRPr lang="es-ES"/>
        </a:p>
      </dgm:t>
    </dgm:pt>
    <dgm:pt modelId="{162EB6A8-7ABE-42C5-AB7C-E564D5EF4986}">
      <dgm:prSet/>
      <dgm:spPr/>
      <dgm:t>
        <a:bodyPr/>
        <a:lstStyle/>
        <a:p>
          <a:pPr rtl="0"/>
          <a:r>
            <a:rPr lang="es-AR" b="0" dirty="0" err="1"/>
            <a:t>Logistic</a:t>
          </a:r>
          <a:r>
            <a:rPr lang="es-AR" b="0" dirty="0"/>
            <a:t> </a:t>
          </a:r>
          <a:r>
            <a:rPr lang="es-AR" b="0" dirty="0" err="1"/>
            <a:t>Regression</a:t>
          </a:r>
          <a:endParaRPr lang="en-US" b="0" dirty="0"/>
        </a:p>
      </dgm:t>
    </dgm:pt>
    <dgm:pt modelId="{E861C94E-E242-4AA7-9652-9F012FCB20CE}" type="parTrans" cxnId="{4729A67D-8C73-4F1F-8A46-4749F2008D50}">
      <dgm:prSet/>
      <dgm:spPr/>
      <dgm:t>
        <a:bodyPr/>
        <a:lstStyle/>
        <a:p>
          <a:endParaRPr lang="es-ES"/>
        </a:p>
      </dgm:t>
    </dgm:pt>
    <dgm:pt modelId="{67390EF0-EC54-45F8-AA10-5AC17CD491A2}" type="sibTrans" cxnId="{4729A67D-8C73-4F1F-8A46-4749F2008D50}">
      <dgm:prSet/>
      <dgm:spPr/>
      <dgm:t>
        <a:bodyPr/>
        <a:lstStyle/>
        <a:p>
          <a:endParaRPr lang="es-ES"/>
        </a:p>
      </dgm:t>
    </dgm:pt>
    <dgm:pt modelId="{7029ECE4-3A7D-4E08-874E-3457A44D3F8B}">
      <dgm:prSet/>
      <dgm:spPr/>
      <dgm:t>
        <a:bodyPr/>
        <a:lstStyle/>
        <a:p>
          <a:pPr rtl="0"/>
          <a:r>
            <a:rPr lang="es-AR" b="0" dirty="0" err="1"/>
            <a:t>Naive</a:t>
          </a:r>
          <a:r>
            <a:rPr lang="es-AR" b="0" dirty="0"/>
            <a:t> </a:t>
          </a:r>
          <a:r>
            <a:rPr lang="es-AR" b="0" dirty="0" err="1"/>
            <a:t>Bayes</a:t>
          </a:r>
          <a:endParaRPr lang="en-US" b="0" dirty="0"/>
        </a:p>
      </dgm:t>
    </dgm:pt>
    <dgm:pt modelId="{594058CE-D010-4BCE-A451-CCE3132966EA}" type="parTrans" cxnId="{C8D7E0C5-F904-4BD8-AD6B-3E3E2DED5C69}">
      <dgm:prSet/>
      <dgm:spPr/>
      <dgm:t>
        <a:bodyPr/>
        <a:lstStyle/>
        <a:p>
          <a:endParaRPr lang="es-ES"/>
        </a:p>
      </dgm:t>
    </dgm:pt>
    <dgm:pt modelId="{C0FE34FA-EB6B-4EAD-8915-992327C20A4E}" type="sibTrans" cxnId="{C8D7E0C5-F904-4BD8-AD6B-3E3E2DED5C69}">
      <dgm:prSet/>
      <dgm:spPr/>
      <dgm:t>
        <a:bodyPr/>
        <a:lstStyle/>
        <a:p>
          <a:endParaRPr lang="es-ES"/>
        </a:p>
      </dgm:t>
    </dgm:pt>
    <dgm:pt modelId="{E65AC690-B04D-410B-836E-7C93845CA27C}">
      <dgm:prSet/>
      <dgm:spPr/>
      <dgm:t>
        <a:bodyPr/>
        <a:lstStyle/>
        <a:p>
          <a:pPr rtl="0"/>
          <a:r>
            <a:rPr lang="es-AR" b="0" i="0" dirty="0"/>
            <a:t>F1 </a:t>
          </a:r>
          <a:r>
            <a:rPr lang="es-AR" b="0" i="0" dirty="0" err="1"/>
            <a:t>weighted</a:t>
          </a:r>
          <a:endParaRPr lang="en-US" dirty="0"/>
        </a:p>
      </dgm:t>
    </dgm:pt>
    <dgm:pt modelId="{5EB05C4A-DA60-4B23-B0BE-B58B130E9451}" type="parTrans" cxnId="{03AEF8B4-E283-40B3-930D-228F80768704}">
      <dgm:prSet/>
      <dgm:spPr/>
      <dgm:t>
        <a:bodyPr/>
        <a:lstStyle/>
        <a:p>
          <a:endParaRPr lang="es-ES"/>
        </a:p>
      </dgm:t>
    </dgm:pt>
    <dgm:pt modelId="{E2E44748-CB7A-4664-93CC-36BF85F2EC84}" type="sibTrans" cxnId="{03AEF8B4-E283-40B3-930D-228F80768704}">
      <dgm:prSet/>
      <dgm:spPr/>
      <dgm:t>
        <a:bodyPr/>
        <a:lstStyle/>
        <a:p>
          <a:endParaRPr lang="es-ES"/>
        </a:p>
      </dgm:t>
    </dgm:pt>
    <dgm:pt modelId="{1DFD49DE-EAF7-4BF9-8F05-809FD5A70746}">
      <dgm:prSet/>
      <dgm:spPr/>
      <dgm:t>
        <a:bodyPr/>
        <a:lstStyle/>
        <a:p>
          <a:r>
            <a:rPr lang="es-MX" dirty="0"/>
            <a:t>Modelo </a:t>
          </a:r>
          <a:r>
            <a:rPr lang="es-MX"/>
            <a:t>“</a:t>
          </a:r>
          <a:r>
            <a:rPr lang="es-MX" smtClean="0"/>
            <a:t>Default”</a:t>
          </a:r>
          <a:endParaRPr lang="en-US" dirty="0"/>
        </a:p>
      </dgm:t>
    </dgm:pt>
    <dgm:pt modelId="{12FC99DB-DD09-4373-9B83-86784F06E922}" type="parTrans" cxnId="{9C8FE3DC-39B3-4C62-8ADE-E91E9B4055BE}">
      <dgm:prSet/>
      <dgm:spPr/>
      <dgm:t>
        <a:bodyPr/>
        <a:lstStyle/>
        <a:p>
          <a:endParaRPr lang="es-ES"/>
        </a:p>
      </dgm:t>
    </dgm:pt>
    <dgm:pt modelId="{DF301B92-2BD9-4B6C-A3C3-71F3075E7F84}" type="sibTrans" cxnId="{9C8FE3DC-39B3-4C62-8ADE-E91E9B4055BE}">
      <dgm:prSet/>
      <dgm:spPr/>
      <dgm:t>
        <a:bodyPr/>
        <a:lstStyle/>
        <a:p>
          <a:endParaRPr lang="es-ES"/>
        </a:p>
      </dgm:t>
    </dgm:pt>
    <dgm:pt modelId="{74DFCB30-FF3F-4159-89F6-25E031ECD357}">
      <dgm:prSet/>
      <dgm:spPr/>
      <dgm:t>
        <a:bodyPr/>
        <a:lstStyle/>
        <a:p>
          <a:r>
            <a:rPr lang="en-US" b="0" dirty="0"/>
            <a:t>Decision Tree</a:t>
          </a:r>
        </a:p>
      </dgm:t>
    </dgm:pt>
    <dgm:pt modelId="{5CBC7491-9A1F-450A-B08F-6887F801FC3D}" type="parTrans" cxnId="{2081CBC7-33A8-46A0-B1BB-159C19F98C85}">
      <dgm:prSet/>
      <dgm:spPr/>
      <dgm:t>
        <a:bodyPr/>
        <a:lstStyle/>
        <a:p>
          <a:endParaRPr lang="es-ES"/>
        </a:p>
      </dgm:t>
    </dgm:pt>
    <dgm:pt modelId="{8C40892E-6DFD-40B8-BE30-F9C97D064007}" type="sibTrans" cxnId="{2081CBC7-33A8-46A0-B1BB-159C19F98C85}">
      <dgm:prSet/>
      <dgm:spPr/>
      <dgm:t>
        <a:bodyPr/>
        <a:lstStyle/>
        <a:p>
          <a:endParaRPr lang="es-ES"/>
        </a:p>
      </dgm:t>
    </dgm:pt>
    <dgm:pt modelId="{5D66C808-C320-4DCA-9A3E-70F88EC785A1}">
      <dgm:prSet/>
      <dgm:spPr/>
      <dgm:t>
        <a:bodyPr/>
        <a:lstStyle/>
        <a:p>
          <a:r>
            <a:rPr lang="en-US" b="0" i="0" dirty="0"/>
            <a:t>Random Forest</a:t>
          </a:r>
          <a:endParaRPr lang="en-US" b="0" dirty="0"/>
        </a:p>
      </dgm:t>
    </dgm:pt>
    <dgm:pt modelId="{6C038C64-8A0D-4C60-9BB4-A076BFA289F0}" type="parTrans" cxnId="{25DE33FE-D0B6-435C-A70E-B448BAD55C7D}">
      <dgm:prSet/>
      <dgm:spPr/>
      <dgm:t>
        <a:bodyPr/>
        <a:lstStyle/>
        <a:p>
          <a:endParaRPr lang="es-ES"/>
        </a:p>
      </dgm:t>
    </dgm:pt>
    <dgm:pt modelId="{0D9E46D1-11BC-425D-BDE2-E9626766B27D}" type="sibTrans" cxnId="{25DE33FE-D0B6-435C-A70E-B448BAD55C7D}">
      <dgm:prSet/>
      <dgm:spPr/>
      <dgm:t>
        <a:bodyPr/>
        <a:lstStyle/>
        <a:p>
          <a:endParaRPr lang="es-ES"/>
        </a:p>
      </dgm:t>
    </dgm:pt>
    <dgm:pt modelId="{43759FE6-54EF-4D54-97A5-437DA8A12AB2}">
      <dgm:prSet/>
      <dgm:spPr/>
      <dgm:t>
        <a:bodyPr/>
        <a:lstStyle/>
        <a:p>
          <a:r>
            <a:rPr lang="en-US" b="0" i="0" dirty="0" err="1"/>
            <a:t>ExtraTrees</a:t>
          </a:r>
          <a:endParaRPr lang="en-US" b="0" dirty="0"/>
        </a:p>
      </dgm:t>
    </dgm:pt>
    <dgm:pt modelId="{C580AAE7-E88B-4B8F-A87A-3A84D2786E28}" type="parTrans" cxnId="{529D6D3B-E68E-4861-A20F-3BE9D9F512AA}">
      <dgm:prSet/>
      <dgm:spPr/>
      <dgm:t>
        <a:bodyPr/>
        <a:lstStyle/>
        <a:p>
          <a:endParaRPr lang="es-ES"/>
        </a:p>
      </dgm:t>
    </dgm:pt>
    <dgm:pt modelId="{FADE8C08-5115-45D1-AEB5-9B355565A3F6}" type="sibTrans" cxnId="{529D6D3B-E68E-4861-A20F-3BE9D9F512AA}">
      <dgm:prSet/>
      <dgm:spPr/>
      <dgm:t>
        <a:bodyPr/>
        <a:lstStyle/>
        <a:p>
          <a:endParaRPr lang="es-ES"/>
        </a:p>
      </dgm:t>
    </dgm:pt>
    <dgm:pt modelId="{CDFE0B7B-2319-43C1-8EF9-C40B022AAE67}">
      <dgm:prSet/>
      <dgm:spPr/>
      <dgm:t>
        <a:bodyPr/>
        <a:lstStyle/>
        <a:p>
          <a:r>
            <a:rPr lang="en-US" b="0" i="0" dirty="0"/>
            <a:t>Ada Boost</a:t>
          </a:r>
          <a:endParaRPr lang="en-US" b="0" dirty="0"/>
        </a:p>
      </dgm:t>
    </dgm:pt>
    <dgm:pt modelId="{C5A5BF30-70FA-4831-B42D-AB4D54C30BC3}" type="parTrans" cxnId="{606CDDC4-2274-40ED-A51D-36E067F7BB35}">
      <dgm:prSet/>
      <dgm:spPr/>
      <dgm:t>
        <a:bodyPr/>
        <a:lstStyle/>
        <a:p>
          <a:endParaRPr lang="es-ES"/>
        </a:p>
      </dgm:t>
    </dgm:pt>
    <dgm:pt modelId="{2416084E-655C-49AD-A5EE-BD9BB722100E}" type="sibTrans" cxnId="{606CDDC4-2274-40ED-A51D-36E067F7BB35}">
      <dgm:prSet/>
      <dgm:spPr/>
      <dgm:t>
        <a:bodyPr/>
        <a:lstStyle/>
        <a:p>
          <a:endParaRPr lang="es-ES"/>
        </a:p>
      </dgm:t>
    </dgm:pt>
    <dgm:pt modelId="{7BCD39EF-FADC-485C-9289-B9699DCF114D}">
      <dgm:prSet/>
      <dgm:spPr/>
      <dgm:t>
        <a:bodyPr/>
        <a:lstStyle/>
        <a:p>
          <a:r>
            <a:rPr lang="es-MX" b="0" dirty="0" err="1"/>
            <a:t>Gradient</a:t>
          </a:r>
          <a:r>
            <a:rPr lang="es-MX" b="0" dirty="0"/>
            <a:t> </a:t>
          </a:r>
          <a:r>
            <a:rPr lang="es-MX" b="0" dirty="0" err="1"/>
            <a:t>Boost</a:t>
          </a:r>
          <a:endParaRPr lang="en-US" b="0" dirty="0"/>
        </a:p>
      </dgm:t>
    </dgm:pt>
    <dgm:pt modelId="{BA8AEA50-E483-468D-98FC-C74DED9BA912}" type="parTrans" cxnId="{26D3888D-A8C5-4F09-A041-9F842B38BB0D}">
      <dgm:prSet/>
      <dgm:spPr/>
      <dgm:t>
        <a:bodyPr/>
        <a:lstStyle/>
        <a:p>
          <a:endParaRPr lang="es-ES"/>
        </a:p>
      </dgm:t>
    </dgm:pt>
    <dgm:pt modelId="{445C789C-BB17-4D5B-AECB-1EF4A6317E70}" type="sibTrans" cxnId="{26D3888D-A8C5-4F09-A041-9F842B38BB0D}">
      <dgm:prSet/>
      <dgm:spPr/>
      <dgm:t>
        <a:bodyPr/>
        <a:lstStyle/>
        <a:p>
          <a:endParaRPr lang="es-ES"/>
        </a:p>
      </dgm:t>
    </dgm:pt>
    <dgm:pt modelId="{199A311E-330E-4CF1-9589-4EBEAFE15D27}">
      <dgm:prSet/>
      <dgm:spPr/>
      <dgm:t>
        <a:bodyPr/>
        <a:lstStyle/>
        <a:p>
          <a:r>
            <a:rPr lang="es-MX" b="0" dirty="0"/>
            <a:t>XG </a:t>
          </a:r>
          <a:r>
            <a:rPr lang="es-MX" b="0" dirty="0" err="1"/>
            <a:t>Boost</a:t>
          </a:r>
          <a:endParaRPr lang="en-US" b="0" dirty="0"/>
        </a:p>
      </dgm:t>
    </dgm:pt>
    <dgm:pt modelId="{40FED870-88EF-47F3-AE67-4F0E1F24CB7D}" type="parTrans" cxnId="{0DE648F3-50B9-4182-ACCF-EF26BC82C61D}">
      <dgm:prSet/>
      <dgm:spPr/>
      <dgm:t>
        <a:bodyPr/>
        <a:lstStyle/>
        <a:p>
          <a:endParaRPr lang="es-ES"/>
        </a:p>
      </dgm:t>
    </dgm:pt>
    <dgm:pt modelId="{CC291B27-574E-4E02-836D-543CD634D0A9}" type="sibTrans" cxnId="{0DE648F3-50B9-4182-ACCF-EF26BC82C61D}">
      <dgm:prSet/>
      <dgm:spPr/>
      <dgm:t>
        <a:bodyPr/>
        <a:lstStyle/>
        <a:p>
          <a:endParaRPr lang="es-ES"/>
        </a:p>
      </dgm:t>
    </dgm:pt>
    <dgm:pt modelId="{8F500C25-87E2-46E5-B512-8D11BDC1AA1A}">
      <dgm:prSet/>
      <dgm:spPr/>
      <dgm:t>
        <a:bodyPr/>
        <a:lstStyle/>
        <a:p>
          <a:r>
            <a:rPr lang="es-MX" b="0" dirty="0" err="1"/>
            <a:t>LightGBM</a:t>
          </a:r>
          <a:endParaRPr lang="en-US" b="0" dirty="0"/>
        </a:p>
      </dgm:t>
    </dgm:pt>
    <dgm:pt modelId="{F6EEC64C-F18A-4386-95CE-2F6E473093CF}" type="parTrans" cxnId="{A578317D-6CEF-4985-B383-5DC972322EA0}">
      <dgm:prSet/>
      <dgm:spPr/>
      <dgm:t>
        <a:bodyPr/>
        <a:lstStyle/>
        <a:p>
          <a:endParaRPr lang="es-ES"/>
        </a:p>
      </dgm:t>
    </dgm:pt>
    <dgm:pt modelId="{8BDD418E-FC19-4873-943E-23C712733BA9}" type="sibTrans" cxnId="{A578317D-6CEF-4985-B383-5DC972322EA0}">
      <dgm:prSet/>
      <dgm:spPr/>
      <dgm:t>
        <a:bodyPr/>
        <a:lstStyle/>
        <a:p>
          <a:endParaRPr lang="es-ES"/>
        </a:p>
      </dgm:t>
    </dgm:pt>
    <dgm:pt modelId="{D43A923C-5BB3-4617-A1A1-E45EB8385D20}">
      <dgm:prSet/>
      <dgm:spPr/>
      <dgm:t>
        <a:bodyPr/>
        <a:lstStyle/>
        <a:p>
          <a:r>
            <a:rPr lang="es-MX" b="0" dirty="0" err="1"/>
            <a:t>CatBoost</a:t>
          </a:r>
          <a:endParaRPr lang="en-US" b="0" dirty="0"/>
        </a:p>
      </dgm:t>
    </dgm:pt>
    <dgm:pt modelId="{3F3C0241-B3A6-4BCF-81E9-5A12A879D6BE}" type="parTrans" cxnId="{B1715EE9-DBA7-4209-9532-80D5802C0C55}">
      <dgm:prSet/>
      <dgm:spPr/>
      <dgm:t>
        <a:bodyPr/>
        <a:lstStyle/>
        <a:p>
          <a:endParaRPr lang="es-ES"/>
        </a:p>
      </dgm:t>
    </dgm:pt>
    <dgm:pt modelId="{F1E9BDEC-D5C2-4E02-BA83-7FF9CDC560DF}" type="sibTrans" cxnId="{B1715EE9-DBA7-4209-9532-80D5802C0C55}">
      <dgm:prSet/>
      <dgm:spPr/>
      <dgm:t>
        <a:bodyPr/>
        <a:lstStyle/>
        <a:p>
          <a:endParaRPr lang="es-ES"/>
        </a:p>
      </dgm:t>
    </dgm:pt>
    <dgm:pt modelId="{1BE4B81C-FFBD-4317-972A-B29675C0DC0F}">
      <dgm:prSet custT="1"/>
      <dgm:spPr/>
      <dgm:t>
        <a:bodyPr/>
        <a:lstStyle/>
        <a:p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Optimización Pipeline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776E24-B44C-4230-8AF4-E054314A3254}" type="parTrans" cxnId="{A83DEA4E-0014-407E-AA68-8D0FE0680495}">
      <dgm:prSet/>
      <dgm:spPr/>
      <dgm:t>
        <a:bodyPr/>
        <a:lstStyle/>
        <a:p>
          <a:endParaRPr lang="es-ES"/>
        </a:p>
      </dgm:t>
    </dgm:pt>
    <dgm:pt modelId="{1C4848AF-909D-46BE-983E-2CACF282AFB3}" type="sibTrans" cxnId="{A83DEA4E-0014-407E-AA68-8D0FE0680495}">
      <dgm:prSet/>
      <dgm:spPr/>
      <dgm:t>
        <a:bodyPr/>
        <a:lstStyle/>
        <a:p>
          <a:endParaRPr lang="es-ES"/>
        </a:p>
      </dgm:t>
    </dgm:pt>
    <dgm:pt modelId="{47287C96-E297-4B77-B387-CB5B2924B084}">
      <dgm:prSet/>
      <dgm:spPr/>
      <dgm:t>
        <a:bodyPr/>
        <a:lstStyle/>
        <a:p>
          <a:r>
            <a:rPr lang="es-MX" dirty="0"/>
            <a:t>Función para evaluar modelos y que </a:t>
          </a:r>
          <a:r>
            <a:rPr lang="es-MX" dirty="0" smtClean="0"/>
            <a:t>guarda </a:t>
          </a:r>
          <a:r>
            <a:rPr lang="es-MX" dirty="0"/>
            <a:t>diferentes métricas</a:t>
          </a:r>
          <a:r>
            <a:rPr lang="es-MX" dirty="0" smtClean="0"/>
            <a:t>:</a:t>
          </a:r>
          <a:endParaRPr lang="en-US" dirty="0"/>
        </a:p>
      </dgm:t>
    </dgm:pt>
    <dgm:pt modelId="{C4F7186B-F1F7-4F49-9E46-117358523EB0}" type="parTrans" cxnId="{2D50D004-C726-4622-A5EF-E55D4ECC52E7}">
      <dgm:prSet/>
      <dgm:spPr/>
      <dgm:t>
        <a:bodyPr/>
        <a:lstStyle/>
        <a:p>
          <a:endParaRPr lang="es-ES"/>
        </a:p>
      </dgm:t>
    </dgm:pt>
    <dgm:pt modelId="{A35BB56B-A2B4-42B2-8528-E0E8788E514D}" type="sibTrans" cxnId="{2D50D004-C726-4622-A5EF-E55D4ECC52E7}">
      <dgm:prSet/>
      <dgm:spPr/>
      <dgm:t>
        <a:bodyPr/>
        <a:lstStyle/>
        <a:p>
          <a:endParaRPr lang="es-ES"/>
        </a:p>
      </dgm:t>
    </dgm:pt>
    <dgm:pt modelId="{740B6D81-7C4B-4236-A636-DCB1CC1B5AF2}">
      <dgm:prSet/>
      <dgm:spPr/>
      <dgm:t>
        <a:bodyPr/>
        <a:lstStyle/>
        <a:p>
          <a:r>
            <a:rPr lang="es-AR" dirty="0" err="1" smtClean="0"/>
            <a:t>Acc</a:t>
          </a:r>
          <a:r>
            <a:rPr lang="es-AR" dirty="0" smtClean="0"/>
            <a:t>, F1,  </a:t>
          </a:r>
          <a:r>
            <a:rPr lang="es-AR" dirty="0" err="1" smtClean="0"/>
            <a:t>Recall</a:t>
          </a:r>
          <a:r>
            <a:rPr lang="es-AR" dirty="0" smtClean="0"/>
            <a:t>, </a:t>
          </a:r>
          <a:r>
            <a:rPr lang="es-AR" dirty="0" err="1" smtClean="0"/>
            <a:t>Precision</a:t>
          </a:r>
          <a:endParaRPr lang="en-US" dirty="0"/>
        </a:p>
      </dgm:t>
    </dgm:pt>
    <dgm:pt modelId="{9C6154E4-B4AA-4671-8EC1-0AE555BEA9EC}" type="parTrans" cxnId="{DDD4B727-B452-4FFE-8567-DB370B3E10B2}">
      <dgm:prSet/>
      <dgm:spPr/>
      <dgm:t>
        <a:bodyPr/>
        <a:lstStyle/>
        <a:p>
          <a:endParaRPr lang="es-ES"/>
        </a:p>
      </dgm:t>
    </dgm:pt>
    <dgm:pt modelId="{D2D3534C-FF2D-4EA7-80AB-C1C2E66743D3}" type="sibTrans" cxnId="{DDD4B727-B452-4FFE-8567-DB370B3E10B2}">
      <dgm:prSet/>
      <dgm:spPr/>
      <dgm:t>
        <a:bodyPr/>
        <a:lstStyle/>
        <a:p>
          <a:endParaRPr lang="es-ES"/>
        </a:p>
      </dgm:t>
    </dgm:pt>
    <dgm:pt modelId="{E40D7CD2-1536-4D34-8DAC-1A6EEA345A41}">
      <dgm:prSet/>
      <dgm:spPr/>
      <dgm:t>
        <a:bodyPr/>
        <a:lstStyle/>
        <a:p>
          <a:r>
            <a:rPr lang="es-MX" dirty="0" smtClean="0"/>
            <a:t>AUC ROC</a:t>
          </a:r>
          <a:endParaRPr lang="en-US" dirty="0"/>
        </a:p>
      </dgm:t>
    </dgm:pt>
    <dgm:pt modelId="{226831DE-9F9B-4A8F-981C-D7DCDB38ED99}" type="parTrans" cxnId="{DFEA668F-BC2F-41F8-B7EB-0CD2FD21757B}">
      <dgm:prSet/>
      <dgm:spPr/>
      <dgm:t>
        <a:bodyPr/>
        <a:lstStyle/>
        <a:p>
          <a:endParaRPr lang="es-ES"/>
        </a:p>
      </dgm:t>
    </dgm:pt>
    <dgm:pt modelId="{3D2EFBD9-876E-4A38-8BAA-26536089D602}" type="sibTrans" cxnId="{DFEA668F-BC2F-41F8-B7EB-0CD2FD21757B}">
      <dgm:prSet/>
      <dgm:spPr/>
      <dgm:t>
        <a:bodyPr/>
        <a:lstStyle/>
        <a:p>
          <a:endParaRPr lang="es-ES"/>
        </a:p>
      </dgm:t>
    </dgm:pt>
    <dgm:pt modelId="{80C85D22-8010-430E-B434-84888BA786A5}">
      <dgm:prSet/>
      <dgm:spPr/>
      <dgm:t>
        <a:bodyPr/>
        <a:lstStyle/>
        <a:p>
          <a:r>
            <a:rPr lang="es-MX" dirty="0" smtClean="0"/>
            <a:t>AUC PR</a:t>
          </a:r>
          <a:endParaRPr lang="en-US" dirty="0"/>
        </a:p>
      </dgm:t>
    </dgm:pt>
    <dgm:pt modelId="{8700B2AF-716F-4A5A-87D8-5C3537ECF4E0}" type="parTrans" cxnId="{B6FFA879-544B-44FF-B488-E9E2E95448BE}">
      <dgm:prSet/>
      <dgm:spPr/>
      <dgm:t>
        <a:bodyPr/>
        <a:lstStyle/>
        <a:p>
          <a:endParaRPr lang="es-ES"/>
        </a:p>
      </dgm:t>
    </dgm:pt>
    <dgm:pt modelId="{1308D407-2D03-4FC1-A269-902A2C845C3E}" type="sibTrans" cxnId="{B6FFA879-544B-44FF-B488-E9E2E95448BE}">
      <dgm:prSet/>
      <dgm:spPr/>
      <dgm:t>
        <a:bodyPr/>
        <a:lstStyle/>
        <a:p>
          <a:endParaRPr lang="es-ES"/>
        </a:p>
      </dgm:t>
    </dgm:pt>
    <dgm:pt modelId="{83982CAB-F882-4FD8-B7E2-B57CB3E32EBD}">
      <dgm:prSet/>
      <dgm:spPr/>
      <dgm:t>
        <a:bodyPr/>
        <a:lstStyle/>
        <a:p>
          <a:r>
            <a:rPr lang="en-US" b="0" i="0" dirty="0" smtClean="0"/>
            <a:t>Classification </a:t>
          </a:r>
          <a:r>
            <a:rPr lang="en-US" b="0" i="0" dirty="0"/>
            <a:t>report</a:t>
          </a:r>
          <a:endParaRPr lang="en-US" dirty="0"/>
        </a:p>
      </dgm:t>
    </dgm:pt>
    <dgm:pt modelId="{258EFDD0-77E7-479D-A7C6-3BBC9664D824}" type="sibTrans" cxnId="{A1BCB7B5-0485-4E53-8DF5-2068F4E407C7}">
      <dgm:prSet/>
      <dgm:spPr/>
      <dgm:t>
        <a:bodyPr/>
        <a:lstStyle/>
        <a:p>
          <a:endParaRPr lang="es-ES"/>
        </a:p>
      </dgm:t>
    </dgm:pt>
    <dgm:pt modelId="{AFEA45C5-85E3-4D69-812A-CC984671155C}" type="parTrans" cxnId="{A1BCB7B5-0485-4E53-8DF5-2068F4E407C7}">
      <dgm:prSet/>
      <dgm:spPr/>
      <dgm:t>
        <a:bodyPr/>
        <a:lstStyle/>
        <a:p>
          <a:endParaRPr lang="es-ES"/>
        </a:p>
      </dgm:t>
    </dgm:pt>
    <dgm:pt modelId="{2FEB8A00-EBE6-4A58-B3DA-27A87202CF7C}">
      <dgm:prSet/>
      <dgm:spPr/>
      <dgm:t>
        <a:bodyPr/>
        <a:lstStyle/>
        <a:p>
          <a:r>
            <a:rPr lang="es-MX" dirty="0"/>
            <a:t>Modelo “</a:t>
          </a:r>
          <a:r>
            <a:rPr lang="es-MX" dirty="0" err="1"/>
            <a:t>Grid</a:t>
          </a:r>
          <a:r>
            <a:rPr lang="es-MX" dirty="0"/>
            <a:t>”</a:t>
          </a:r>
          <a:endParaRPr lang="en-US" dirty="0"/>
        </a:p>
      </dgm:t>
    </dgm:pt>
    <dgm:pt modelId="{8C2064CA-E1E8-4128-A59C-C2781AEEE825}" type="sibTrans" cxnId="{56F7E243-CAF5-483C-A98F-FC4A998A007C}">
      <dgm:prSet/>
      <dgm:spPr/>
      <dgm:t>
        <a:bodyPr/>
        <a:lstStyle/>
        <a:p>
          <a:endParaRPr lang="es-ES"/>
        </a:p>
      </dgm:t>
    </dgm:pt>
    <dgm:pt modelId="{7E467EF3-AE7D-460A-ACB9-F4F0757C8C6C}" type="parTrans" cxnId="{56F7E243-CAF5-483C-A98F-FC4A998A007C}">
      <dgm:prSet/>
      <dgm:spPr/>
      <dgm:t>
        <a:bodyPr/>
        <a:lstStyle/>
        <a:p>
          <a:endParaRPr lang="es-ES"/>
        </a:p>
      </dgm:t>
    </dgm:pt>
    <dgm:pt modelId="{83669C3E-CFFE-47A2-B200-586A9E0073B7}">
      <dgm:prSet/>
      <dgm:spPr/>
      <dgm:t>
        <a:bodyPr/>
        <a:lstStyle/>
        <a:p>
          <a:r>
            <a:rPr lang="es-AR" b="0" dirty="0" smtClean="0"/>
            <a:t>Comparación de modelos</a:t>
          </a:r>
          <a:endParaRPr lang="en-US" b="0" dirty="0"/>
        </a:p>
      </dgm:t>
    </dgm:pt>
    <dgm:pt modelId="{9E23C843-9CDD-4341-83E5-38DC2B290799}" type="parTrans" cxnId="{C0ADCAF6-5B96-4287-88AB-F7760F51D09B}">
      <dgm:prSet/>
      <dgm:spPr/>
      <dgm:t>
        <a:bodyPr/>
        <a:lstStyle/>
        <a:p>
          <a:endParaRPr lang="es-ES"/>
        </a:p>
      </dgm:t>
    </dgm:pt>
    <dgm:pt modelId="{7B1ECA84-4E01-4FC4-9BAC-18177609C0C7}" type="sibTrans" cxnId="{C0ADCAF6-5B96-4287-88AB-F7760F51D09B}">
      <dgm:prSet/>
      <dgm:spPr/>
      <dgm:t>
        <a:bodyPr/>
        <a:lstStyle/>
        <a:p>
          <a:endParaRPr lang="es-ES"/>
        </a:p>
      </dgm:t>
    </dgm:pt>
    <dgm:pt modelId="{CA958230-EC5C-4515-91BA-A1F562E9764D}">
      <dgm:prSet/>
      <dgm:spPr/>
      <dgm:t>
        <a:bodyPr/>
        <a:lstStyle/>
        <a:p>
          <a:r>
            <a:rPr lang="es-AR" b="0" dirty="0" smtClean="0"/>
            <a:t>Se comparan los modelos mediante las métricas seleccionadas gráficamente</a:t>
          </a:r>
          <a:endParaRPr lang="en-US" b="0" dirty="0"/>
        </a:p>
      </dgm:t>
    </dgm:pt>
    <dgm:pt modelId="{B78724BD-255D-40FD-9EE3-788614783714}" type="parTrans" cxnId="{00658246-7823-4DAC-B8B6-03986E15B166}">
      <dgm:prSet/>
      <dgm:spPr/>
      <dgm:t>
        <a:bodyPr/>
        <a:lstStyle/>
        <a:p>
          <a:endParaRPr lang="es-ES"/>
        </a:p>
      </dgm:t>
    </dgm:pt>
    <dgm:pt modelId="{5BBA03F1-B68A-4E66-858F-F98591CD1295}" type="sibTrans" cxnId="{00658246-7823-4DAC-B8B6-03986E15B166}">
      <dgm:prSet/>
      <dgm:spPr/>
      <dgm:t>
        <a:bodyPr/>
        <a:lstStyle/>
        <a:p>
          <a:endParaRPr lang="es-ES"/>
        </a:p>
      </dgm:t>
    </dgm:pt>
    <dgm:pt modelId="{5C763256-136B-416C-9596-2A8C18A31D10}">
      <dgm:prSet custT="1"/>
      <dgm:spPr/>
      <dgm:t>
        <a:bodyPr/>
        <a:lstStyle/>
        <a:p>
          <a:r>
            <a:rPr lang="es-MX" sz="2000" b="0" i="0" dirty="0" smtClean="0">
              <a:effectLst/>
            </a:rPr>
            <a:t>Elección de mejor combinación de </a:t>
          </a:r>
          <a:r>
            <a:rPr lang="es-MX" sz="2000" b="0" i="0" dirty="0" err="1" smtClean="0">
              <a:effectLst/>
            </a:rPr>
            <a:t>hiperparametros</a:t>
          </a:r>
          <a:r>
            <a:rPr lang="es-MX" sz="2000" b="0" i="0" dirty="0" smtClean="0">
              <a:effectLst/>
            </a:rPr>
            <a:t> con pipeline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A10940-B0AB-48BB-9927-681738A080E4}" type="parTrans" cxnId="{41F06A4F-2B27-4829-9095-1C738FB7809C}">
      <dgm:prSet/>
      <dgm:spPr/>
      <dgm:t>
        <a:bodyPr/>
        <a:lstStyle/>
        <a:p>
          <a:endParaRPr lang="es-ES"/>
        </a:p>
      </dgm:t>
    </dgm:pt>
    <dgm:pt modelId="{42A5D97A-B71B-4C94-896B-DB989CC68386}" type="sibTrans" cxnId="{41F06A4F-2B27-4829-9095-1C738FB7809C}">
      <dgm:prSet/>
      <dgm:spPr/>
      <dgm:t>
        <a:bodyPr/>
        <a:lstStyle/>
        <a:p>
          <a:endParaRPr lang="es-ES"/>
        </a:p>
      </dgm:t>
    </dgm:pt>
    <dgm:pt modelId="{010755F6-558C-4F34-9AEB-679D52637142}" type="pres">
      <dgm:prSet presAssocID="{03013522-8354-42B5-B0E9-03262DCE31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2A2850-51B7-4F4F-AF87-E99CD1D26846}" type="pres">
      <dgm:prSet presAssocID="{765EEDE4-0492-430F-B5F9-E88655EFDCC5}" presName="composite" presStyleCnt="0"/>
      <dgm:spPr/>
    </dgm:pt>
    <dgm:pt modelId="{53D4B2F3-814B-4055-B205-7BE99889E443}" type="pres">
      <dgm:prSet presAssocID="{765EEDE4-0492-430F-B5F9-E88655EFDCC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F34CFD-7A5B-4919-943F-5D019798CCD2}" type="pres">
      <dgm:prSet presAssocID="{765EEDE4-0492-430F-B5F9-E88655EFDCC5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223758-4DBF-4D43-9FFF-3AA08DD1C5C9}" type="pres">
      <dgm:prSet presAssocID="{34BC5819-2040-42D9-90AC-86DAAD85D25B}" presName="space" presStyleCnt="0"/>
      <dgm:spPr/>
    </dgm:pt>
    <dgm:pt modelId="{E2DA34CA-2937-41C1-AAC6-283B6E6DA1E6}" type="pres">
      <dgm:prSet presAssocID="{75EFAF9B-AB61-4C1C-B33C-FF757FDDC7C8}" presName="composite" presStyleCnt="0"/>
      <dgm:spPr/>
    </dgm:pt>
    <dgm:pt modelId="{97A814AC-D9BD-4334-9434-BC43EEC900ED}" type="pres">
      <dgm:prSet presAssocID="{75EFAF9B-AB61-4C1C-B33C-FF757FDDC7C8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7A619F-5AE4-4184-9CFD-4824E350CEAC}" type="pres">
      <dgm:prSet presAssocID="{75EFAF9B-AB61-4C1C-B33C-FF757FDDC7C8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3AAE67-A2BD-4793-A006-3E3A5131E444}" type="pres">
      <dgm:prSet presAssocID="{A92E307B-87D6-4896-A096-F5D22A492FB7}" presName="space" presStyleCnt="0"/>
      <dgm:spPr/>
    </dgm:pt>
    <dgm:pt modelId="{1CC28A57-D38E-49A4-9880-EF1FACFDC696}" type="pres">
      <dgm:prSet presAssocID="{9D17144D-4C0B-4BC4-B7E4-3ADD44DD3E9C}" presName="composite" presStyleCnt="0"/>
      <dgm:spPr/>
    </dgm:pt>
    <dgm:pt modelId="{127F190B-A0BD-43FA-ADB2-255D2E2C2CE3}" type="pres">
      <dgm:prSet presAssocID="{9D17144D-4C0B-4BC4-B7E4-3ADD44DD3E9C}" presName="parTx" presStyleLbl="node1" presStyleIdx="2" presStyleCnt="5" custLinFactNeighborX="139" custLinFactNeighborY="-15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62FF02-D956-46B1-B467-D03684FCCFE4}" type="pres">
      <dgm:prSet presAssocID="{9D17144D-4C0B-4BC4-B7E4-3ADD44DD3E9C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92AA04-62A6-4235-B45A-4B4D305F6740}" type="pres">
      <dgm:prSet presAssocID="{B2F509CA-2815-4745-B5CF-601071A46BB4}" presName="space" presStyleCnt="0"/>
      <dgm:spPr/>
    </dgm:pt>
    <dgm:pt modelId="{C03CDBA6-6760-452A-AA21-797E76114580}" type="pres">
      <dgm:prSet presAssocID="{83669C3E-CFFE-47A2-B200-586A9E0073B7}" presName="composite" presStyleCnt="0"/>
      <dgm:spPr/>
    </dgm:pt>
    <dgm:pt modelId="{D9D6633F-1E3D-4B03-9B76-247E36FEE500}" type="pres">
      <dgm:prSet presAssocID="{83669C3E-CFFE-47A2-B200-586A9E0073B7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63FFC0-3A38-4B37-ACED-0E68304DAE51}" type="pres">
      <dgm:prSet presAssocID="{83669C3E-CFFE-47A2-B200-586A9E0073B7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4416C-119E-4A98-AA3D-390AD3714594}" type="pres">
      <dgm:prSet presAssocID="{7B1ECA84-4E01-4FC4-9BAC-18177609C0C7}" presName="space" presStyleCnt="0"/>
      <dgm:spPr/>
    </dgm:pt>
    <dgm:pt modelId="{155AB595-FF28-4CF3-8C68-8AD3FEDF2428}" type="pres">
      <dgm:prSet presAssocID="{1BE4B81C-FFBD-4317-972A-B29675C0DC0F}" presName="composite" presStyleCnt="0"/>
      <dgm:spPr/>
    </dgm:pt>
    <dgm:pt modelId="{78CC7DBA-41AF-4BB2-B864-4E1597528A9D}" type="pres">
      <dgm:prSet presAssocID="{1BE4B81C-FFBD-4317-972A-B29675C0DC0F}" presName="parTx" presStyleLbl="node1" presStyleIdx="4" presStyleCnt="5" custScaleX="1101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CB50D9-7A84-4F34-853C-04C163A10E8C}" type="pres">
      <dgm:prSet presAssocID="{1BE4B81C-FFBD-4317-972A-B29675C0DC0F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18A77AB-6AB5-4858-90ED-98E81E826F3D}" type="presOf" srcId="{9651B9FC-1FEC-4B7E-AED4-A7C7A706ED48}" destId="{6362FF02-D956-46B1-B467-D03684FCCFE4}" srcOrd="0" destOrd="0" presId="urn:microsoft.com/office/officeart/2005/8/layout/chevron1"/>
    <dgm:cxn modelId="{1AC0EC27-96E3-4E2B-B45E-9F50F007CBBE}" type="presOf" srcId="{03013522-8354-42B5-B0E9-03262DCE318F}" destId="{010755F6-558C-4F34-9AEB-679D52637142}" srcOrd="0" destOrd="0" presId="urn:microsoft.com/office/officeart/2005/8/layout/chevron1"/>
    <dgm:cxn modelId="{F6112C22-D954-4B66-B5F5-AEF694429F55}" type="presOf" srcId="{8F500C25-87E2-46E5-B512-8D11BDC1AA1A}" destId="{6362FF02-D956-46B1-B467-D03684FCCFE4}" srcOrd="0" destOrd="9" presId="urn:microsoft.com/office/officeart/2005/8/layout/chevron1"/>
    <dgm:cxn modelId="{2D50D004-C726-4622-A5EF-E55D4ECC52E7}" srcId="{75EFAF9B-AB61-4C1C-B33C-FF757FDDC7C8}" destId="{47287C96-E297-4B77-B387-CB5B2924B084}" srcOrd="0" destOrd="0" parTransId="{C4F7186B-F1F7-4F49-9E46-117358523EB0}" sibTransId="{A35BB56B-A2B4-42B2-8528-E0E8788E514D}"/>
    <dgm:cxn modelId="{75DF64FB-14C6-4920-95CC-F55E9DA277F7}" type="presOf" srcId="{D43A923C-5BB3-4617-A1A1-E45EB8385D20}" destId="{6362FF02-D956-46B1-B467-D03684FCCFE4}" srcOrd="0" destOrd="10" presId="urn:microsoft.com/office/officeart/2005/8/layout/chevron1"/>
    <dgm:cxn modelId="{A1BCB7B5-0485-4E53-8DF5-2068F4E407C7}" srcId="{47287C96-E297-4B77-B387-CB5B2924B084}" destId="{83982CAB-F882-4FD8-B7E2-B57CB3E32EBD}" srcOrd="0" destOrd="0" parTransId="{AFEA45C5-85E3-4D69-812A-CC984671155C}" sibTransId="{258EFDD0-77E7-479D-A7C6-3BBC9664D824}"/>
    <dgm:cxn modelId="{DDD4B727-B452-4FFE-8567-DB370B3E10B2}" srcId="{47287C96-E297-4B77-B387-CB5B2924B084}" destId="{740B6D81-7C4B-4236-A636-DCB1CC1B5AF2}" srcOrd="1" destOrd="0" parTransId="{9C6154E4-B4AA-4671-8EC1-0AE555BEA9EC}" sibTransId="{D2D3534C-FF2D-4EA7-80AB-C1C2E66743D3}"/>
    <dgm:cxn modelId="{C58C09A5-2874-4AB1-96DD-30BB2492201E}" type="presOf" srcId="{47287C96-E297-4B77-B387-CB5B2924B084}" destId="{B07A619F-5AE4-4184-9CFD-4824E350CEAC}" srcOrd="0" destOrd="0" presId="urn:microsoft.com/office/officeart/2005/8/layout/chevron1"/>
    <dgm:cxn modelId="{E93B145A-3A08-4167-A64C-A4738E3C5B52}" type="presOf" srcId="{1DFD49DE-EAF7-4BF9-8F05-809FD5A70746}" destId="{B07A619F-5AE4-4184-9CFD-4824E350CEAC}" srcOrd="0" destOrd="5" presId="urn:microsoft.com/office/officeart/2005/8/layout/chevron1"/>
    <dgm:cxn modelId="{73325F27-51B8-4760-A1D1-CB8A17E24206}" type="presOf" srcId="{E40D7CD2-1536-4D34-8DAC-1A6EEA345A41}" destId="{B07A619F-5AE4-4184-9CFD-4824E350CEAC}" srcOrd="0" destOrd="3" presId="urn:microsoft.com/office/officeart/2005/8/layout/chevron1"/>
    <dgm:cxn modelId="{6ADD99EB-C731-4256-9F6F-1050130CC3C6}" srcId="{03013522-8354-42B5-B0E9-03262DCE318F}" destId="{9D17144D-4C0B-4BC4-B7E4-3ADD44DD3E9C}" srcOrd="2" destOrd="0" parTransId="{B1A016A2-CB13-48B2-BCF4-7AE88EE4326F}" sibTransId="{B2F509CA-2815-4745-B5CF-601071A46BB4}"/>
    <dgm:cxn modelId="{B1FB5723-92EA-459D-A90E-73139F704CDE}" type="presOf" srcId="{199A311E-330E-4CF1-9589-4EBEAFE15D27}" destId="{6362FF02-D956-46B1-B467-D03684FCCFE4}" srcOrd="0" destOrd="8" presId="urn:microsoft.com/office/officeart/2005/8/layout/chevron1"/>
    <dgm:cxn modelId="{767B12CB-9A68-4329-BD21-E887EF16831C}" type="presOf" srcId="{43759FE6-54EF-4D54-97A5-437DA8A12AB2}" destId="{6362FF02-D956-46B1-B467-D03684FCCFE4}" srcOrd="0" destOrd="5" presId="urn:microsoft.com/office/officeart/2005/8/layout/chevron1"/>
    <dgm:cxn modelId="{1FC31249-76A9-4480-9663-16A2B8D97EC7}" type="presOf" srcId="{83669C3E-CFFE-47A2-B200-586A9E0073B7}" destId="{D9D6633F-1E3D-4B03-9B76-247E36FEE500}" srcOrd="0" destOrd="0" presId="urn:microsoft.com/office/officeart/2005/8/layout/chevron1"/>
    <dgm:cxn modelId="{977B3AB1-00F0-4488-97B1-1D60A7307C7D}" type="presOf" srcId="{162EB6A8-7ABE-42C5-AB7C-E564D5EF4986}" destId="{6362FF02-D956-46B1-B467-D03684FCCFE4}" srcOrd="0" destOrd="1" presId="urn:microsoft.com/office/officeart/2005/8/layout/chevron1"/>
    <dgm:cxn modelId="{A83DEA4E-0014-407E-AA68-8D0FE0680495}" srcId="{03013522-8354-42B5-B0E9-03262DCE318F}" destId="{1BE4B81C-FFBD-4317-972A-B29675C0DC0F}" srcOrd="4" destOrd="0" parTransId="{73776E24-B44C-4230-8AF4-E054314A3254}" sibTransId="{1C4848AF-909D-46BE-983E-2CACF282AFB3}"/>
    <dgm:cxn modelId="{D51EDE02-B6B1-40AF-BFA1-168577245CA6}" type="presOf" srcId="{83982CAB-F882-4FD8-B7E2-B57CB3E32EBD}" destId="{B07A619F-5AE4-4184-9CFD-4824E350CEAC}" srcOrd="0" destOrd="1" presId="urn:microsoft.com/office/officeart/2005/8/layout/chevron1"/>
    <dgm:cxn modelId="{D01ACDB6-5017-403C-B3C4-7FA789F5D1ED}" type="presOf" srcId="{75EFAF9B-AB61-4C1C-B33C-FF757FDDC7C8}" destId="{97A814AC-D9BD-4334-9434-BC43EEC900ED}" srcOrd="0" destOrd="0" presId="urn:microsoft.com/office/officeart/2005/8/layout/chevron1"/>
    <dgm:cxn modelId="{529D6D3B-E68E-4861-A20F-3BE9D9F512AA}" srcId="{9D17144D-4C0B-4BC4-B7E4-3ADD44DD3E9C}" destId="{43759FE6-54EF-4D54-97A5-437DA8A12AB2}" srcOrd="5" destOrd="0" parTransId="{C580AAE7-E88B-4B8F-A87A-3A84D2786E28}" sibTransId="{FADE8C08-5115-45D1-AEB5-9B355565A3F6}"/>
    <dgm:cxn modelId="{2081CBC7-33A8-46A0-B1BB-159C19F98C85}" srcId="{9D17144D-4C0B-4BC4-B7E4-3ADD44DD3E9C}" destId="{74DFCB30-FF3F-4159-89F6-25E031ECD357}" srcOrd="3" destOrd="0" parTransId="{5CBC7491-9A1F-450A-B08F-6887F801FC3D}" sibTransId="{8C40892E-6DFD-40B8-BE30-F9C97D064007}"/>
    <dgm:cxn modelId="{1F20D60B-B3F8-48FF-92C2-FE5F8070CD0C}" srcId="{03013522-8354-42B5-B0E9-03262DCE318F}" destId="{765EEDE4-0492-430F-B5F9-E88655EFDCC5}" srcOrd="0" destOrd="0" parTransId="{EC6599B8-6954-4D54-A91E-131E5D08BF8C}" sibTransId="{34BC5819-2040-42D9-90AC-86DAAD85D25B}"/>
    <dgm:cxn modelId="{E329A0F9-AA1E-4B00-9F20-95280297C81D}" type="presOf" srcId="{E65AC690-B04D-410B-836E-7C93845CA27C}" destId="{2AF34CFD-7A5B-4919-943F-5D019798CCD2}" srcOrd="0" destOrd="0" presId="urn:microsoft.com/office/officeart/2005/8/layout/chevron1"/>
    <dgm:cxn modelId="{78DE9764-4B3A-455E-8889-02F015803C54}" type="presOf" srcId="{CDFE0B7B-2319-43C1-8EF9-C40B022AAE67}" destId="{6362FF02-D956-46B1-B467-D03684FCCFE4}" srcOrd="0" destOrd="6" presId="urn:microsoft.com/office/officeart/2005/8/layout/chevron1"/>
    <dgm:cxn modelId="{4729A67D-8C73-4F1F-8A46-4749F2008D50}" srcId="{9D17144D-4C0B-4BC4-B7E4-3ADD44DD3E9C}" destId="{162EB6A8-7ABE-42C5-AB7C-E564D5EF4986}" srcOrd="1" destOrd="0" parTransId="{E861C94E-E242-4AA7-9652-9F012FCB20CE}" sibTransId="{67390EF0-EC54-45F8-AA10-5AC17CD491A2}"/>
    <dgm:cxn modelId="{25DE33FE-D0B6-435C-A70E-B448BAD55C7D}" srcId="{9D17144D-4C0B-4BC4-B7E4-3ADD44DD3E9C}" destId="{5D66C808-C320-4DCA-9A3E-70F88EC785A1}" srcOrd="4" destOrd="0" parTransId="{6C038C64-8A0D-4C60-9BB4-A076BFA289F0}" sibTransId="{0D9E46D1-11BC-425D-BDE2-E9626766B27D}"/>
    <dgm:cxn modelId="{C8D7E0C5-F904-4BD8-AD6B-3E3E2DED5C69}" srcId="{9D17144D-4C0B-4BC4-B7E4-3ADD44DD3E9C}" destId="{7029ECE4-3A7D-4E08-874E-3457A44D3F8B}" srcOrd="2" destOrd="0" parTransId="{594058CE-D010-4BCE-A451-CCE3132966EA}" sibTransId="{C0FE34FA-EB6B-4EAD-8915-992327C20A4E}"/>
    <dgm:cxn modelId="{5D8403D1-ECC5-4346-9AC3-4FF793B39861}" type="presOf" srcId="{9D17144D-4C0B-4BC4-B7E4-3ADD44DD3E9C}" destId="{127F190B-A0BD-43FA-ADB2-255D2E2C2CE3}" srcOrd="0" destOrd="0" presId="urn:microsoft.com/office/officeart/2005/8/layout/chevron1"/>
    <dgm:cxn modelId="{606CDDC4-2274-40ED-A51D-36E067F7BB35}" srcId="{9D17144D-4C0B-4BC4-B7E4-3ADD44DD3E9C}" destId="{CDFE0B7B-2319-43C1-8EF9-C40B022AAE67}" srcOrd="6" destOrd="0" parTransId="{C5A5BF30-70FA-4831-B42D-AB4D54C30BC3}" sibTransId="{2416084E-655C-49AD-A5EE-BD9BB722100E}"/>
    <dgm:cxn modelId="{7E46D9A6-8D44-4A59-AD6F-E9EEE998154A}" type="presOf" srcId="{5D66C808-C320-4DCA-9A3E-70F88EC785A1}" destId="{6362FF02-D956-46B1-B467-D03684FCCFE4}" srcOrd="0" destOrd="4" presId="urn:microsoft.com/office/officeart/2005/8/layout/chevron1"/>
    <dgm:cxn modelId="{A578317D-6CEF-4985-B383-5DC972322EA0}" srcId="{9D17144D-4C0B-4BC4-B7E4-3ADD44DD3E9C}" destId="{8F500C25-87E2-46E5-B512-8D11BDC1AA1A}" srcOrd="9" destOrd="0" parTransId="{F6EEC64C-F18A-4386-95CE-2F6E473093CF}" sibTransId="{8BDD418E-FC19-4873-943E-23C712733BA9}"/>
    <dgm:cxn modelId="{FB9C9E3D-9D65-4C3A-9579-51FDA0AFEE08}" type="presOf" srcId="{2FEB8A00-EBE6-4A58-B3DA-27A87202CF7C}" destId="{B07A619F-5AE4-4184-9CFD-4824E350CEAC}" srcOrd="0" destOrd="6" presId="urn:microsoft.com/office/officeart/2005/8/layout/chevron1"/>
    <dgm:cxn modelId="{C0ADCAF6-5B96-4287-88AB-F7760F51D09B}" srcId="{03013522-8354-42B5-B0E9-03262DCE318F}" destId="{83669C3E-CFFE-47A2-B200-586A9E0073B7}" srcOrd="3" destOrd="0" parTransId="{9E23C843-9CDD-4341-83E5-38DC2B290799}" sibTransId="{7B1ECA84-4E01-4FC4-9BAC-18177609C0C7}"/>
    <dgm:cxn modelId="{D078E637-8EB7-4E5D-904D-8F011432CAA1}" type="presOf" srcId="{765EEDE4-0492-430F-B5F9-E88655EFDCC5}" destId="{53D4B2F3-814B-4055-B205-7BE99889E443}" srcOrd="0" destOrd="0" presId="urn:microsoft.com/office/officeart/2005/8/layout/chevron1"/>
    <dgm:cxn modelId="{CEC37EB7-0320-4765-9166-9AFAE3D8FCC4}" type="presOf" srcId="{740B6D81-7C4B-4236-A636-DCB1CC1B5AF2}" destId="{B07A619F-5AE4-4184-9CFD-4824E350CEAC}" srcOrd="0" destOrd="2" presId="urn:microsoft.com/office/officeart/2005/8/layout/chevron1"/>
    <dgm:cxn modelId="{0DE648F3-50B9-4182-ACCF-EF26BC82C61D}" srcId="{9D17144D-4C0B-4BC4-B7E4-3ADD44DD3E9C}" destId="{199A311E-330E-4CF1-9589-4EBEAFE15D27}" srcOrd="8" destOrd="0" parTransId="{40FED870-88EF-47F3-AE67-4F0E1F24CB7D}" sibTransId="{CC291B27-574E-4E02-836D-543CD634D0A9}"/>
    <dgm:cxn modelId="{BDB9B13D-9817-426D-ADDE-6B52B0B91CD6}" srcId="{9D17144D-4C0B-4BC4-B7E4-3ADD44DD3E9C}" destId="{9651B9FC-1FEC-4B7E-AED4-A7C7A706ED48}" srcOrd="0" destOrd="0" parTransId="{8D5FFC08-F299-4D91-9DCE-AE798D61C71F}" sibTransId="{6C7D78AD-6852-4FB4-A2B0-9362A5423E0C}"/>
    <dgm:cxn modelId="{86960D3F-D186-4C76-B81A-30331284BDA8}" type="presOf" srcId="{74DFCB30-FF3F-4159-89F6-25E031ECD357}" destId="{6362FF02-D956-46B1-B467-D03684FCCFE4}" srcOrd="0" destOrd="3" presId="urn:microsoft.com/office/officeart/2005/8/layout/chevron1"/>
    <dgm:cxn modelId="{5DE88461-8FF2-48A5-8A8C-C0D6BD3AA036}" type="presOf" srcId="{7029ECE4-3A7D-4E08-874E-3457A44D3F8B}" destId="{6362FF02-D956-46B1-B467-D03684FCCFE4}" srcOrd="0" destOrd="2" presId="urn:microsoft.com/office/officeart/2005/8/layout/chevron1"/>
    <dgm:cxn modelId="{41F06A4F-2B27-4829-9095-1C738FB7809C}" srcId="{1BE4B81C-FFBD-4317-972A-B29675C0DC0F}" destId="{5C763256-136B-416C-9596-2A8C18A31D10}" srcOrd="0" destOrd="0" parTransId="{94A10940-B0AB-48BB-9927-681738A080E4}" sibTransId="{42A5D97A-B71B-4C94-896B-DB989CC68386}"/>
    <dgm:cxn modelId="{56F7E243-CAF5-483C-A98F-FC4A998A007C}" srcId="{75EFAF9B-AB61-4C1C-B33C-FF757FDDC7C8}" destId="{2FEB8A00-EBE6-4A58-B3DA-27A87202CF7C}" srcOrd="2" destOrd="0" parTransId="{7E467EF3-AE7D-460A-ACB9-F4F0757C8C6C}" sibTransId="{8C2064CA-E1E8-4128-A59C-C2781AEEE825}"/>
    <dgm:cxn modelId="{00658246-7823-4DAC-B8B6-03986E15B166}" srcId="{83669C3E-CFFE-47A2-B200-586A9E0073B7}" destId="{CA958230-EC5C-4515-91BA-A1F562E9764D}" srcOrd="0" destOrd="0" parTransId="{B78724BD-255D-40FD-9EE3-788614783714}" sibTransId="{5BBA03F1-B68A-4E66-858F-F98591CD1295}"/>
    <dgm:cxn modelId="{B1715EE9-DBA7-4209-9532-80D5802C0C55}" srcId="{9D17144D-4C0B-4BC4-B7E4-3ADD44DD3E9C}" destId="{D43A923C-5BB3-4617-A1A1-E45EB8385D20}" srcOrd="10" destOrd="0" parTransId="{3F3C0241-B3A6-4BCF-81E9-5A12A879D6BE}" sibTransId="{F1E9BDEC-D5C2-4E02-BA83-7FF9CDC560DF}"/>
    <dgm:cxn modelId="{FD5CBDC5-0D65-42CD-914C-0117AB08894C}" type="presOf" srcId="{80C85D22-8010-430E-B434-84888BA786A5}" destId="{B07A619F-5AE4-4184-9CFD-4824E350CEAC}" srcOrd="0" destOrd="4" presId="urn:microsoft.com/office/officeart/2005/8/layout/chevron1"/>
    <dgm:cxn modelId="{DFEA668F-BC2F-41F8-B7EB-0CD2FD21757B}" srcId="{47287C96-E297-4B77-B387-CB5B2924B084}" destId="{E40D7CD2-1536-4D34-8DAC-1A6EEA345A41}" srcOrd="2" destOrd="0" parTransId="{226831DE-9F9B-4A8F-981C-D7DCDB38ED99}" sibTransId="{3D2EFBD9-876E-4A38-8BAA-26536089D602}"/>
    <dgm:cxn modelId="{9C8FE3DC-39B3-4C62-8ADE-E91E9B4055BE}" srcId="{75EFAF9B-AB61-4C1C-B33C-FF757FDDC7C8}" destId="{1DFD49DE-EAF7-4BF9-8F05-809FD5A70746}" srcOrd="1" destOrd="0" parTransId="{12FC99DB-DD09-4373-9B83-86784F06E922}" sibTransId="{DF301B92-2BD9-4B6C-A3C3-71F3075E7F84}"/>
    <dgm:cxn modelId="{AAF4EF36-FD53-4AB8-93AC-99BF2BCB7540}" type="presOf" srcId="{7BCD39EF-FADC-485C-9289-B9699DCF114D}" destId="{6362FF02-D956-46B1-B467-D03684FCCFE4}" srcOrd="0" destOrd="7" presId="urn:microsoft.com/office/officeart/2005/8/layout/chevron1"/>
    <dgm:cxn modelId="{8B818F59-D775-4CCF-93CB-63AA33AD9058}" type="presOf" srcId="{5C763256-136B-416C-9596-2A8C18A31D10}" destId="{BDCB50D9-7A84-4F34-853C-04C163A10E8C}" srcOrd="0" destOrd="0" presId="urn:microsoft.com/office/officeart/2005/8/layout/chevron1"/>
    <dgm:cxn modelId="{03AEF8B4-E283-40B3-930D-228F80768704}" srcId="{765EEDE4-0492-430F-B5F9-E88655EFDCC5}" destId="{E65AC690-B04D-410B-836E-7C93845CA27C}" srcOrd="0" destOrd="0" parTransId="{5EB05C4A-DA60-4B23-B0BE-B58B130E9451}" sibTransId="{E2E44748-CB7A-4664-93CC-36BF85F2EC84}"/>
    <dgm:cxn modelId="{B6FFA879-544B-44FF-B488-E9E2E95448BE}" srcId="{47287C96-E297-4B77-B387-CB5B2924B084}" destId="{80C85D22-8010-430E-B434-84888BA786A5}" srcOrd="3" destOrd="0" parTransId="{8700B2AF-716F-4A5A-87D8-5C3537ECF4E0}" sibTransId="{1308D407-2D03-4FC1-A269-902A2C845C3E}"/>
    <dgm:cxn modelId="{26D3888D-A8C5-4F09-A041-9F842B38BB0D}" srcId="{9D17144D-4C0B-4BC4-B7E4-3ADD44DD3E9C}" destId="{7BCD39EF-FADC-485C-9289-B9699DCF114D}" srcOrd="7" destOrd="0" parTransId="{BA8AEA50-E483-468D-98FC-C74DED9BA912}" sibTransId="{445C789C-BB17-4D5B-AECB-1EF4A6317E70}"/>
    <dgm:cxn modelId="{02D216FF-3B6A-457C-B7A6-7FA684371838}" type="presOf" srcId="{1BE4B81C-FFBD-4317-972A-B29675C0DC0F}" destId="{78CC7DBA-41AF-4BB2-B864-4E1597528A9D}" srcOrd="0" destOrd="0" presId="urn:microsoft.com/office/officeart/2005/8/layout/chevron1"/>
    <dgm:cxn modelId="{C902B949-BF80-4C7F-82C6-EC587081746C}" srcId="{03013522-8354-42B5-B0E9-03262DCE318F}" destId="{75EFAF9B-AB61-4C1C-B33C-FF757FDDC7C8}" srcOrd="1" destOrd="0" parTransId="{A9C22DA1-9FA0-4BF6-B4BD-B2BD4BF37667}" sibTransId="{A92E307B-87D6-4896-A096-F5D22A492FB7}"/>
    <dgm:cxn modelId="{C9FC56E2-CC64-4DD6-9855-6F504AA75475}" type="presOf" srcId="{CA958230-EC5C-4515-91BA-A1F562E9764D}" destId="{1563FFC0-3A38-4B37-ACED-0E68304DAE51}" srcOrd="0" destOrd="0" presId="urn:microsoft.com/office/officeart/2005/8/layout/chevron1"/>
    <dgm:cxn modelId="{EAFF1299-CF8B-443E-B71A-A50129DA4251}" type="presParOf" srcId="{010755F6-558C-4F34-9AEB-679D52637142}" destId="{8D2A2850-51B7-4F4F-AF87-E99CD1D26846}" srcOrd="0" destOrd="0" presId="urn:microsoft.com/office/officeart/2005/8/layout/chevron1"/>
    <dgm:cxn modelId="{3721F920-01BA-4438-8235-1C098C476D0C}" type="presParOf" srcId="{8D2A2850-51B7-4F4F-AF87-E99CD1D26846}" destId="{53D4B2F3-814B-4055-B205-7BE99889E443}" srcOrd="0" destOrd="0" presId="urn:microsoft.com/office/officeart/2005/8/layout/chevron1"/>
    <dgm:cxn modelId="{782E88AE-C945-4EED-9891-485A57E492AE}" type="presParOf" srcId="{8D2A2850-51B7-4F4F-AF87-E99CD1D26846}" destId="{2AF34CFD-7A5B-4919-943F-5D019798CCD2}" srcOrd="1" destOrd="0" presId="urn:microsoft.com/office/officeart/2005/8/layout/chevron1"/>
    <dgm:cxn modelId="{0DFC20E5-7796-48D8-BA81-D719DC9F9C0C}" type="presParOf" srcId="{010755F6-558C-4F34-9AEB-679D52637142}" destId="{FB223758-4DBF-4D43-9FFF-3AA08DD1C5C9}" srcOrd="1" destOrd="0" presId="urn:microsoft.com/office/officeart/2005/8/layout/chevron1"/>
    <dgm:cxn modelId="{89761C41-3C95-4CD0-99EC-1174AAB4B6F0}" type="presParOf" srcId="{010755F6-558C-4F34-9AEB-679D52637142}" destId="{E2DA34CA-2937-41C1-AAC6-283B6E6DA1E6}" srcOrd="2" destOrd="0" presId="urn:microsoft.com/office/officeart/2005/8/layout/chevron1"/>
    <dgm:cxn modelId="{6C8E9572-BAEF-4528-B8E1-0FD9631B14DE}" type="presParOf" srcId="{E2DA34CA-2937-41C1-AAC6-283B6E6DA1E6}" destId="{97A814AC-D9BD-4334-9434-BC43EEC900ED}" srcOrd="0" destOrd="0" presId="urn:microsoft.com/office/officeart/2005/8/layout/chevron1"/>
    <dgm:cxn modelId="{DE5F818A-6940-4DC4-99DA-436F2F54E78B}" type="presParOf" srcId="{E2DA34CA-2937-41C1-AAC6-283B6E6DA1E6}" destId="{B07A619F-5AE4-4184-9CFD-4824E350CEAC}" srcOrd="1" destOrd="0" presId="urn:microsoft.com/office/officeart/2005/8/layout/chevron1"/>
    <dgm:cxn modelId="{88444888-794C-46B7-82C2-3454DF12EB44}" type="presParOf" srcId="{010755F6-558C-4F34-9AEB-679D52637142}" destId="{363AAE67-A2BD-4793-A006-3E3A5131E444}" srcOrd="3" destOrd="0" presId="urn:microsoft.com/office/officeart/2005/8/layout/chevron1"/>
    <dgm:cxn modelId="{17D0B73D-E6CC-46F4-8ABD-6104B37C2166}" type="presParOf" srcId="{010755F6-558C-4F34-9AEB-679D52637142}" destId="{1CC28A57-D38E-49A4-9880-EF1FACFDC696}" srcOrd="4" destOrd="0" presId="urn:microsoft.com/office/officeart/2005/8/layout/chevron1"/>
    <dgm:cxn modelId="{7D12F3F2-5CDC-41F3-B442-C43E34453F38}" type="presParOf" srcId="{1CC28A57-D38E-49A4-9880-EF1FACFDC696}" destId="{127F190B-A0BD-43FA-ADB2-255D2E2C2CE3}" srcOrd="0" destOrd="0" presId="urn:microsoft.com/office/officeart/2005/8/layout/chevron1"/>
    <dgm:cxn modelId="{BD1027D8-7610-427D-BCFF-7B1A6CADFA9A}" type="presParOf" srcId="{1CC28A57-D38E-49A4-9880-EF1FACFDC696}" destId="{6362FF02-D956-46B1-B467-D03684FCCFE4}" srcOrd="1" destOrd="0" presId="urn:microsoft.com/office/officeart/2005/8/layout/chevron1"/>
    <dgm:cxn modelId="{A63DD0ED-C067-4E54-8CD6-870C88FD0AC1}" type="presParOf" srcId="{010755F6-558C-4F34-9AEB-679D52637142}" destId="{5192AA04-62A6-4235-B45A-4B4D305F6740}" srcOrd="5" destOrd="0" presId="urn:microsoft.com/office/officeart/2005/8/layout/chevron1"/>
    <dgm:cxn modelId="{A1CEC029-04DE-432E-BFDD-7ED99355A51F}" type="presParOf" srcId="{010755F6-558C-4F34-9AEB-679D52637142}" destId="{C03CDBA6-6760-452A-AA21-797E76114580}" srcOrd="6" destOrd="0" presId="urn:microsoft.com/office/officeart/2005/8/layout/chevron1"/>
    <dgm:cxn modelId="{6516A5C0-4BBF-4087-A9E8-7C1E493D2C51}" type="presParOf" srcId="{C03CDBA6-6760-452A-AA21-797E76114580}" destId="{D9D6633F-1E3D-4B03-9B76-247E36FEE500}" srcOrd="0" destOrd="0" presId="urn:microsoft.com/office/officeart/2005/8/layout/chevron1"/>
    <dgm:cxn modelId="{DFE73582-C3B9-4091-A18B-28BF15A59042}" type="presParOf" srcId="{C03CDBA6-6760-452A-AA21-797E76114580}" destId="{1563FFC0-3A38-4B37-ACED-0E68304DAE51}" srcOrd="1" destOrd="0" presId="urn:microsoft.com/office/officeart/2005/8/layout/chevron1"/>
    <dgm:cxn modelId="{2B5F7B24-694C-46EF-BAD6-70AA9FA0779B}" type="presParOf" srcId="{010755F6-558C-4F34-9AEB-679D52637142}" destId="{6904416C-119E-4A98-AA3D-390AD3714594}" srcOrd="7" destOrd="0" presId="urn:microsoft.com/office/officeart/2005/8/layout/chevron1"/>
    <dgm:cxn modelId="{A32B1BF8-9D26-4C76-9666-F61C60D2FA36}" type="presParOf" srcId="{010755F6-558C-4F34-9AEB-679D52637142}" destId="{155AB595-FF28-4CF3-8C68-8AD3FEDF2428}" srcOrd="8" destOrd="0" presId="urn:microsoft.com/office/officeart/2005/8/layout/chevron1"/>
    <dgm:cxn modelId="{DBC1404C-4760-4853-A24A-B6FC2B8B923C}" type="presParOf" srcId="{155AB595-FF28-4CF3-8C68-8AD3FEDF2428}" destId="{78CC7DBA-41AF-4BB2-B864-4E1597528A9D}" srcOrd="0" destOrd="0" presId="urn:microsoft.com/office/officeart/2005/8/layout/chevron1"/>
    <dgm:cxn modelId="{CCB87EC8-1C20-4843-A4FE-0448412C5BDF}" type="presParOf" srcId="{155AB595-FF28-4CF3-8C68-8AD3FEDF2428}" destId="{BDCB50D9-7A84-4F34-853C-04C163A10E8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06E4-7228-4791-B4D3-967F43B7631A}">
      <dsp:nvSpPr>
        <dsp:cNvPr id="0" name=""/>
        <dsp:cNvSpPr/>
      </dsp:nvSpPr>
      <dsp:spPr>
        <a:xfrm>
          <a:off x="5" y="82393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sz="1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" y="82393"/>
        <a:ext cx="1485270" cy="891162"/>
      </dsp:txXfrm>
    </dsp:sp>
    <dsp:sp modelId="{4806A71B-0728-44D1-B4D3-1535F2636363}">
      <dsp:nvSpPr>
        <dsp:cNvPr id="0" name=""/>
        <dsp:cNvSpPr/>
      </dsp:nvSpPr>
      <dsp:spPr>
        <a:xfrm>
          <a:off x="1634976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"/>
                <a:satOff val="-97"/>
                <a:lumOff val="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"/>
                <a:satOff val="-97"/>
                <a:lumOff val="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86920"/>
        <a:ext cx="1485270" cy="891162"/>
      </dsp:txXfrm>
    </dsp:sp>
    <dsp:sp modelId="{E3EC70DE-E1B3-4EC5-9759-2C0EBF2A4E9C}">
      <dsp:nvSpPr>
        <dsp:cNvPr id="0" name=""/>
        <dsp:cNvSpPr/>
      </dsp:nvSpPr>
      <dsp:spPr>
        <a:xfrm>
          <a:off x="3268774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7"/>
                <a:satOff val="-194"/>
                <a:lumOff val="1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7"/>
                <a:satOff val="-194"/>
                <a:lumOff val="1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86920"/>
        <a:ext cx="1485270" cy="891162"/>
      </dsp:txXfrm>
    </dsp:sp>
    <dsp:sp modelId="{B0939AF5-44D7-41AD-96CF-6108E10AADE5}">
      <dsp:nvSpPr>
        <dsp:cNvPr id="0" name=""/>
        <dsp:cNvSpPr/>
      </dsp:nvSpPr>
      <dsp:spPr>
        <a:xfrm>
          <a:off x="4902573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746995"/>
                <a:satOff val="-291"/>
                <a:lumOff val="2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46995"/>
                <a:satOff val="-291"/>
                <a:lumOff val="2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86920"/>
        <a:ext cx="1485270" cy="891162"/>
      </dsp:txXfrm>
    </dsp:sp>
    <dsp:sp modelId="{83FFE445-8F5C-4F99-80ED-01ECA295E684}">
      <dsp:nvSpPr>
        <dsp:cNvPr id="0" name=""/>
        <dsp:cNvSpPr/>
      </dsp:nvSpPr>
      <dsp:spPr>
        <a:xfrm>
          <a:off x="6536371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86920"/>
        <a:ext cx="1485270" cy="891162"/>
      </dsp:txXfrm>
    </dsp:sp>
    <dsp:sp modelId="{5848FE31-DFF8-45E6-9B3F-FC5D9CE02410}">
      <dsp:nvSpPr>
        <dsp:cNvPr id="0" name=""/>
        <dsp:cNvSpPr/>
      </dsp:nvSpPr>
      <dsp:spPr>
        <a:xfrm>
          <a:off x="8170169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86920"/>
        <a:ext cx="1485270" cy="891162"/>
      </dsp:txXfrm>
    </dsp:sp>
    <dsp:sp modelId="{4D66E364-4AA2-4C78-81B5-5244F860A7F7}">
      <dsp:nvSpPr>
        <dsp:cNvPr id="0" name=""/>
        <dsp:cNvSpPr/>
      </dsp:nvSpPr>
      <dsp:spPr>
        <a:xfrm>
          <a:off x="1178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493990"/>
                <a:satOff val="-583"/>
                <a:lumOff val="4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93990"/>
                <a:satOff val="-583"/>
                <a:lumOff val="4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1126609"/>
        <a:ext cx="1485270" cy="891162"/>
      </dsp:txXfrm>
    </dsp:sp>
    <dsp:sp modelId="{674EC241-13DF-4468-8735-7826C0052291}">
      <dsp:nvSpPr>
        <dsp:cNvPr id="0" name=""/>
        <dsp:cNvSpPr/>
      </dsp:nvSpPr>
      <dsp:spPr>
        <a:xfrm>
          <a:off x="1634976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742988"/>
                <a:satOff val="-680"/>
                <a:lumOff val="5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742988"/>
                <a:satOff val="-680"/>
                <a:lumOff val="5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1126609"/>
        <a:ext cx="1485270" cy="891162"/>
      </dsp:txXfrm>
    </dsp:sp>
    <dsp:sp modelId="{15D2D4A7-90AF-4605-A322-B5181CC8A04E}">
      <dsp:nvSpPr>
        <dsp:cNvPr id="0" name=""/>
        <dsp:cNvSpPr/>
      </dsp:nvSpPr>
      <dsp:spPr>
        <a:xfrm>
          <a:off x="3268774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1126609"/>
        <a:ext cx="1485270" cy="891162"/>
      </dsp:txXfrm>
    </dsp:sp>
    <dsp:sp modelId="{A0CB5B93-378B-48F6-B6B3-A8B76A6A5A5A}">
      <dsp:nvSpPr>
        <dsp:cNvPr id="0" name=""/>
        <dsp:cNvSpPr/>
      </dsp:nvSpPr>
      <dsp:spPr>
        <a:xfrm>
          <a:off x="4902573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240985"/>
                <a:satOff val="-874"/>
                <a:lumOff val="68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40985"/>
                <a:satOff val="-874"/>
                <a:lumOff val="68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1126609"/>
        <a:ext cx="1485270" cy="891162"/>
      </dsp:txXfrm>
    </dsp:sp>
    <dsp:sp modelId="{D4D0AD9B-830E-402E-9FFB-8F9CEB302878}">
      <dsp:nvSpPr>
        <dsp:cNvPr id="0" name=""/>
        <dsp:cNvSpPr/>
      </dsp:nvSpPr>
      <dsp:spPr>
        <a:xfrm>
          <a:off x="6536371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1126609"/>
        <a:ext cx="1485270" cy="891162"/>
      </dsp:txXfrm>
    </dsp:sp>
    <dsp:sp modelId="{8C15596A-E543-4888-B2AB-947D49D1B049}">
      <dsp:nvSpPr>
        <dsp:cNvPr id="0" name=""/>
        <dsp:cNvSpPr/>
      </dsp:nvSpPr>
      <dsp:spPr>
        <a:xfrm>
          <a:off x="8170169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738981"/>
                <a:satOff val="-1069"/>
                <a:lumOff val="8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38981"/>
                <a:satOff val="-1069"/>
                <a:lumOff val="8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1126609"/>
        <a:ext cx="1485270" cy="891162"/>
      </dsp:txXfrm>
    </dsp:sp>
    <dsp:sp modelId="{B3861F67-12AC-4FA1-B383-EE56823611C2}">
      <dsp:nvSpPr>
        <dsp:cNvPr id="0" name=""/>
        <dsp:cNvSpPr/>
      </dsp:nvSpPr>
      <dsp:spPr>
        <a:xfrm>
          <a:off x="1178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2166299"/>
        <a:ext cx="1485270" cy="891162"/>
      </dsp:txXfrm>
    </dsp:sp>
    <dsp:sp modelId="{50125A4B-E1EE-44BA-9D9C-8064EB066CCC}">
      <dsp:nvSpPr>
        <dsp:cNvPr id="0" name=""/>
        <dsp:cNvSpPr/>
      </dsp:nvSpPr>
      <dsp:spPr>
        <a:xfrm>
          <a:off x="1634976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236978"/>
                <a:satOff val="-1263"/>
                <a:lumOff val="99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236978"/>
                <a:satOff val="-1263"/>
                <a:lumOff val="99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2166299"/>
        <a:ext cx="1485270" cy="891162"/>
      </dsp:txXfrm>
    </dsp:sp>
    <dsp:sp modelId="{67EBACB5-F8BD-4001-BE67-2DDBECB6892D}">
      <dsp:nvSpPr>
        <dsp:cNvPr id="0" name=""/>
        <dsp:cNvSpPr/>
      </dsp:nvSpPr>
      <dsp:spPr>
        <a:xfrm>
          <a:off x="3268774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485976"/>
                <a:satOff val="-1360"/>
                <a:lumOff val="10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485976"/>
                <a:satOff val="-1360"/>
                <a:lumOff val="10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2166299"/>
        <a:ext cx="1485270" cy="891162"/>
      </dsp:txXfrm>
    </dsp:sp>
    <dsp:sp modelId="{0950D2EC-436D-4CF8-9DF7-3818E70518A4}">
      <dsp:nvSpPr>
        <dsp:cNvPr id="0" name=""/>
        <dsp:cNvSpPr/>
      </dsp:nvSpPr>
      <dsp:spPr>
        <a:xfrm>
          <a:off x="4902573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2166299"/>
        <a:ext cx="1485270" cy="891162"/>
      </dsp:txXfrm>
    </dsp:sp>
    <dsp:sp modelId="{D8553361-A4AE-487A-984E-CBEE4F137307}">
      <dsp:nvSpPr>
        <dsp:cNvPr id="0" name=""/>
        <dsp:cNvSpPr/>
      </dsp:nvSpPr>
      <dsp:spPr>
        <a:xfrm>
          <a:off x="6536371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2166299"/>
        <a:ext cx="1485270" cy="891162"/>
      </dsp:txXfrm>
    </dsp:sp>
    <dsp:sp modelId="{9C84296F-FF75-47FF-B70E-5C66F5E7436F}">
      <dsp:nvSpPr>
        <dsp:cNvPr id="0" name=""/>
        <dsp:cNvSpPr/>
      </dsp:nvSpPr>
      <dsp:spPr>
        <a:xfrm>
          <a:off x="8170169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232971"/>
                <a:satOff val="-1652"/>
                <a:lumOff val="13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32971"/>
                <a:satOff val="-1652"/>
                <a:lumOff val="13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2166299"/>
        <a:ext cx="1485270" cy="891162"/>
      </dsp:txXfrm>
    </dsp:sp>
    <dsp:sp modelId="{D7AD9D55-44B0-4FE3-B6AE-859A2AF729F0}">
      <dsp:nvSpPr>
        <dsp:cNvPr id="0" name=""/>
        <dsp:cNvSpPr/>
      </dsp:nvSpPr>
      <dsp:spPr>
        <a:xfrm>
          <a:off x="2451875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481970"/>
                <a:satOff val="-1749"/>
                <a:lumOff val="13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481970"/>
                <a:satOff val="-1749"/>
                <a:lumOff val="13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51875" y="3205989"/>
        <a:ext cx="1485270" cy="891162"/>
      </dsp:txXfrm>
    </dsp:sp>
    <dsp:sp modelId="{01FB8E9B-B14D-4E23-AB4E-8C7228038B39}">
      <dsp:nvSpPr>
        <dsp:cNvPr id="0" name=""/>
        <dsp:cNvSpPr/>
      </dsp:nvSpPr>
      <dsp:spPr>
        <a:xfrm>
          <a:off x="4085674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730968"/>
                <a:satOff val="-1846"/>
                <a:lumOff val="14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730968"/>
                <a:satOff val="-1846"/>
                <a:lumOff val="14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85674" y="3205989"/>
        <a:ext cx="1485270" cy="891162"/>
      </dsp:txXfrm>
    </dsp:sp>
    <dsp:sp modelId="{0AFC0DD9-3C0C-4131-930B-6BED28D708A6}">
      <dsp:nvSpPr>
        <dsp:cNvPr id="0" name=""/>
        <dsp:cNvSpPr/>
      </dsp:nvSpPr>
      <dsp:spPr>
        <a:xfrm>
          <a:off x="5719472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9472" y="3205989"/>
        <a:ext cx="1485270" cy="89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B8ED9-F6AD-4148-B0FE-7E7BB01B3892}">
      <dsp:nvSpPr>
        <dsp:cNvPr id="0" name=""/>
        <dsp:cNvSpPr/>
      </dsp:nvSpPr>
      <dsp:spPr>
        <a:xfrm>
          <a:off x="0" y="1179021"/>
          <a:ext cx="10963562" cy="1572028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E61C97-3E0B-453E-9706-64DB13893A53}">
      <dsp:nvSpPr>
        <dsp:cNvPr id="0" name=""/>
        <dsp:cNvSpPr/>
      </dsp:nvSpPr>
      <dsp:spPr>
        <a:xfrm>
          <a:off x="843" y="0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</a:p>
      </dsp:txBody>
      <dsp:txXfrm>
        <a:off x="843" y="0"/>
        <a:ext cx="1351441" cy="1572028"/>
      </dsp:txXfrm>
    </dsp:sp>
    <dsp:sp modelId="{BC72B474-227A-49F6-9840-0984629EFF3B}">
      <dsp:nvSpPr>
        <dsp:cNvPr id="0" name=""/>
        <dsp:cNvSpPr/>
      </dsp:nvSpPr>
      <dsp:spPr>
        <a:xfrm>
          <a:off x="480060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87C15-7738-4464-AE73-0F64E9D7FADC}">
      <dsp:nvSpPr>
        <dsp:cNvPr id="0" name=""/>
        <dsp:cNvSpPr/>
      </dsp:nvSpPr>
      <dsp:spPr>
        <a:xfrm>
          <a:off x="1419856" y="2358043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</a:p>
      </dsp:txBody>
      <dsp:txXfrm>
        <a:off x="1419856" y="2358043"/>
        <a:ext cx="1351441" cy="1572028"/>
      </dsp:txXfrm>
    </dsp:sp>
    <dsp:sp modelId="{EB967E2E-C22E-4B22-9D7F-4200D5618924}">
      <dsp:nvSpPr>
        <dsp:cNvPr id="0" name=""/>
        <dsp:cNvSpPr/>
      </dsp:nvSpPr>
      <dsp:spPr>
        <a:xfrm>
          <a:off x="1899073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829994"/>
                <a:satOff val="-324"/>
                <a:lumOff val="2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29994"/>
                <a:satOff val="-324"/>
                <a:lumOff val="2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50495D-8C4E-440A-9A3D-118DB56EFD8A}">
      <dsp:nvSpPr>
        <dsp:cNvPr id="0" name=""/>
        <dsp:cNvSpPr/>
      </dsp:nvSpPr>
      <dsp:spPr>
        <a:xfrm>
          <a:off x="2838869" y="0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 analíticos</a:t>
          </a:r>
          <a:endParaRPr lang="es-E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38869" y="0"/>
        <a:ext cx="1351441" cy="1572028"/>
      </dsp:txXfrm>
    </dsp:sp>
    <dsp:sp modelId="{852D3F41-4AFE-4213-9736-8C4F5D8825D4}">
      <dsp:nvSpPr>
        <dsp:cNvPr id="0" name=""/>
        <dsp:cNvSpPr/>
      </dsp:nvSpPr>
      <dsp:spPr>
        <a:xfrm>
          <a:off x="3318086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432382-D41D-4562-8BDE-C5CA2179D134}">
      <dsp:nvSpPr>
        <dsp:cNvPr id="0" name=""/>
        <dsp:cNvSpPr/>
      </dsp:nvSpPr>
      <dsp:spPr>
        <a:xfrm>
          <a:off x="4257882" y="2358043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57882" y="2358043"/>
        <a:ext cx="1351441" cy="1572028"/>
      </dsp:txXfrm>
    </dsp:sp>
    <dsp:sp modelId="{B66E17AD-3DA3-4049-A9AE-9865D0B780FC}">
      <dsp:nvSpPr>
        <dsp:cNvPr id="0" name=""/>
        <dsp:cNvSpPr/>
      </dsp:nvSpPr>
      <dsp:spPr>
        <a:xfrm>
          <a:off x="4737099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DF1AAC-5E9C-469E-971E-FD76BEB6F24F}">
      <dsp:nvSpPr>
        <dsp:cNvPr id="0" name=""/>
        <dsp:cNvSpPr/>
      </dsp:nvSpPr>
      <dsp:spPr>
        <a:xfrm>
          <a:off x="5676895" y="0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sz="1400" kern="1200" dirty="0"/>
        </a:p>
      </dsp:txBody>
      <dsp:txXfrm>
        <a:off x="5676895" y="0"/>
        <a:ext cx="1351441" cy="1572028"/>
      </dsp:txXfrm>
    </dsp:sp>
    <dsp:sp modelId="{227330C3-E3EA-466A-BE43-AE0057F18793}">
      <dsp:nvSpPr>
        <dsp:cNvPr id="0" name=""/>
        <dsp:cNvSpPr/>
      </dsp:nvSpPr>
      <dsp:spPr>
        <a:xfrm>
          <a:off x="6156112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BE5F8A-5633-4FF6-AFA4-9D3FBC8C36ED}">
      <dsp:nvSpPr>
        <dsp:cNvPr id="0" name=""/>
        <dsp:cNvSpPr/>
      </dsp:nvSpPr>
      <dsp:spPr>
        <a:xfrm>
          <a:off x="7095908" y="2358043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Modelado</a:t>
          </a:r>
          <a:endParaRPr lang="es-ES" sz="1400" b="1" kern="1200" dirty="0"/>
        </a:p>
      </dsp:txBody>
      <dsp:txXfrm>
        <a:off x="7095908" y="2358043"/>
        <a:ext cx="1351441" cy="1572028"/>
      </dsp:txXfrm>
    </dsp:sp>
    <dsp:sp modelId="{59F4C406-093A-4B8E-B360-4348DE285640}">
      <dsp:nvSpPr>
        <dsp:cNvPr id="0" name=""/>
        <dsp:cNvSpPr/>
      </dsp:nvSpPr>
      <dsp:spPr>
        <a:xfrm>
          <a:off x="7575125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4149971"/>
                <a:satOff val="-1619"/>
                <a:lumOff val="1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149971"/>
                <a:satOff val="-1619"/>
                <a:lumOff val="1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C1F2E-D743-432A-A561-6F4BF87AE1E4}">
      <dsp:nvSpPr>
        <dsp:cNvPr id="0" name=""/>
        <dsp:cNvSpPr/>
      </dsp:nvSpPr>
      <dsp:spPr>
        <a:xfrm>
          <a:off x="8514921" y="0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sz="1400" kern="1200" dirty="0"/>
        </a:p>
      </dsp:txBody>
      <dsp:txXfrm>
        <a:off x="8514921" y="0"/>
        <a:ext cx="1351441" cy="1572028"/>
      </dsp:txXfrm>
    </dsp:sp>
    <dsp:sp modelId="{60BD3CC4-7B6D-4CBC-86D1-A2D4FA1D5256}">
      <dsp:nvSpPr>
        <dsp:cNvPr id="0" name=""/>
        <dsp:cNvSpPr/>
      </dsp:nvSpPr>
      <dsp:spPr>
        <a:xfrm>
          <a:off x="8994138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EAA87-9397-461E-A401-5B7316BA22FB}">
      <dsp:nvSpPr>
        <dsp:cNvPr id="0" name=""/>
        <dsp:cNvSpPr/>
      </dsp:nvSpPr>
      <dsp:spPr>
        <a:xfrm>
          <a:off x="0" y="5567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sz="27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86521"/>
        <a:ext cx="9539516" cy="570116"/>
      </dsp:txXfrm>
    </dsp:sp>
    <dsp:sp modelId="{432A80C1-0FC7-4B34-8844-268610BE0D9A}">
      <dsp:nvSpPr>
        <dsp:cNvPr id="0" name=""/>
        <dsp:cNvSpPr/>
      </dsp:nvSpPr>
      <dsp:spPr>
        <a:xfrm>
          <a:off x="0" y="76523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796081"/>
        <a:ext cx="9539516" cy="570116"/>
      </dsp:txXfrm>
    </dsp:sp>
    <dsp:sp modelId="{F3972589-01F7-4FA5-B696-629C15E5A682}">
      <dsp:nvSpPr>
        <dsp:cNvPr id="0" name=""/>
        <dsp:cNvSpPr/>
      </dsp:nvSpPr>
      <dsp:spPr>
        <a:xfrm>
          <a:off x="0" y="147480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1505642"/>
        <a:ext cx="9539516" cy="570116"/>
      </dsp:txXfrm>
    </dsp:sp>
    <dsp:sp modelId="{58A82C0C-7F0F-415E-A520-6D9393FF0C6C}">
      <dsp:nvSpPr>
        <dsp:cNvPr id="0" name=""/>
        <dsp:cNvSpPr/>
      </dsp:nvSpPr>
      <dsp:spPr>
        <a:xfrm>
          <a:off x="0" y="2225924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sz="2700" b="0" i="1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sz="2700" b="0" i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256766"/>
        <a:ext cx="9539516" cy="570116"/>
      </dsp:txXfrm>
    </dsp:sp>
    <dsp:sp modelId="{64C1965C-287B-40D9-9424-97725AC767A3}">
      <dsp:nvSpPr>
        <dsp:cNvPr id="0" name=""/>
        <dsp:cNvSpPr/>
      </dsp:nvSpPr>
      <dsp:spPr>
        <a:xfrm>
          <a:off x="0" y="289392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924762"/>
        <a:ext cx="9539516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CC752-B5ED-4255-BF45-AB50E163261D}">
      <dsp:nvSpPr>
        <dsp:cNvPr id="0" name=""/>
        <dsp:cNvSpPr/>
      </dsp:nvSpPr>
      <dsp:spPr>
        <a:xfrm>
          <a:off x="47669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8819" y="22329"/>
        <a:ext cx="2976663" cy="710985"/>
      </dsp:txXfrm>
    </dsp:sp>
    <dsp:sp modelId="{7675C3BD-D00C-4EDD-8E95-0B3AD52D5671}">
      <dsp:nvSpPr>
        <dsp:cNvPr id="0" name=""/>
        <dsp:cNvSpPr/>
      </dsp:nvSpPr>
      <dsp:spPr>
        <a:xfrm rot="5400000">
          <a:off x="1921068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841B18-0E18-4A7A-B488-4742D88E6D5A}">
      <dsp:nvSpPr>
        <dsp:cNvPr id="0" name=""/>
        <dsp:cNvSpPr/>
      </dsp:nvSpPr>
      <dsp:spPr>
        <a:xfrm>
          <a:off x="476699" y="1019764"/>
          <a:ext cx="3020903" cy="100460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</a:t>
          </a: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mayoría 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categóricas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6123" y="1049188"/>
        <a:ext cx="2962055" cy="945761"/>
      </dsp:txXfrm>
    </dsp:sp>
    <dsp:sp modelId="{86271943-4A0E-401B-B3A1-8696736CEE77}">
      <dsp:nvSpPr>
        <dsp:cNvPr id="0" name=""/>
        <dsp:cNvSpPr/>
      </dsp:nvSpPr>
      <dsp:spPr>
        <a:xfrm>
          <a:off x="392052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22329"/>
        <a:ext cx="2976663" cy="710985"/>
      </dsp:txXfrm>
    </dsp:sp>
    <dsp:sp modelId="{2E76784E-2692-4492-A518-1C1C812DBAF3}">
      <dsp:nvSpPr>
        <dsp:cNvPr id="0" name=""/>
        <dsp:cNvSpPr/>
      </dsp:nvSpPr>
      <dsp:spPr>
        <a:xfrm rot="5400000">
          <a:off x="536489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151FE8-2B7B-4E62-BEE0-FBACC7E7807C}">
      <dsp:nvSpPr>
        <dsp:cNvPr id="0" name=""/>
        <dsp:cNvSpPr/>
      </dsp:nvSpPr>
      <dsp:spPr>
        <a:xfrm>
          <a:off x="392052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024878"/>
            <a:satOff val="524"/>
            <a:lumOff val="65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24878"/>
              <a:satOff val="524"/>
              <a:lumOff val="6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1041884"/>
        <a:ext cx="2976663" cy="710985"/>
      </dsp:txXfrm>
    </dsp:sp>
    <dsp:sp modelId="{869EFF23-92F2-4289-AFF6-AD1EDD1A3271}">
      <dsp:nvSpPr>
        <dsp:cNvPr id="0" name=""/>
        <dsp:cNvSpPr/>
      </dsp:nvSpPr>
      <dsp:spPr>
        <a:xfrm rot="5400000">
          <a:off x="536489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A8D929-AABE-473D-9955-147105B918B7}">
      <dsp:nvSpPr>
        <dsp:cNvPr id="0" name=""/>
        <dsp:cNvSpPr/>
      </dsp:nvSpPr>
      <dsp:spPr>
        <a:xfrm>
          <a:off x="3920529" y="2039319"/>
          <a:ext cx="3020903" cy="1262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2049756"/>
            <a:satOff val="1048"/>
            <a:lumOff val="131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049756"/>
              <a:satOff val="1048"/>
              <a:lumOff val="13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7496" y="2076286"/>
        <a:ext cx="2946969" cy="1188214"/>
      </dsp:txXfrm>
    </dsp:sp>
    <dsp:sp modelId="{615AD724-E89D-499F-B7E1-A47EC04505DC}">
      <dsp:nvSpPr>
        <dsp:cNvPr id="0" name=""/>
        <dsp:cNvSpPr/>
      </dsp:nvSpPr>
      <dsp:spPr>
        <a:xfrm>
          <a:off x="736435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Métodos de </a:t>
          </a:r>
          <a:r>
            <a:rPr lang="es-MX" sz="2400" b="0" i="0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sampleo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2329"/>
        <a:ext cx="2976663" cy="710985"/>
      </dsp:txXfrm>
    </dsp:sp>
    <dsp:sp modelId="{E3F409FE-1BDE-4769-991C-89EDFD87CB3B}">
      <dsp:nvSpPr>
        <dsp:cNvPr id="0" name=""/>
        <dsp:cNvSpPr/>
      </dsp:nvSpPr>
      <dsp:spPr>
        <a:xfrm rot="5400000">
          <a:off x="880872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B2B47B-33B2-4565-8F5B-81776AD27098}">
      <dsp:nvSpPr>
        <dsp:cNvPr id="0" name=""/>
        <dsp:cNvSpPr/>
      </dsp:nvSpPr>
      <dsp:spPr>
        <a:xfrm>
          <a:off x="736435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3074634"/>
            <a:satOff val="1571"/>
            <a:lumOff val="196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074634"/>
              <a:satOff val="1571"/>
              <a:lumOff val="19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1041884"/>
        <a:ext cx="2976663" cy="710985"/>
      </dsp:txXfrm>
    </dsp:sp>
    <dsp:sp modelId="{CE4FDBEA-7C6B-49B4-B9FC-39A1B04B3B62}">
      <dsp:nvSpPr>
        <dsp:cNvPr id="0" name=""/>
        <dsp:cNvSpPr/>
      </dsp:nvSpPr>
      <dsp:spPr>
        <a:xfrm rot="5400000">
          <a:off x="880872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0EEFC0-A6D0-434E-92FA-D06817BFDE8F}">
      <dsp:nvSpPr>
        <dsp:cNvPr id="0" name=""/>
        <dsp:cNvSpPr/>
      </dsp:nvSpPr>
      <dsp:spPr>
        <a:xfrm>
          <a:off x="7364359" y="2039319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4099512"/>
            <a:satOff val="2095"/>
            <a:lumOff val="262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099512"/>
              <a:satOff val="2095"/>
              <a:lumOff val="262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061439"/>
        <a:ext cx="2976663" cy="710985"/>
      </dsp:txXfrm>
    </dsp:sp>
    <dsp:sp modelId="{9BC4A38F-BC70-4731-9986-181DD38F7A0C}">
      <dsp:nvSpPr>
        <dsp:cNvPr id="0" name=""/>
        <dsp:cNvSpPr/>
      </dsp:nvSpPr>
      <dsp:spPr>
        <a:xfrm rot="5400000">
          <a:off x="8808729" y="286062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5338-0640-4E88-85B0-09A562F68A7C}">
      <dsp:nvSpPr>
        <dsp:cNvPr id="0" name=""/>
        <dsp:cNvSpPr/>
      </dsp:nvSpPr>
      <dsp:spPr>
        <a:xfrm>
          <a:off x="7364359" y="305887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3080994"/>
        <a:ext cx="2976663" cy="710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4B2F3-814B-4055-B205-7BE99889E443}">
      <dsp:nvSpPr>
        <dsp:cNvPr id="0" name=""/>
        <dsp:cNvSpPr/>
      </dsp:nvSpPr>
      <dsp:spPr>
        <a:xfrm>
          <a:off x="49" y="520029"/>
          <a:ext cx="2393481" cy="918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9049" y="520029"/>
        <a:ext cx="1475481" cy="918000"/>
      </dsp:txXfrm>
    </dsp:sp>
    <dsp:sp modelId="{2AF34CFD-7A5B-4919-943F-5D019798CCD2}">
      <dsp:nvSpPr>
        <dsp:cNvPr id="0" name=""/>
        <dsp:cNvSpPr/>
      </dsp:nvSpPr>
      <dsp:spPr>
        <a:xfrm>
          <a:off x="49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i="0" kern="1200" dirty="0"/>
            <a:t>F1 </a:t>
          </a:r>
          <a:r>
            <a:rPr lang="es-AR" sz="1700" b="0" i="0" kern="1200" dirty="0" err="1"/>
            <a:t>weighted</a:t>
          </a:r>
          <a:endParaRPr lang="en-US" sz="1700" kern="1200" dirty="0"/>
        </a:p>
      </dsp:txBody>
      <dsp:txXfrm>
        <a:off x="49" y="1552779"/>
        <a:ext cx="1914784" cy="3136500"/>
      </dsp:txXfrm>
    </dsp:sp>
    <dsp:sp modelId="{97A814AC-D9BD-4334-9434-BC43EEC900ED}">
      <dsp:nvSpPr>
        <dsp:cNvPr id="0" name=""/>
        <dsp:cNvSpPr/>
      </dsp:nvSpPr>
      <dsp:spPr>
        <a:xfrm>
          <a:off x="2177530" y="520029"/>
          <a:ext cx="2393481" cy="918000"/>
        </a:xfrm>
        <a:prstGeom prst="chevron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s-AR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Función evalúa </a:t>
          </a: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36530" y="520029"/>
        <a:ext cx="1475481" cy="918000"/>
      </dsp:txXfrm>
    </dsp:sp>
    <dsp:sp modelId="{B07A619F-5AE4-4184-9CFD-4824E350CEAC}">
      <dsp:nvSpPr>
        <dsp:cNvPr id="0" name=""/>
        <dsp:cNvSpPr/>
      </dsp:nvSpPr>
      <dsp:spPr>
        <a:xfrm>
          <a:off x="2177530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/>
            <a:t>Función para evaluar modelos y que </a:t>
          </a:r>
          <a:r>
            <a:rPr lang="es-MX" sz="1700" kern="1200" dirty="0" smtClean="0"/>
            <a:t>guarda </a:t>
          </a:r>
          <a:r>
            <a:rPr lang="es-MX" sz="1700" kern="1200" dirty="0"/>
            <a:t>diferentes métricas</a:t>
          </a:r>
          <a:r>
            <a:rPr lang="es-MX" sz="1700" kern="1200" dirty="0" smtClean="0"/>
            <a:t>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Classification </a:t>
          </a:r>
          <a:r>
            <a:rPr lang="en-US" sz="1700" b="0" i="0" kern="1200" dirty="0"/>
            <a:t>report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err="1" smtClean="0"/>
            <a:t>Acc</a:t>
          </a:r>
          <a:r>
            <a:rPr lang="es-AR" sz="1700" kern="1200" dirty="0" smtClean="0"/>
            <a:t>, F1,  </a:t>
          </a:r>
          <a:r>
            <a:rPr lang="es-AR" sz="1700" kern="1200" dirty="0" err="1" smtClean="0"/>
            <a:t>Recall</a:t>
          </a:r>
          <a:r>
            <a:rPr lang="es-AR" sz="1700" kern="1200" dirty="0" smtClean="0"/>
            <a:t>, </a:t>
          </a:r>
          <a:r>
            <a:rPr lang="es-AR" sz="1700" kern="1200" dirty="0" err="1" smtClean="0"/>
            <a:t>Precision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/>
            <a:t>AUC ROC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/>
            <a:t>AUC PR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/>
            <a:t>Modelo </a:t>
          </a:r>
          <a:r>
            <a:rPr lang="es-MX" sz="1700" kern="1200"/>
            <a:t>“</a:t>
          </a:r>
          <a:r>
            <a:rPr lang="es-MX" sz="1700" kern="1200" smtClean="0"/>
            <a:t>Default”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/>
            <a:t>Modelo “</a:t>
          </a:r>
          <a:r>
            <a:rPr lang="es-MX" sz="1700" kern="1200" dirty="0" err="1"/>
            <a:t>Grid</a:t>
          </a:r>
          <a:r>
            <a:rPr lang="es-MX" sz="1700" kern="1200" dirty="0"/>
            <a:t>”</a:t>
          </a:r>
          <a:endParaRPr lang="en-US" sz="1700" kern="1200" dirty="0"/>
        </a:p>
      </dsp:txBody>
      <dsp:txXfrm>
        <a:off x="2177530" y="1552779"/>
        <a:ext cx="1914784" cy="3136500"/>
      </dsp:txXfrm>
    </dsp:sp>
    <dsp:sp modelId="{127F190B-A0BD-43FA-ADB2-255D2E2C2CE3}">
      <dsp:nvSpPr>
        <dsp:cNvPr id="0" name=""/>
        <dsp:cNvSpPr/>
      </dsp:nvSpPr>
      <dsp:spPr>
        <a:xfrm>
          <a:off x="4358338" y="506176"/>
          <a:ext cx="2393481" cy="918000"/>
        </a:xfrm>
        <a:prstGeom prst="chevron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sp:txBody>
      <dsp:txXfrm>
        <a:off x="4817338" y="506176"/>
        <a:ext cx="1475481" cy="918000"/>
      </dsp:txXfrm>
    </dsp:sp>
    <dsp:sp modelId="{6362FF02-D956-46B1-B467-D03684FCCFE4}">
      <dsp:nvSpPr>
        <dsp:cNvPr id="0" name=""/>
        <dsp:cNvSpPr/>
      </dsp:nvSpPr>
      <dsp:spPr>
        <a:xfrm>
          <a:off x="4355011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kern="1200" dirty="0"/>
            <a:t>KNN</a:t>
          </a:r>
          <a:endParaRPr lang="en-US" sz="1700" b="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kern="1200" dirty="0" err="1"/>
            <a:t>Logistic</a:t>
          </a:r>
          <a:r>
            <a:rPr lang="es-AR" sz="1700" b="0" kern="1200" dirty="0"/>
            <a:t> </a:t>
          </a:r>
          <a:r>
            <a:rPr lang="es-AR" sz="1700" b="0" kern="1200" dirty="0" err="1"/>
            <a:t>Regression</a:t>
          </a:r>
          <a:endParaRPr lang="en-US" sz="1700" b="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kern="1200" dirty="0" err="1"/>
            <a:t>Naive</a:t>
          </a:r>
          <a:r>
            <a:rPr lang="es-AR" sz="1700" b="0" kern="1200" dirty="0"/>
            <a:t> </a:t>
          </a:r>
          <a:r>
            <a:rPr lang="es-AR" sz="1700" b="0" kern="1200" dirty="0" err="1"/>
            <a:t>Bayes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/>
            <a:t>Decision Tree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/>
            <a:t>Random Forest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err="1"/>
            <a:t>ExtraTrees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/>
            <a:t>Ada Boost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b="0" kern="1200" dirty="0" err="1"/>
            <a:t>Gradient</a:t>
          </a:r>
          <a:r>
            <a:rPr lang="es-MX" sz="1700" b="0" kern="1200" dirty="0"/>
            <a:t> </a:t>
          </a:r>
          <a:r>
            <a:rPr lang="es-MX" sz="1700" b="0" kern="1200" dirty="0" err="1"/>
            <a:t>Boost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b="0" kern="1200" dirty="0"/>
            <a:t>XG </a:t>
          </a:r>
          <a:r>
            <a:rPr lang="es-MX" sz="1700" b="0" kern="1200" dirty="0" err="1"/>
            <a:t>Boost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b="0" kern="1200" dirty="0" err="1"/>
            <a:t>LightGBM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b="0" kern="1200" dirty="0" err="1"/>
            <a:t>CatBoost</a:t>
          </a:r>
          <a:endParaRPr lang="en-US" sz="1700" b="0" kern="1200" dirty="0"/>
        </a:p>
      </dsp:txBody>
      <dsp:txXfrm>
        <a:off x="4355011" y="1552779"/>
        <a:ext cx="1914784" cy="3136500"/>
      </dsp:txXfrm>
    </dsp:sp>
    <dsp:sp modelId="{D9D6633F-1E3D-4B03-9B76-247E36FEE500}">
      <dsp:nvSpPr>
        <dsp:cNvPr id="0" name=""/>
        <dsp:cNvSpPr/>
      </dsp:nvSpPr>
      <dsp:spPr>
        <a:xfrm>
          <a:off x="6532492" y="520029"/>
          <a:ext cx="2393481" cy="918000"/>
        </a:xfrm>
        <a:prstGeom prst="chevron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0" kern="1200" dirty="0" smtClean="0"/>
            <a:t>Comparación de modelos</a:t>
          </a:r>
          <a:endParaRPr lang="en-US" sz="1700" b="0" kern="1200" dirty="0"/>
        </a:p>
      </dsp:txBody>
      <dsp:txXfrm>
        <a:off x="6991492" y="520029"/>
        <a:ext cx="1475481" cy="918000"/>
      </dsp:txXfrm>
    </dsp:sp>
    <dsp:sp modelId="{1563FFC0-3A38-4B37-ACED-0E68304DAE51}">
      <dsp:nvSpPr>
        <dsp:cNvPr id="0" name=""/>
        <dsp:cNvSpPr/>
      </dsp:nvSpPr>
      <dsp:spPr>
        <a:xfrm>
          <a:off x="6532492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kern="1200" dirty="0" smtClean="0"/>
            <a:t>Se comparan los modelos mediante las métricas seleccionadas gráficamente</a:t>
          </a:r>
          <a:endParaRPr lang="en-US" sz="1700" b="0" kern="1200" dirty="0"/>
        </a:p>
      </dsp:txBody>
      <dsp:txXfrm>
        <a:off x="6532492" y="1552779"/>
        <a:ext cx="1914784" cy="3136500"/>
      </dsp:txXfrm>
    </dsp:sp>
    <dsp:sp modelId="{78CC7DBA-41AF-4BB2-B864-4E1597528A9D}">
      <dsp:nvSpPr>
        <dsp:cNvPr id="0" name=""/>
        <dsp:cNvSpPr/>
      </dsp:nvSpPr>
      <dsp:spPr>
        <a:xfrm>
          <a:off x="8709973" y="520029"/>
          <a:ext cx="2636850" cy="918000"/>
        </a:xfrm>
        <a:prstGeom prst="chevron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Optimización Pipeline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168973" y="520029"/>
        <a:ext cx="1718850" cy="918000"/>
      </dsp:txXfrm>
    </dsp:sp>
    <dsp:sp modelId="{BDCB50D9-7A84-4F34-853C-04C163A10E8C}">
      <dsp:nvSpPr>
        <dsp:cNvPr id="0" name=""/>
        <dsp:cNvSpPr/>
      </dsp:nvSpPr>
      <dsp:spPr>
        <a:xfrm>
          <a:off x="8831658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b="0" i="0" kern="1200" dirty="0" smtClean="0">
              <a:effectLst/>
            </a:rPr>
            <a:t>Elección de mejor combinación de </a:t>
          </a:r>
          <a:r>
            <a:rPr lang="es-MX" sz="2000" b="0" i="0" kern="1200" dirty="0" err="1" smtClean="0">
              <a:effectLst/>
            </a:rPr>
            <a:t>hiperparametros</a:t>
          </a:r>
          <a:r>
            <a:rPr lang="es-MX" sz="2000" b="0" i="0" kern="1200" dirty="0" smtClean="0">
              <a:effectLst/>
            </a:rPr>
            <a:t> con pipeline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31658" y="1552779"/>
        <a:ext cx="1914784" cy="313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7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05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240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399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2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21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5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70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02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14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015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92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35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81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99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22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AR" dirty="0"/>
              <a:t>DESAFÍO FINAL</a:t>
            </a:r>
            <a:br>
              <a:rPr lang="es-AR" dirty="0"/>
            </a:br>
            <a:r>
              <a:rPr lang="es-AR" sz="2800" dirty="0"/>
              <a:t>PREDICCIÓN DE CHURN 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262909" y="3956279"/>
            <a:ext cx="7730835" cy="265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</a:t>
            </a:r>
            <a:r>
              <a:rPr lang="es-AR" sz="4000" dirty="0">
                <a:solidFill>
                  <a:schemeClr val="tx1"/>
                </a:solidFill>
              </a:rPr>
              <a:t>8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María 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Varela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>
                <a:solidFill>
                  <a:schemeClr val="tx1"/>
                </a:solidFill>
              </a:rPr>
              <a:t>Román Flores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2"/>
            <a:ext cx="10584873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Para realizar la predicción de </a:t>
            </a:r>
            <a:r>
              <a:rPr lang="es-MX" dirty="0" err="1"/>
              <a:t>Churn</a:t>
            </a:r>
            <a:r>
              <a:rPr lang="es-MX" dirty="0"/>
              <a:t>, se realizaron los siguientes pasos: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17393044"/>
              </p:ext>
            </p:extLst>
          </p:nvPr>
        </p:nvGraphicFramePr>
        <p:xfrm>
          <a:off x="992910" y="2313710"/>
          <a:ext cx="10963562" cy="393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exploratorio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5437642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2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15" y="1867736"/>
            <a:ext cx="6131153" cy="429753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i="1" dirty="0" err="1"/>
              <a:t>dataset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Distribución de clientes </a:t>
            </a:r>
            <a:r>
              <a:rPr lang="es-MX" dirty="0" smtClean="0"/>
              <a:t>por </a:t>
            </a:r>
            <a:r>
              <a:rPr lang="es-MX" dirty="0" err="1" smtClean="0"/>
              <a:t>por</a:t>
            </a:r>
            <a:r>
              <a:rPr lang="es-MX" dirty="0" smtClean="0"/>
              <a:t> </a:t>
            </a:r>
            <a:r>
              <a:rPr lang="es-MX" dirty="0"/>
              <a:t>productos: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 smtClean="0"/>
              <a:t>21% </a:t>
            </a:r>
            <a:r>
              <a:rPr lang="es-MX" dirty="0" smtClean="0"/>
              <a:t>solo </a:t>
            </a:r>
            <a:r>
              <a:rPr lang="es-MX" dirty="0" smtClean="0"/>
              <a:t>TEL</a:t>
            </a:r>
            <a:endParaRPr lang="es-MX" dirty="0"/>
          </a:p>
          <a:p>
            <a:r>
              <a:rPr lang="es-MX" dirty="0" smtClean="0"/>
              <a:t>18% </a:t>
            </a:r>
            <a:r>
              <a:rPr lang="es-MX" dirty="0" smtClean="0"/>
              <a:t>TEL-FIBRA-TV-MOVIES</a:t>
            </a:r>
            <a:endParaRPr lang="es-MX" dirty="0"/>
          </a:p>
          <a:p>
            <a:r>
              <a:rPr lang="es-MX" dirty="0" smtClean="0"/>
              <a:t>13% </a:t>
            </a:r>
            <a:r>
              <a:rPr lang="es-MX" dirty="0"/>
              <a:t>TEL-FIBRA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54292" y="2815787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033163" y="4478380"/>
            <a:ext cx="595745" cy="439984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34569" y="4629946"/>
            <a:ext cx="604086" cy="42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24" y="1867736"/>
            <a:ext cx="5667295" cy="43633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El 21% de los usuarios tiene el producto TEL pero su aporte de capital es solo un 7%.</a:t>
            </a:r>
          </a:p>
          <a:p>
            <a:r>
              <a:rPr lang="es-MX" dirty="0"/>
              <a:t>El segmento TEL-FIBRA-TV-MOVIES genera el 30% del capital siendo solamente 18% de los usuarios.</a:t>
            </a:r>
          </a:p>
          <a:p>
            <a:r>
              <a:rPr lang="es-MX" dirty="0"/>
              <a:t>TEL-FIBRA-MOVIES aporta el 9% del capital siendo aproximadamente el 6% de los clientes.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804564" y="2840086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331035" y="4506976"/>
            <a:ext cx="570823" cy="411388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84473" y="3452309"/>
            <a:ext cx="512618" cy="3576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691771" y="4918364"/>
            <a:ext cx="535355" cy="4953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1C08E1-E3FF-40BF-A45A-F139AC03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851936"/>
            <a:ext cx="7058025" cy="36861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 smtClean="0"/>
              <a:t>dataset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3768436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De los clientes que se dan de baja, la mayoría tenían los combos TEL-FIBRA-TV-MOVIES y TEL-FIBRA.</a:t>
            </a:r>
          </a:p>
          <a:p>
            <a:pPr marL="114300" indent="0">
              <a:buNone/>
            </a:pPr>
            <a:r>
              <a:rPr lang="es-MX" dirty="0"/>
              <a:t> </a:t>
            </a:r>
          </a:p>
          <a:p>
            <a:r>
              <a:rPr lang="es-MX" dirty="0"/>
              <a:t>En el análisis de torta vimos que justamente estos grupos son los que más capital generan y son los que más deserción presentan.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574959" y="3858653"/>
            <a:ext cx="1519656" cy="1964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526577" y="3013894"/>
            <a:ext cx="1568038" cy="177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18;p17"/>
          <p:cNvSpPr txBox="1">
            <a:spLocks/>
          </p:cNvSpPr>
          <p:nvPr/>
        </p:nvSpPr>
        <p:spPr>
          <a:xfrm>
            <a:off x="1371600" y="5283416"/>
            <a:ext cx="9795164" cy="142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/>
          </a:p>
          <a:p>
            <a:r>
              <a:rPr lang="es-MX" dirty="0"/>
              <a:t>Podemos sospechar que tenemos un inconveniente entonces en el servicio de </a:t>
            </a:r>
            <a:r>
              <a:rPr lang="es-MX" dirty="0" smtClean="0"/>
              <a:t>TEL y/o FIBRA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78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10" grpId="0" animBg="1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visualizar que de los clientes que se van, la mayoría tienen facturas más altas. </a:t>
            </a:r>
            <a:endParaRPr lang="es-MX" dirty="0" smtClean="0"/>
          </a:p>
          <a:p>
            <a:r>
              <a:rPr lang="es-MX" dirty="0" smtClean="0"/>
              <a:t>Podemos </a:t>
            </a:r>
            <a:r>
              <a:rPr lang="es-MX" dirty="0"/>
              <a:t>ver que de los clientes que se van, la mayoría son clientes nuevos.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92D8E-1463-440F-904B-5A866394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58" y="3596120"/>
            <a:ext cx="4498521" cy="27146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A4A14D-49EC-4DD8-988B-E7D33E6A9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5" y="3596120"/>
            <a:ext cx="4210050" cy="27146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731" y="3975544"/>
            <a:ext cx="1059180" cy="4186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621" y="3975544"/>
            <a:ext cx="1059180" cy="4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596804" cy="406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Análisis de la distribución de la facturación en nuestro </a:t>
            </a:r>
            <a:r>
              <a:rPr lang="es-MX" i="1" dirty="0" err="1"/>
              <a:t>dataset</a:t>
            </a:r>
            <a:r>
              <a:rPr lang="es-MX" dirty="0"/>
              <a:t>:</a:t>
            </a:r>
          </a:p>
          <a:p>
            <a:r>
              <a:rPr lang="en-US" dirty="0"/>
              <a:t>No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facturas</a:t>
            </a:r>
            <a:r>
              <a:rPr lang="en-US" dirty="0"/>
              <a:t> entre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 smtClean="0"/>
              <a:t>géneros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esperable</a:t>
            </a:r>
            <a:r>
              <a:rPr lang="en-US" dirty="0" smtClean="0"/>
              <a:t>)</a:t>
            </a:r>
            <a:endParaRPr lang="es-MX" dirty="0"/>
          </a:p>
          <a:p>
            <a:r>
              <a:rPr lang="es-MX" dirty="0"/>
              <a:t>Dentro de jubilados, vemos que la mayoría tienen facturas altas.</a:t>
            </a:r>
          </a:p>
          <a:p>
            <a:r>
              <a:rPr lang="es-MX" dirty="0"/>
              <a:t>Dentro de no jubilados vemos que la mayoría tiene facturas bajas y altas.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CC5275-EDA8-4E77-878C-04C3007C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110" y="3895323"/>
            <a:ext cx="4303894" cy="28003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A6A077-1B7A-4AA2-80D0-B0BB6785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110" y="906158"/>
            <a:ext cx="4303894" cy="276880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760" y="4336041"/>
            <a:ext cx="1112065" cy="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4959928" cy="44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Distribución de la facturación </a:t>
            </a:r>
            <a:r>
              <a:rPr lang="es-MX" dirty="0" smtClean="0"/>
              <a:t>mensual en </a:t>
            </a:r>
            <a:r>
              <a:rPr lang="es-MX" dirty="0"/>
              <a:t>función de la antigüedad del cliente:</a:t>
            </a:r>
          </a:p>
          <a:p>
            <a:r>
              <a:rPr lang="es-MX" dirty="0"/>
              <a:t>Se puede observar una gran acumulación de clientes nuevos en facturas bajas y altas. </a:t>
            </a:r>
          </a:p>
          <a:p>
            <a:r>
              <a:rPr lang="es-MX" dirty="0"/>
              <a:t>De los clientes más antiguos, se observan valores de facturación mas altos.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89926" y="1428750"/>
            <a:ext cx="487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Distribución de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facturación mensual </a:t>
            </a:r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según antigüedad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48" y="1867736"/>
            <a:ext cx="4525006" cy="44773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001491" cy="465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Realizamos un histograma en función de los </a:t>
            </a:r>
            <a:r>
              <a:rPr lang="es-MX" dirty="0" err="1"/>
              <a:t>features</a:t>
            </a:r>
            <a:r>
              <a:rPr lang="es-MX" dirty="0"/>
              <a:t>: casados e hijos.</a:t>
            </a:r>
          </a:p>
          <a:p>
            <a:r>
              <a:rPr lang="es-MX" dirty="0"/>
              <a:t>Podemos observar que las personas solteras y sin hijos contribuyen más al negocio.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93009" y="136898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Cargos mensuales en función de hijos/no hijos/soltero/no soltero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46" y="1676764"/>
            <a:ext cx="5032016" cy="50396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627591"/>
            <a:ext cx="9822873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V</a:t>
            </a:r>
            <a:r>
              <a:rPr lang="es-MX" dirty="0" smtClean="0"/>
              <a:t>emos </a:t>
            </a:r>
            <a:r>
              <a:rPr lang="es-MX" dirty="0"/>
              <a:t>que los clientes que se van son los nuevos. Recordar que el segmento que más disminuye </a:t>
            </a:r>
            <a:r>
              <a:rPr lang="es-MX" dirty="0" smtClean="0"/>
              <a:t>es </a:t>
            </a:r>
            <a:r>
              <a:rPr lang="es-MX" dirty="0"/>
              <a:t>el TEL-FIBRA-TV-MOVIES. Acá vemos una </a:t>
            </a:r>
            <a:r>
              <a:rPr lang="es-MX" dirty="0" err="1"/>
              <a:t>grán</a:t>
            </a:r>
            <a:r>
              <a:rPr lang="es-MX" dirty="0"/>
              <a:t> dispersión dentro de todos los grupos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/>
              <a:t>Puede que haya un inconveniente en el proceso de captura, y los clientes nuevos se den de baja rápidamente.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49" y="3765152"/>
            <a:ext cx="9786373" cy="302204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79494" y="3457375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Antigüedad por combo según Churn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Desarrollar un </a:t>
            </a:r>
            <a:r>
              <a:rPr lang="es-AR" b="1" i="0" dirty="0">
                <a:latin typeface="Arial"/>
                <a:ea typeface="Arial"/>
                <a:cs typeface="Arial"/>
                <a:sym typeface="Arial"/>
              </a:rPr>
              <a:t>modelo de clasificación </a:t>
            </a:r>
            <a:r>
              <a:rPr lang="es-MX" dirty="0"/>
              <a:t>que consiste en predecir si un cliente se va o no de una empresa </a:t>
            </a:r>
            <a:r>
              <a:rPr lang="es-MX" dirty="0"/>
              <a:t>o</a:t>
            </a:r>
            <a:r>
              <a:rPr lang="es-MX" dirty="0" smtClean="0"/>
              <a:t> servicio, en este caso de </a:t>
            </a:r>
            <a:r>
              <a:rPr lang="es-MX" dirty="0"/>
              <a:t>telecomunicaciones. </a:t>
            </a:r>
            <a:r>
              <a:rPr lang="es-MX" dirty="0" smtClean="0"/>
              <a:t>Es </a:t>
            </a:r>
            <a:r>
              <a:rPr lang="es-MX" dirty="0"/>
              <a:t>decir, estaremos realizando una </a:t>
            </a:r>
            <a:r>
              <a:rPr lang="es-MX" b="1" dirty="0"/>
              <a:t>predicción de </a:t>
            </a:r>
            <a:r>
              <a:rPr lang="es-MX" b="1" i="1" dirty="0"/>
              <a:t>Churn</a:t>
            </a:r>
            <a:r>
              <a:rPr lang="es-MX" b="1" dirty="0"/>
              <a:t> </a:t>
            </a:r>
            <a:r>
              <a:rPr lang="es-MX" dirty="0"/>
              <a:t>(</a:t>
            </a:r>
            <a:r>
              <a:rPr lang="es-MX" dirty="0" smtClean="0"/>
              <a:t>deserción o abandono </a:t>
            </a:r>
            <a:r>
              <a:rPr lang="es-MX" dirty="0"/>
              <a:t>del servicio).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Para realizar esto es importante entender </a:t>
            </a:r>
            <a:r>
              <a:rPr lang="es-MX" b="1" dirty="0" smtClean="0"/>
              <a:t>qué es el Churn y la importancia </a:t>
            </a:r>
            <a:r>
              <a:rPr lang="es-MX" dirty="0" smtClean="0"/>
              <a:t>para el negocio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Comprender las </a:t>
            </a:r>
            <a:r>
              <a:rPr lang="es-MX" b="1" dirty="0" smtClean="0"/>
              <a:t>principales características de la empresa </a:t>
            </a:r>
            <a:r>
              <a:rPr lang="es-MX" dirty="0" smtClean="0"/>
              <a:t>sobre las cuales trabajar: número de clientes, segmentos, productos ofrecidos, jerarquía de productos.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Entender los </a:t>
            </a:r>
            <a:r>
              <a:rPr lang="es-MX" b="1" dirty="0" smtClean="0"/>
              <a:t>principales motivos </a:t>
            </a:r>
            <a:r>
              <a:rPr lang="es-MX" dirty="0" smtClean="0"/>
              <a:t>que generan el Churn.</a:t>
            </a: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23645"/>
            <a:ext cx="4907279" cy="359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ver una correlación interesante: </a:t>
            </a:r>
            <a:r>
              <a:rPr lang="es-MX" dirty="0" err="1"/>
              <a:t>Churn-tenure</a:t>
            </a:r>
            <a:r>
              <a:rPr lang="es-MX" dirty="0"/>
              <a:t>.</a:t>
            </a:r>
          </a:p>
          <a:p>
            <a:r>
              <a:rPr lang="es-MX" dirty="0"/>
              <a:t>Podemos pensar que a medida que aumenta la antigüedad, el cliente NO se da de baja. Coincide con el análisis de </a:t>
            </a:r>
            <a:r>
              <a:rPr lang="es-MX" dirty="0" err="1"/>
              <a:t>boxplot</a:t>
            </a:r>
            <a:r>
              <a:rPr lang="es-MX" dirty="0"/>
              <a:t> realizado. </a:t>
            </a:r>
          </a:p>
          <a:p>
            <a:r>
              <a:rPr lang="es-MX" dirty="0"/>
              <a:t>Los clientes con mayor antigüedad ya están fidelizados.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07" y="1823645"/>
            <a:ext cx="5155401" cy="377827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7851371" y="1428750"/>
            <a:ext cx="230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Correlación de variables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– Variables continuas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 smtClean="0">
                <a:solidFill>
                  <a:schemeClr val="bg2"/>
                </a:solidFill>
              </a:rPr>
              <a:t>Bonus</a:t>
            </a:r>
            <a:r>
              <a:rPr lang="es-AR" dirty="0" smtClean="0">
                <a:solidFill>
                  <a:schemeClr val="bg2"/>
                </a:solidFill>
              </a:rPr>
              <a:t> EDA inicial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416143"/>
            <a:ext cx="10728036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En </a:t>
            </a:r>
            <a:r>
              <a:rPr lang="es-MX" dirty="0" smtClean="0"/>
              <a:t>EDA </a:t>
            </a:r>
            <a:r>
              <a:rPr lang="es-MX" dirty="0" smtClean="0"/>
              <a:t>inicial utilizamos una librería de Python </a:t>
            </a:r>
            <a:r>
              <a:rPr lang="es-MX" b="1" dirty="0" err="1" smtClean="0"/>
              <a:t>Sweetviz</a:t>
            </a:r>
            <a:r>
              <a:rPr lang="es-MX" dirty="0" smtClean="0"/>
              <a:t> que nos ayuda a realizar este análisis fácilmente. </a:t>
            </a:r>
          </a:p>
          <a:p>
            <a:r>
              <a:rPr lang="es-MX" dirty="0" smtClean="0"/>
              <a:t>Genera un reporte HTML con diferentes estadísticos y gráficos</a:t>
            </a:r>
            <a:endParaRPr lang="es-MX" dirty="0" smtClean="0"/>
          </a:p>
          <a:p>
            <a:r>
              <a:rPr lang="es-MX" dirty="0" smtClean="0"/>
              <a:t>Lo utilizamos para ver rápidamente los valores que adoptan los </a:t>
            </a:r>
            <a:r>
              <a:rPr lang="es-MX" dirty="0" err="1" smtClean="0"/>
              <a:t>features</a:t>
            </a:r>
            <a:r>
              <a:rPr lang="es-MX" dirty="0" smtClean="0"/>
              <a:t>, algunas distribuciones, detectar valores nulos y duplicados.</a:t>
            </a:r>
            <a:endParaRPr lang="es-MX" dirty="0"/>
          </a:p>
          <a:p>
            <a:r>
              <a:rPr lang="es-MX" dirty="0" smtClean="0"/>
              <a:t>Se puede utilizar solo con un </a:t>
            </a:r>
            <a:r>
              <a:rPr lang="es-MX" dirty="0" err="1" smtClean="0"/>
              <a:t>dataset</a:t>
            </a:r>
            <a:r>
              <a:rPr lang="es-MX" dirty="0" smtClean="0"/>
              <a:t>, analizar grupos dentro del mismo, y analizar por ejemplo </a:t>
            </a:r>
            <a:r>
              <a:rPr lang="es-MX" dirty="0" err="1" smtClean="0"/>
              <a:t>train</a:t>
            </a:r>
            <a:r>
              <a:rPr lang="es-MX" dirty="0" smtClean="0"/>
              <a:t> – test.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14" y="3858328"/>
            <a:ext cx="4599408" cy="28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66100416"/>
              </p:ext>
            </p:extLst>
          </p:nvPr>
        </p:nvGraphicFramePr>
        <p:xfrm>
          <a:off x="1163782" y="2382982"/>
          <a:ext cx="10861963" cy="381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 smtClean="0"/>
              <a:t>Preprocesamiento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26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48397654"/>
              </p:ext>
            </p:extLst>
          </p:nvPr>
        </p:nvGraphicFramePr>
        <p:xfrm>
          <a:off x="845127" y="1431636"/>
          <a:ext cx="11346873" cy="520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Modelado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83729"/>
            <a:ext cx="6261469" cy="502854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824013" y="186392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eighted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820401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err="1" smtClean="0"/>
              <a:t>weighted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81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08" y="1653309"/>
            <a:ext cx="6310929" cy="508000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88505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err="1" smtClean="0"/>
              <a:t>weighted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eighted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29" y="1655040"/>
            <a:ext cx="6344939" cy="506550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tiene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eighted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err="1" smtClean="0"/>
              <a:t>weighted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31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5" y="1836613"/>
            <a:ext cx="105162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Descartamos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tiene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Posibles mejores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más altos F1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err="1" smtClean="0"/>
              <a:t>weighted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371599" y="2641600"/>
            <a:ext cx="9961419" cy="6003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733" y="1662545"/>
            <a:ext cx="6321335" cy="508313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score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clases: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score tiene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01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0" y="1653309"/>
            <a:ext cx="6238059" cy="501617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score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30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Qué es el Churn?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74" y="1995052"/>
            <a:ext cx="7398251" cy="31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27" y="1681397"/>
            <a:ext cx="6278341" cy="503043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score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score</a:t>
            </a: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02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5" y="1836613"/>
            <a:ext cx="105162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Descartamos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tiene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Posibles mejores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más altos F1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smtClean="0">
                <a:solidFill>
                  <a:schemeClr val="dk2"/>
                </a:solidFill>
                <a:latin typeface="Libre Franklin"/>
                <a:sym typeface="Libre Franklin"/>
              </a:rPr>
              <a:t>Sin balance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tiene los peores f1 score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err="1" smtClean="0">
                <a:solidFill>
                  <a:schemeClr val="dk2"/>
                </a:solidFill>
                <a:latin typeface="Libre Franklin"/>
                <a:sym typeface="Libre Franklin"/>
              </a:rPr>
              <a:t>Oversampling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 parece ser la mejor opción.</a:t>
            </a: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371599" y="2641600"/>
            <a:ext cx="9961419" cy="6003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5052292" y="2549236"/>
            <a:ext cx="139469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052292" y="2549236"/>
            <a:ext cx="139469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32326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31" y="1671782"/>
            <a:ext cx="6254152" cy="501520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90CBD6-FDAC-42F9-9D4F-086EF83D4DBB}"/>
              </a:ext>
            </a:extLst>
          </p:cNvPr>
          <p:cNvSpPr txBox="1"/>
          <p:nvPr/>
        </p:nvSpPr>
        <p:spPr>
          <a:xfrm>
            <a:off x="7820891" y="1836613"/>
            <a:ext cx="287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ROC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</a:t>
            </a:r>
            <a:r>
              <a:rPr lang="es-AR" dirty="0" smtClean="0"/>
              <a:t>AUC ROC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7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91" y="1671781"/>
            <a:ext cx="6353189" cy="503814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690CBD6-FDAC-42F9-9D4F-086EF83D4DBB}"/>
              </a:ext>
            </a:extLst>
          </p:cNvPr>
          <p:cNvSpPr txBox="1"/>
          <p:nvPr/>
        </p:nvSpPr>
        <p:spPr>
          <a:xfrm>
            <a:off x="7820891" y="1836613"/>
            <a:ext cx="287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ROC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</a:t>
            </a:r>
            <a:r>
              <a:rPr lang="es-AR" dirty="0" smtClean="0"/>
              <a:t>AUC ROC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55033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19857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 el que peor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9" y="1647479"/>
            <a:ext cx="6370454" cy="50672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690CBD6-FDAC-42F9-9D4F-086EF83D4DBB}"/>
              </a:ext>
            </a:extLst>
          </p:cNvPr>
          <p:cNvSpPr txBox="1"/>
          <p:nvPr/>
        </p:nvSpPr>
        <p:spPr>
          <a:xfrm>
            <a:off x="7820891" y="1836613"/>
            <a:ext cx="287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ROC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</a:t>
            </a:r>
            <a:r>
              <a:rPr lang="es-AR" dirty="0" smtClean="0"/>
              <a:t>AUC ROC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05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5" y="1836613"/>
            <a:ext cx="10516245" cy="418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Descartamos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tiene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Posibles mejores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más altos F1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smtClean="0">
                <a:solidFill>
                  <a:schemeClr val="dk2"/>
                </a:solidFill>
                <a:latin typeface="Libre Franklin"/>
                <a:sym typeface="Libre Franklin"/>
              </a:rPr>
              <a:t>Sin balance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tiene los peores f1 score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err="1" smtClean="0">
                <a:solidFill>
                  <a:schemeClr val="dk2"/>
                </a:solidFill>
                <a:latin typeface="Libre Franklin"/>
                <a:sym typeface="Libre Franklin"/>
              </a:rPr>
              <a:t>Oversampling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 parece ser la mejor opción.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err="1" smtClean="0">
                <a:solidFill>
                  <a:schemeClr val="dk2"/>
                </a:solidFill>
                <a:latin typeface="Libre Franklin"/>
                <a:sym typeface="Libre Franklin"/>
              </a:rPr>
              <a:t>Oversampling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 tiene buen AUC ROC</a:t>
            </a: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371599" y="2641600"/>
            <a:ext cx="9961419" cy="6003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5052292" y="2549236"/>
            <a:ext cx="139469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052292" y="2549236"/>
            <a:ext cx="139469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36" y="2171700"/>
            <a:ext cx="7808163" cy="45644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71599" y="1626065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curvas ROC de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6" name="Flecha derecha 5"/>
          <p:cNvSpPr/>
          <p:nvPr/>
        </p:nvSpPr>
        <p:spPr>
          <a:xfrm rot="479603" flipH="1">
            <a:off x="10098810" y="5851542"/>
            <a:ext cx="1799547" cy="885638"/>
          </a:xfrm>
          <a:prstGeom prst="rightArrow">
            <a:avLst>
              <a:gd name="adj1" fmla="val 51513"/>
              <a:gd name="adj2" fmla="val 46684"/>
            </a:avLst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GradientBoosting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</a:t>
            </a:r>
            <a:r>
              <a:rPr lang="es-AR" dirty="0" smtClean="0"/>
              <a:t>Curvas ROC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1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23" y="2464239"/>
            <a:ext cx="4334480" cy="164805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32163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3600" dirty="0" smtClean="0"/>
              <a:t>Métricas </a:t>
            </a:r>
            <a:r>
              <a:rPr lang="es-AR" sz="3600" dirty="0"/>
              <a:t>del </a:t>
            </a:r>
            <a:r>
              <a:rPr lang="es-AR" sz="3600" dirty="0" smtClean="0"/>
              <a:t>mejor </a:t>
            </a:r>
            <a:r>
              <a:rPr lang="es-AR" sz="3600" dirty="0" smtClean="0"/>
              <a:t>y peor modelo </a:t>
            </a:r>
            <a:r>
              <a:rPr lang="es-AR" sz="3600" dirty="0" err="1" smtClean="0"/>
              <a:t>ovrsampling</a:t>
            </a:r>
            <a:endParaRPr lang="es-AR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036" y="4044941"/>
            <a:ext cx="3266200" cy="269461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114" y="2408941"/>
            <a:ext cx="4398122" cy="164805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223" y="4112294"/>
            <a:ext cx="3241387" cy="255991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960" y="4183670"/>
            <a:ext cx="3650725" cy="248853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Google Shape;118;p17"/>
          <p:cNvSpPr txBox="1">
            <a:spLocks/>
          </p:cNvSpPr>
          <p:nvPr/>
        </p:nvSpPr>
        <p:spPr>
          <a:xfrm>
            <a:off x="1812910" y="1984561"/>
            <a:ext cx="8993635" cy="35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sz="1600" b="1" dirty="0" err="1" smtClean="0"/>
              <a:t>Gradient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Boost</a:t>
            </a:r>
            <a:r>
              <a:rPr lang="es-AR" sz="1600" b="1" dirty="0" smtClean="0"/>
              <a:t>                                                                                                       KNN</a:t>
            </a:r>
            <a:endParaRPr lang="es-AR" sz="1600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03669" y="1698728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/>
              <a:t>Del mejor modelo utilizado a partir de la elección de </a:t>
            </a:r>
            <a:r>
              <a:rPr lang="es-AR" dirty="0" err="1"/>
              <a:t>hiperparametros</a:t>
            </a:r>
            <a:r>
              <a:rPr lang="es-AR" dirty="0"/>
              <a:t> realizada con un pipeline, obtuvimos los siguientes resultados: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4000" dirty="0" err="1"/>
              <a:t>Metricas</a:t>
            </a:r>
            <a:r>
              <a:rPr lang="es-AR" sz="4000" dirty="0"/>
              <a:t> del mejor modelo </a:t>
            </a:r>
            <a:r>
              <a:rPr lang="es-AR" sz="4000" dirty="0" smtClean="0"/>
              <a:t>con </a:t>
            </a:r>
            <a:r>
              <a:rPr lang="es-AR" sz="4000" dirty="0"/>
              <a:t>Pipeline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00" y="2589009"/>
            <a:ext cx="3820134" cy="410613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324" y="2589009"/>
            <a:ext cx="3858245" cy="411251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0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/>
              <a:t>Feature</a:t>
            </a:r>
            <a:r>
              <a:rPr lang="es-AR" dirty="0"/>
              <a:t> </a:t>
            </a:r>
            <a:r>
              <a:rPr lang="es-AR" dirty="0" err="1"/>
              <a:t>I</a:t>
            </a:r>
            <a:r>
              <a:rPr lang="es-AR" dirty="0" err="1" smtClean="0"/>
              <a:t>mportance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MX" dirty="0"/>
              <a:t>Podemos ver que las variables que más aportan al modelo son las relacionadas al servicio y no a las demográficas (edad, jubilado, hijos, etc.).</a:t>
            </a: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4440382" y="266315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8" y="3230999"/>
            <a:ext cx="5789077" cy="311784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86" y="3230999"/>
            <a:ext cx="5286714" cy="315989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Qué es el Churn?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b="1" dirty="0"/>
              <a:t>T</a:t>
            </a:r>
            <a:r>
              <a:rPr lang="es-ES" b="1" dirty="0" smtClean="0"/>
              <a:t>asa</a:t>
            </a:r>
            <a:r>
              <a:rPr lang="es-ES" dirty="0" smtClean="0"/>
              <a:t> </a:t>
            </a:r>
            <a:r>
              <a:rPr lang="es-ES" dirty="0"/>
              <a:t>que te indica la cantidad de suscriptores que ha </a:t>
            </a:r>
            <a:r>
              <a:rPr lang="es-ES" b="1" dirty="0"/>
              <a:t>perdido</a:t>
            </a:r>
            <a:r>
              <a:rPr lang="es-ES" dirty="0"/>
              <a:t> la empresa en un </a:t>
            </a:r>
            <a:r>
              <a:rPr lang="es-ES" b="1" dirty="0"/>
              <a:t>periodo</a:t>
            </a:r>
            <a:r>
              <a:rPr lang="es-ES" dirty="0"/>
              <a:t> </a:t>
            </a:r>
            <a:r>
              <a:rPr lang="es-ES" dirty="0" smtClean="0"/>
              <a:t>concreto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Se utiliza para poder </a:t>
            </a:r>
            <a:r>
              <a:rPr lang="es-ES" dirty="0"/>
              <a:t>focalizarse en buscar el </a:t>
            </a:r>
            <a:r>
              <a:rPr lang="es-ES" b="1" dirty="0"/>
              <a:t>por qué </a:t>
            </a:r>
            <a:r>
              <a:rPr lang="es-ES" dirty="0"/>
              <a:t>la tasa de cancelación de los suscriptores ha aumentado.</a:t>
            </a: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741" y="2650307"/>
            <a:ext cx="5734329" cy="27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Conclusiones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Mejor modelo:</a:t>
            </a:r>
          </a:p>
          <a:p>
            <a:pPr lvl="1"/>
            <a:r>
              <a:rPr lang="es-MX" dirty="0" err="1" smtClean="0"/>
              <a:t>Gradient</a:t>
            </a:r>
            <a:r>
              <a:rPr lang="es-MX" dirty="0" smtClean="0"/>
              <a:t> </a:t>
            </a:r>
            <a:r>
              <a:rPr lang="es-MX" dirty="0" err="1" smtClean="0"/>
              <a:t>Boosting</a:t>
            </a:r>
            <a:endParaRPr lang="es-MX" dirty="0"/>
          </a:p>
          <a:p>
            <a:endParaRPr lang="es-MX" dirty="0"/>
          </a:p>
          <a:p>
            <a:r>
              <a:rPr lang="es-MX" dirty="0"/>
              <a:t>Podemos ver que las variables que más aportan al modelo son las relacionadas al servicio y no a las demográficas (edad, jubilado, hijos, etc.).</a:t>
            </a:r>
          </a:p>
          <a:p>
            <a:r>
              <a:rPr lang="es-MX" dirty="0"/>
              <a:t>Clientes con productos </a:t>
            </a:r>
            <a:r>
              <a:rPr lang="es-MX" dirty="0" err="1"/>
              <a:t>StreamingMovies</a:t>
            </a:r>
            <a:r>
              <a:rPr lang="es-MX" dirty="0"/>
              <a:t> y </a:t>
            </a:r>
            <a:r>
              <a:rPr lang="es-MX" dirty="0" err="1"/>
              <a:t>InternetService_FIBER</a:t>
            </a:r>
            <a:r>
              <a:rPr lang="es-MX" dirty="0"/>
              <a:t> OPTIC tienen más probabilidad de baja. Puede haber </a:t>
            </a:r>
            <a:r>
              <a:rPr lang="es-MX" dirty="0" smtClean="0"/>
              <a:t>algún </a:t>
            </a:r>
            <a:r>
              <a:rPr lang="es-MX" dirty="0"/>
              <a:t>inconveniente con este tipo de servicio</a:t>
            </a:r>
            <a:r>
              <a:rPr lang="es-MX" dirty="0" smtClean="0"/>
              <a:t>. Así como el método de pago electrónico</a:t>
            </a:r>
            <a:endParaRPr lang="es-MX" dirty="0"/>
          </a:p>
          <a:p>
            <a:r>
              <a:rPr lang="es-MX" dirty="0"/>
              <a:t>Contratos más largos, reducen la probabilidad de baja. Cliente fidelizado</a:t>
            </a:r>
            <a:r>
              <a:rPr lang="es-MX" dirty="0" smtClean="0"/>
              <a:t>.</a:t>
            </a:r>
          </a:p>
          <a:p>
            <a:r>
              <a:rPr lang="es-MX" dirty="0" smtClean="0"/>
              <a:t>Si tuviéramos más registros de de la empresa  es probable que las métricas del clasificador puedan mejorar.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9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¡GRACIAS!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Por qué es importante el Churn ?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Cualquier empresa quiere </a:t>
            </a:r>
            <a:r>
              <a:rPr lang="es-MX" b="1" dirty="0"/>
              <a:t>maximizar el número de clientes. </a:t>
            </a:r>
          </a:p>
          <a:p>
            <a:r>
              <a:rPr lang="es-MX" dirty="0"/>
              <a:t>Para lograr este objetivo, es importante no solo tratar de atraer nuevos, sino también </a:t>
            </a:r>
            <a:r>
              <a:rPr lang="es-MX" b="1" dirty="0"/>
              <a:t>retener los existentes</a:t>
            </a:r>
            <a:r>
              <a:rPr lang="es-MX" dirty="0"/>
              <a:t>. </a:t>
            </a:r>
          </a:p>
          <a:p>
            <a:r>
              <a:rPr lang="es-MX" dirty="0"/>
              <a:t>Retener a un cliente le costará a la empresa menos que atraer uno nuevo</a:t>
            </a:r>
            <a:r>
              <a:rPr lang="es-MX" dirty="0" smtClean="0"/>
              <a:t>. </a:t>
            </a:r>
            <a:r>
              <a:rPr lang="es-ES" b="1" dirty="0"/>
              <a:t>C</a:t>
            </a:r>
            <a:r>
              <a:rPr lang="es-ES" b="1" dirty="0" smtClean="0"/>
              <a:t>uesta </a:t>
            </a:r>
            <a:r>
              <a:rPr lang="es-ES" b="1" dirty="0"/>
              <a:t>cinco veces más atraer a </a:t>
            </a:r>
            <a:r>
              <a:rPr lang="es-ES" b="1" dirty="0" smtClean="0"/>
              <a:t>un cliente nuevo </a:t>
            </a:r>
            <a:r>
              <a:rPr lang="es-ES" b="1" dirty="0"/>
              <a:t>que mantener uno </a:t>
            </a:r>
            <a:r>
              <a:rPr lang="es-ES" b="1" dirty="0" smtClean="0"/>
              <a:t>existente.</a:t>
            </a:r>
          </a:p>
          <a:p>
            <a:r>
              <a:rPr lang="es-MX" b="1" dirty="0" smtClean="0"/>
              <a:t>Prediciendo </a:t>
            </a:r>
            <a:r>
              <a:rPr lang="es-MX" b="1" dirty="0"/>
              <a:t>el Churn (propensión a la baja)</a:t>
            </a:r>
            <a:r>
              <a:rPr lang="es-MX" dirty="0"/>
              <a:t>, podemos reaccionar a tiempo y tratar de retener al cliente que quiere irse. </a:t>
            </a:r>
          </a:p>
          <a:p>
            <a:r>
              <a:rPr lang="es-MX" dirty="0"/>
              <a:t>En base a los datos sobre los servicios que utiliza el cliente, la empresa puede trabajar en una </a:t>
            </a:r>
            <a:r>
              <a:rPr lang="es-MX" b="1" dirty="0"/>
              <a:t>estrategia de retención</a:t>
            </a:r>
            <a:r>
              <a:rPr lang="es-MX" dirty="0"/>
              <a:t>, intentando cambiar su decisión de dejar el servicio. </a:t>
            </a:r>
            <a:endParaRPr lang="es-MX" dirty="0"/>
          </a:p>
          <a:p>
            <a:r>
              <a:rPr lang="es-MX" dirty="0" smtClean="0"/>
              <a:t>Conociendo </a:t>
            </a:r>
            <a:r>
              <a:rPr lang="es-MX" dirty="0"/>
              <a:t>a</a:t>
            </a:r>
            <a:r>
              <a:rPr lang="es-MX" dirty="0" smtClean="0"/>
              <a:t>l cliente,  la tarea de retención resulta más simple, </a:t>
            </a:r>
            <a:r>
              <a:rPr lang="es-MX" b="1" dirty="0" smtClean="0"/>
              <a:t>reduciendo</a:t>
            </a:r>
            <a:r>
              <a:rPr lang="es-MX" dirty="0" smtClean="0"/>
              <a:t> </a:t>
            </a:r>
            <a:r>
              <a:rPr lang="es-MX" b="1" dirty="0" smtClean="0"/>
              <a:t>los costos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717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Motivos y estrategias para reducir el Churn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42164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s-MX" dirty="0" smtClean="0"/>
          </a:p>
          <a:p>
            <a:pPr marL="114300" indent="0">
              <a:buNone/>
            </a:pPr>
            <a:r>
              <a:rPr lang="es-MX" b="1" dirty="0" smtClean="0"/>
              <a:t>Motivos del Churn</a:t>
            </a:r>
          </a:p>
          <a:p>
            <a:r>
              <a:rPr lang="es-MX" dirty="0" smtClean="0"/>
              <a:t>Precio</a:t>
            </a:r>
            <a:endParaRPr lang="es-MX" dirty="0"/>
          </a:p>
          <a:p>
            <a:r>
              <a:rPr lang="es-AR" dirty="0" smtClean="0"/>
              <a:t>Mercado/competencia</a:t>
            </a:r>
            <a:endParaRPr lang="es-ES" b="1" dirty="0" smtClean="0"/>
          </a:p>
          <a:p>
            <a:r>
              <a:rPr lang="es-MX" dirty="0"/>
              <a:t>Experiencia </a:t>
            </a:r>
            <a:r>
              <a:rPr lang="es-MX" dirty="0" smtClean="0"/>
              <a:t>a nivel usuario</a:t>
            </a:r>
            <a:endParaRPr lang="es-MX" dirty="0"/>
          </a:p>
          <a:p>
            <a:r>
              <a:rPr lang="es-MX" dirty="0" smtClean="0"/>
              <a:t>Experiencia a nivel cliente</a:t>
            </a:r>
            <a:endParaRPr lang="es-MX" dirty="0"/>
          </a:p>
        </p:txBody>
      </p:sp>
      <p:sp>
        <p:nvSpPr>
          <p:cNvPr id="4" name="Google Shape;101;p14"/>
          <p:cNvSpPr txBox="1">
            <a:spLocks/>
          </p:cNvSpPr>
          <p:nvPr/>
        </p:nvSpPr>
        <p:spPr>
          <a:xfrm>
            <a:off x="6172199" y="1648689"/>
            <a:ext cx="5096165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 smtClean="0"/>
          </a:p>
          <a:p>
            <a:pPr marL="114300" indent="0">
              <a:buFont typeface="Libre Franklin"/>
              <a:buNone/>
            </a:pPr>
            <a:r>
              <a:rPr lang="es-MX" b="1" dirty="0" smtClean="0"/>
              <a:t>Estrategias para reducir el Churn</a:t>
            </a:r>
          </a:p>
          <a:p>
            <a:r>
              <a:rPr lang="es-MX" dirty="0" smtClean="0"/>
              <a:t>Identificar/segmentar a los clientes</a:t>
            </a:r>
          </a:p>
          <a:p>
            <a:r>
              <a:rPr lang="es-MX" dirty="0" smtClean="0"/>
              <a:t>Analizar el ciclo de vida/rotaciones</a:t>
            </a:r>
          </a:p>
          <a:p>
            <a:r>
              <a:rPr lang="es-AR" dirty="0" smtClean="0"/>
              <a:t>Buen </a:t>
            </a:r>
            <a:r>
              <a:rPr lang="es-AR" b="1" dirty="0" err="1" smtClean="0"/>
              <a:t>Onboarding</a:t>
            </a:r>
            <a:endParaRPr lang="es-ES" b="1" dirty="0" smtClean="0"/>
          </a:p>
          <a:p>
            <a:r>
              <a:rPr lang="es-MX" dirty="0" smtClean="0"/>
              <a:t>Mejorar ofertas/incentivos</a:t>
            </a:r>
          </a:p>
          <a:p>
            <a:r>
              <a:rPr lang="es-MX" dirty="0" smtClean="0"/>
              <a:t>Mejorar servicio/productos/</a:t>
            </a:r>
            <a:r>
              <a:rPr lang="es-MX" b="1" dirty="0" smtClean="0"/>
              <a:t>experiencia</a:t>
            </a:r>
          </a:p>
          <a:p>
            <a:r>
              <a:rPr lang="es-MX" b="1" dirty="0" smtClean="0"/>
              <a:t>Fidelización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7639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70" y="112259"/>
            <a:ext cx="2881463" cy="308195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97" y="1276129"/>
            <a:ext cx="3809772" cy="486227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731" y="1362829"/>
            <a:ext cx="3069577" cy="477557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370" y="3347047"/>
            <a:ext cx="2881463" cy="346363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100;p14"/>
          <p:cNvSpPr txBox="1">
            <a:spLocks noGrp="1"/>
          </p:cNvSpPr>
          <p:nvPr>
            <p:ph type="title"/>
          </p:nvPr>
        </p:nvSpPr>
        <p:spPr>
          <a:xfrm>
            <a:off x="939897" y="26263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sz="2400" dirty="0" smtClean="0"/>
              <a:t>Algunos ejemplos de fidelización /UX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09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Características del </a:t>
            </a:r>
            <a:r>
              <a:rPr lang="es-AR" i="1" dirty="0" err="1"/>
              <a:t>Dataset</a:t>
            </a:r>
            <a:endParaRPr i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Se trabajará sobre un conjunto de datos de la empresa proveedora de servicio de telecomunicaciones. 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5.986 registros y 22 columnas.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La misma tiene información sobre usuarios, tales como: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 </a:t>
            </a:r>
            <a:r>
              <a:rPr lang="es-MX" dirty="0"/>
              <a:t>C</a:t>
            </a:r>
            <a:r>
              <a:rPr lang="es-MX" dirty="0" smtClean="0"/>
              <a:t>aracterísticas demográficas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S</a:t>
            </a:r>
            <a:r>
              <a:rPr lang="es-MX" dirty="0" smtClean="0"/>
              <a:t>ervicios contratados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Antigüedad y cargos mensuales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F</a:t>
            </a:r>
            <a:r>
              <a:rPr lang="es-MX" dirty="0" smtClean="0"/>
              <a:t>orma </a:t>
            </a:r>
            <a:r>
              <a:rPr lang="es-MX" dirty="0"/>
              <a:t>de </a:t>
            </a:r>
            <a:r>
              <a:rPr lang="es-MX" dirty="0" smtClean="0"/>
              <a:t>pago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Tipos de contrato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sz="1600" dirty="0" smtClean="0"/>
              <a:t>Fuente </a:t>
            </a:r>
            <a:r>
              <a:rPr lang="es-MX" sz="1600" dirty="0"/>
              <a:t>https://www.</a:t>
            </a:r>
            <a:r>
              <a:rPr lang="es-MX" sz="1600" b="1" dirty="0"/>
              <a:t>kaggle</a:t>
            </a:r>
            <a:r>
              <a:rPr lang="es-MX" sz="1600" dirty="0"/>
              <a:t>.com/radmirzosimov/telecom-users-dataset</a:t>
            </a:r>
          </a:p>
        </p:txBody>
      </p:sp>
    </p:spTree>
    <p:extLst>
      <p:ext uri="{BB962C8B-B14F-4D97-AF65-F5344CB8AC3E}">
        <p14:creationId xmlns:p14="http://schemas.microsoft.com/office/powerpoint/2010/main" val="17451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err="1"/>
              <a:t>Features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593274"/>
            <a:ext cx="9601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42900" algn="just">
              <a:lnSpc>
                <a:spcPct val="10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s-MX" dirty="0" smtClean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las siguientes variables: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76825991"/>
              </p:ext>
            </p:extLst>
          </p:nvPr>
        </p:nvGraphicFramePr>
        <p:xfrm>
          <a:off x="1787236" y="2355274"/>
          <a:ext cx="9656619" cy="418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corte">
    <a:dk1>
      <a:srgbClr val="000000"/>
    </a:dk1>
    <a:lt1>
      <a:srgbClr val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</TotalTime>
  <Words>1637</Words>
  <Application>Microsoft Office PowerPoint</Application>
  <PresentationFormat>Panorámica</PresentationFormat>
  <Paragraphs>539</Paragraphs>
  <Slides>41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Wingdings</vt:lpstr>
      <vt:lpstr>Libre Franklin</vt:lpstr>
      <vt:lpstr>Arial</vt:lpstr>
      <vt:lpstr>Recorte</vt:lpstr>
      <vt:lpstr>DESAFÍO FINAL PREDICCIÓN DE CHURN </vt:lpstr>
      <vt:lpstr>Objetivo principal</vt:lpstr>
      <vt:lpstr>Qué es el Churn?</vt:lpstr>
      <vt:lpstr>Qué es el Churn?</vt:lpstr>
      <vt:lpstr>Por qué es importante el Churn ?</vt:lpstr>
      <vt:lpstr>Motivos y estrategias para reducir el Churn</vt:lpstr>
      <vt:lpstr>Algunos ejemplos de fidelización /UX</vt:lpstr>
      <vt:lpstr>Características del Dataset</vt:lpstr>
      <vt:lpstr>Features</vt:lpstr>
      <vt:lpstr>Procedimiento realizado</vt:lpstr>
      <vt:lpstr>Análisis exploratorio</vt:lpstr>
      <vt:lpstr>Análisis del dataset</vt:lpstr>
      <vt:lpstr>Análisis del dataset </vt:lpstr>
      <vt:lpstr>Análisis del dataset</vt:lpstr>
      <vt:lpstr>Análisis del dataset </vt:lpstr>
      <vt:lpstr>Análisis del dataset </vt:lpstr>
      <vt:lpstr>Análisis del dataset </vt:lpstr>
      <vt:lpstr>Análisis del dataset </vt:lpstr>
      <vt:lpstr>Análisis del dataset </vt:lpstr>
      <vt:lpstr>Correlación – Variables continuas</vt:lpstr>
      <vt:lpstr>Bonus EDA inicial</vt:lpstr>
      <vt:lpstr>Preprocesamiento</vt:lpstr>
      <vt:lpstr>Modelado</vt:lpstr>
      <vt:lpstr>Comparación de modelos – F1 weighted</vt:lpstr>
      <vt:lpstr>Comparación de modelos – F1 weighted</vt:lpstr>
      <vt:lpstr>Comparación de modelos – F1 weighted</vt:lpstr>
      <vt:lpstr>Comparación de modelos – F1 weighted</vt:lpstr>
      <vt:lpstr>Comparación de modelos – F1 score</vt:lpstr>
      <vt:lpstr>Comparación de modelos – F1 score</vt:lpstr>
      <vt:lpstr>Comparación de modelos – F1 score</vt:lpstr>
      <vt:lpstr>Comparación de modelos – F1 score</vt:lpstr>
      <vt:lpstr>Comparación de modelos – AUC ROC</vt:lpstr>
      <vt:lpstr>Comparación de modelos – AUC ROC</vt:lpstr>
      <vt:lpstr>Comparación de modelos – AUC ROC</vt:lpstr>
      <vt:lpstr>Comparación de modelos – F1 score</vt:lpstr>
      <vt:lpstr>Comparación de modelos – Curvas ROC</vt:lpstr>
      <vt:lpstr>Métricas del mejor y peor modelo ovrsampling</vt:lpstr>
      <vt:lpstr>Metricas del mejor modelo con Pipeline</vt:lpstr>
      <vt:lpstr>Feature Importance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Alan</cp:lastModifiedBy>
  <cp:revision>206</cp:revision>
  <dcterms:modified xsi:type="dcterms:W3CDTF">2021-04-14T06:43:42Z</dcterms:modified>
</cp:coreProperties>
</file>