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7.jpg" ContentType="image/png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329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58" r:id="rId15"/>
    <p:sldId id="269" r:id="rId16"/>
  </p:sldIdLst>
  <p:sldSz cx="12192000" cy="6858000"/>
  <p:notesSz cx="6858000" cy="9144000"/>
  <p:embeddedFontLst>
    <p:embeddedFont>
      <p:font typeface="Libre Franklin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C112C-CE4D-469C-A424-B027649A7E4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6902BA20-11E3-44F4-8645-D57615B69791}">
      <dgm:prSet phldrT="[Texto]" custT="1"/>
      <dgm:spPr/>
      <dgm:t>
        <a:bodyPr/>
        <a:lstStyle/>
        <a:p>
          <a:r>
            <a:rPr lang="es-ES" sz="2400" dirty="0" smtClean="0"/>
            <a:t>INDEX</a:t>
          </a:r>
          <a:endParaRPr lang="es-ES" sz="2400" dirty="0"/>
        </a:p>
      </dgm:t>
    </dgm:pt>
    <dgm:pt modelId="{13412C9B-2415-4245-9193-48CE0AEC428D}" type="parTrans" cxnId="{1505F2DB-B7CB-4694-AAE5-1ABA30A5A338}">
      <dgm:prSet/>
      <dgm:spPr/>
      <dgm:t>
        <a:bodyPr/>
        <a:lstStyle/>
        <a:p>
          <a:endParaRPr lang="es-ES" sz="1200"/>
        </a:p>
      </dgm:t>
    </dgm:pt>
    <dgm:pt modelId="{40687B45-5E6D-4B07-994F-18E7C9141773}" type="sibTrans" cxnId="{1505F2DB-B7CB-4694-AAE5-1ABA30A5A338}">
      <dgm:prSet/>
      <dgm:spPr/>
      <dgm:t>
        <a:bodyPr/>
        <a:lstStyle/>
        <a:p>
          <a:endParaRPr lang="es-ES" sz="1200"/>
        </a:p>
      </dgm:t>
    </dgm:pt>
    <dgm:pt modelId="{3517334F-0EC3-4F98-911B-48FFE13CCE5A}">
      <dgm:prSet phldrT="[Texto]" custT="1"/>
      <dgm:spPr/>
      <dgm:t>
        <a:bodyPr/>
        <a:lstStyle/>
        <a:p>
          <a:r>
            <a:rPr lang="es-ES" sz="2400" dirty="0" smtClean="0"/>
            <a:t>NOSOTROS</a:t>
          </a:r>
          <a:endParaRPr lang="es-ES" sz="2400" dirty="0"/>
        </a:p>
      </dgm:t>
    </dgm:pt>
    <dgm:pt modelId="{8C01FE9A-EBAD-485D-A87C-ACBBD01266CC}" type="parTrans" cxnId="{41C3A1FB-D3BE-4FE2-A122-4EDAA3AA9C41}">
      <dgm:prSet/>
      <dgm:spPr/>
      <dgm:t>
        <a:bodyPr/>
        <a:lstStyle/>
        <a:p>
          <a:endParaRPr lang="es-ES" sz="1200"/>
        </a:p>
      </dgm:t>
    </dgm:pt>
    <dgm:pt modelId="{63369E4A-8BA4-486B-975D-CC8051003C1C}" type="sibTrans" cxnId="{41C3A1FB-D3BE-4FE2-A122-4EDAA3AA9C41}">
      <dgm:prSet/>
      <dgm:spPr/>
      <dgm:t>
        <a:bodyPr/>
        <a:lstStyle/>
        <a:p>
          <a:endParaRPr lang="es-ES" sz="1200"/>
        </a:p>
      </dgm:t>
    </dgm:pt>
    <dgm:pt modelId="{7F958827-B146-4D15-AA9D-198AAAB8FD32}">
      <dgm:prSet phldrT="[Texto]" custT="1"/>
      <dgm:spPr/>
      <dgm:t>
        <a:bodyPr/>
        <a:lstStyle/>
        <a:p>
          <a:r>
            <a:rPr lang="es-ES" sz="2400" dirty="0" smtClean="0"/>
            <a:t>TERMINOS</a:t>
          </a:r>
          <a:endParaRPr lang="es-ES" sz="2400" dirty="0"/>
        </a:p>
      </dgm:t>
    </dgm:pt>
    <dgm:pt modelId="{B5E5D83D-7207-4C36-818D-68AF997E8632}" type="parTrans" cxnId="{9AF59ED8-9384-4571-8496-EA2F3055607E}">
      <dgm:prSet/>
      <dgm:spPr/>
      <dgm:t>
        <a:bodyPr/>
        <a:lstStyle/>
        <a:p>
          <a:endParaRPr lang="es-ES" sz="1200"/>
        </a:p>
      </dgm:t>
    </dgm:pt>
    <dgm:pt modelId="{A57D6176-8DDC-4228-AFD1-FB93A5A97B83}" type="sibTrans" cxnId="{9AF59ED8-9384-4571-8496-EA2F3055607E}">
      <dgm:prSet/>
      <dgm:spPr/>
      <dgm:t>
        <a:bodyPr/>
        <a:lstStyle/>
        <a:p>
          <a:endParaRPr lang="es-ES" sz="1200"/>
        </a:p>
      </dgm:t>
    </dgm:pt>
    <dgm:pt modelId="{2FD590D6-2891-4D92-87F4-D299CD407856}" type="pres">
      <dgm:prSet presAssocID="{B99C112C-CE4D-469C-A424-B027649A7E4C}" presName="diagram" presStyleCnt="0">
        <dgm:presLayoutVars>
          <dgm:dir/>
          <dgm:resizeHandles val="exact"/>
        </dgm:presLayoutVars>
      </dgm:prSet>
      <dgm:spPr/>
    </dgm:pt>
    <dgm:pt modelId="{0876DEB4-2D22-4827-8CFF-F8B572944FFA}" type="pres">
      <dgm:prSet presAssocID="{6902BA20-11E3-44F4-8645-D57615B69791}" presName="node" presStyleLbl="node1" presStyleIdx="0" presStyleCnt="3" custScaleX="131074">
        <dgm:presLayoutVars>
          <dgm:bulletEnabled val="1"/>
        </dgm:presLayoutVars>
      </dgm:prSet>
      <dgm:spPr/>
    </dgm:pt>
    <dgm:pt modelId="{3851A516-4DB6-4DB8-9D00-941B21EA847B}" type="pres">
      <dgm:prSet presAssocID="{40687B45-5E6D-4B07-994F-18E7C9141773}" presName="sibTrans" presStyleCnt="0"/>
      <dgm:spPr/>
    </dgm:pt>
    <dgm:pt modelId="{4244401A-5AB0-4FA8-B1A7-3347E83728D5}" type="pres">
      <dgm:prSet presAssocID="{3517334F-0EC3-4F98-911B-48FFE13CCE5A}" presName="node" presStyleLbl="node1" presStyleIdx="1" presStyleCnt="3" custScaleX="153106">
        <dgm:presLayoutVars>
          <dgm:bulletEnabled val="1"/>
        </dgm:presLayoutVars>
      </dgm:prSet>
      <dgm:spPr/>
    </dgm:pt>
    <dgm:pt modelId="{155D13F2-9BCF-4EF9-B0F4-2D6F462D50A6}" type="pres">
      <dgm:prSet presAssocID="{63369E4A-8BA4-486B-975D-CC8051003C1C}" presName="sibTrans" presStyleCnt="0"/>
      <dgm:spPr/>
    </dgm:pt>
    <dgm:pt modelId="{B16C15FF-DB1C-4ABD-8F57-5F09B8668041}" type="pres">
      <dgm:prSet presAssocID="{7F958827-B146-4D15-AA9D-198AAAB8FD32}" presName="node" presStyleLbl="node1" presStyleIdx="2" presStyleCnt="3" custScaleX="139474" custLinFactNeighborX="-9923" custLinFactNeighborY="1568">
        <dgm:presLayoutVars>
          <dgm:bulletEnabled val="1"/>
        </dgm:presLayoutVars>
      </dgm:prSet>
      <dgm:spPr/>
    </dgm:pt>
  </dgm:ptLst>
  <dgm:cxnLst>
    <dgm:cxn modelId="{41C3A1FB-D3BE-4FE2-A122-4EDAA3AA9C41}" srcId="{B99C112C-CE4D-469C-A424-B027649A7E4C}" destId="{3517334F-0EC3-4F98-911B-48FFE13CCE5A}" srcOrd="1" destOrd="0" parTransId="{8C01FE9A-EBAD-485D-A87C-ACBBD01266CC}" sibTransId="{63369E4A-8BA4-486B-975D-CC8051003C1C}"/>
    <dgm:cxn modelId="{1AADBBA2-F511-492F-B6C1-0720D8D5448F}" type="presOf" srcId="{6902BA20-11E3-44F4-8645-D57615B69791}" destId="{0876DEB4-2D22-4827-8CFF-F8B572944FFA}" srcOrd="0" destOrd="0" presId="urn:microsoft.com/office/officeart/2005/8/layout/default"/>
    <dgm:cxn modelId="{9AF59ED8-9384-4571-8496-EA2F3055607E}" srcId="{B99C112C-CE4D-469C-A424-B027649A7E4C}" destId="{7F958827-B146-4D15-AA9D-198AAAB8FD32}" srcOrd="2" destOrd="0" parTransId="{B5E5D83D-7207-4C36-818D-68AF997E8632}" sibTransId="{A57D6176-8DDC-4228-AFD1-FB93A5A97B83}"/>
    <dgm:cxn modelId="{1505F2DB-B7CB-4694-AAE5-1ABA30A5A338}" srcId="{B99C112C-CE4D-469C-A424-B027649A7E4C}" destId="{6902BA20-11E3-44F4-8645-D57615B69791}" srcOrd="0" destOrd="0" parTransId="{13412C9B-2415-4245-9193-48CE0AEC428D}" sibTransId="{40687B45-5E6D-4B07-994F-18E7C9141773}"/>
    <dgm:cxn modelId="{7AB3919A-823B-4954-AE7E-F20A48D453DD}" type="presOf" srcId="{7F958827-B146-4D15-AA9D-198AAAB8FD32}" destId="{B16C15FF-DB1C-4ABD-8F57-5F09B8668041}" srcOrd="0" destOrd="0" presId="urn:microsoft.com/office/officeart/2005/8/layout/default"/>
    <dgm:cxn modelId="{1EAF0FEB-395B-43C1-9A30-9EFAE38AD12A}" type="presOf" srcId="{3517334F-0EC3-4F98-911B-48FFE13CCE5A}" destId="{4244401A-5AB0-4FA8-B1A7-3347E83728D5}" srcOrd="0" destOrd="0" presId="urn:microsoft.com/office/officeart/2005/8/layout/default"/>
    <dgm:cxn modelId="{D14D6A82-ABCB-4D23-8509-444E589C2FC5}" type="presOf" srcId="{B99C112C-CE4D-469C-A424-B027649A7E4C}" destId="{2FD590D6-2891-4D92-87F4-D299CD407856}" srcOrd="0" destOrd="0" presId="urn:microsoft.com/office/officeart/2005/8/layout/default"/>
    <dgm:cxn modelId="{F348CB5E-A522-4569-A20B-C3B2159EB65C}" type="presParOf" srcId="{2FD590D6-2891-4D92-87F4-D299CD407856}" destId="{0876DEB4-2D22-4827-8CFF-F8B572944FFA}" srcOrd="0" destOrd="0" presId="urn:microsoft.com/office/officeart/2005/8/layout/default"/>
    <dgm:cxn modelId="{AA210D6C-90CD-4E07-94D9-7B348AD14E0B}" type="presParOf" srcId="{2FD590D6-2891-4D92-87F4-D299CD407856}" destId="{3851A516-4DB6-4DB8-9D00-941B21EA847B}" srcOrd="1" destOrd="0" presId="urn:microsoft.com/office/officeart/2005/8/layout/default"/>
    <dgm:cxn modelId="{CEC968FF-3B01-4937-A097-477AFCC96D0D}" type="presParOf" srcId="{2FD590D6-2891-4D92-87F4-D299CD407856}" destId="{4244401A-5AB0-4FA8-B1A7-3347E83728D5}" srcOrd="2" destOrd="0" presId="urn:microsoft.com/office/officeart/2005/8/layout/default"/>
    <dgm:cxn modelId="{2FA0940E-787B-4887-94C8-2981F89B59DA}" type="presParOf" srcId="{2FD590D6-2891-4D92-87F4-D299CD407856}" destId="{155D13F2-9BCF-4EF9-B0F4-2D6F462D50A6}" srcOrd="3" destOrd="0" presId="urn:microsoft.com/office/officeart/2005/8/layout/default"/>
    <dgm:cxn modelId="{48048651-6C14-4462-A1FA-AFC31F8D7DDE}" type="presParOf" srcId="{2FD590D6-2891-4D92-87F4-D299CD407856}" destId="{B16C15FF-DB1C-4ABD-8F57-5F09B866804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C112C-CE4D-469C-A424-B027649A7E4C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902BA20-11E3-44F4-8645-D57615B69791}">
      <dgm:prSet phldrT="[Texto]" custT="1"/>
      <dgm:spPr/>
      <dgm:t>
        <a:bodyPr/>
        <a:lstStyle/>
        <a:p>
          <a:r>
            <a:rPr lang="es-ES" sz="2400" dirty="0" smtClean="0"/>
            <a:t>PRODUCTOS</a:t>
          </a:r>
          <a:endParaRPr lang="es-ES" sz="2400" dirty="0"/>
        </a:p>
      </dgm:t>
    </dgm:pt>
    <dgm:pt modelId="{13412C9B-2415-4245-9193-48CE0AEC428D}" type="parTrans" cxnId="{1505F2DB-B7CB-4694-AAE5-1ABA30A5A338}">
      <dgm:prSet/>
      <dgm:spPr/>
      <dgm:t>
        <a:bodyPr/>
        <a:lstStyle/>
        <a:p>
          <a:endParaRPr lang="es-ES" sz="1200"/>
        </a:p>
      </dgm:t>
    </dgm:pt>
    <dgm:pt modelId="{40687B45-5E6D-4B07-994F-18E7C9141773}" type="sibTrans" cxnId="{1505F2DB-B7CB-4694-AAE5-1ABA30A5A338}">
      <dgm:prSet/>
      <dgm:spPr/>
      <dgm:t>
        <a:bodyPr/>
        <a:lstStyle/>
        <a:p>
          <a:endParaRPr lang="es-ES" sz="1200"/>
        </a:p>
      </dgm:t>
    </dgm:pt>
    <dgm:pt modelId="{3517334F-0EC3-4F98-911B-48FFE13CCE5A}">
      <dgm:prSet phldrT="[Texto]" custT="1"/>
      <dgm:spPr/>
      <dgm:t>
        <a:bodyPr/>
        <a:lstStyle/>
        <a:p>
          <a:r>
            <a:rPr lang="es-ES" sz="2400" dirty="0" smtClean="0"/>
            <a:t>CREACION</a:t>
          </a:r>
          <a:endParaRPr lang="es-ES" sz="2400" dirty="0"/>
        </a:p>
      </dgm:t>
    </dgm:pt>
    <dgm:pt modelId="{8C01FE9A-EBAD-485D-A87C-ACBBD01266CC}" type="parTrans" cxnId="{41C3A1FB-D3BE-4FE2-A122-4EDAA3AA9C41}">
      <dgm:prSet/>
      <dgm:spPr/>
      <dgm:t>
        <a:bodyPr/>
        <a:lstStyle/>
        <a:p>
          <a:endParaRPr lang="es-ES" sz="1200"/>
        </a:p>
      </dgm:t>
    </dgm:pt>
    <dgm:pt modelId="{63369E4A-8BA4-486B-975D-CC8051003C1C}" type="sibTrans" cxnId="{41C3A1FB-D3BE-4FE2-A122-4EDAA3AA9C41}">
      <dgm:prSet/>
      <dgm:spPr/>
      <dgm:t>
        <a:bodyPr/>
        <a:lstStyle/>
        <a:p>
          <a:endParaRPr lang="es-ES" sz="1200"/>
        </a:p>
      </dgm:t>
    </dgm:pt>
    <dgm:pt modelId="{7F958827-B146-4D15-AA9D-198AAAB8FD32}">
      <dgm:prSet phldrT="[Texto]" custT="1"/>
      <dgm:spPr/>
      <dgm:t>
        <a:bodyPr/>
        <a:lstStyle/>
        <a:p>
          <a:r>
            <a:rPr lang="es-ES" sz="2400" dirty="0" smtClean="0"/>
            <a:t>DETALLE</a:t>
          </a:r>
          <a:endParaRPr lang="es-ES" sz="2400" dirty="0"/>
        </a:p>
      </dgm:t>
    </dgm:pt>
    <dgm:pt modelId="{B5E5D83D-7207-4C36-818D-68AF997E8632}" type="parTrans" cxnId="{9AF59ED8-9384-4571-8496-EA2F3055607E}">
      <dgm:prSet/>
      <dgm:spPr/>
      <dgm:t>
        <a:bodyPr/>
        <a:lstStyle/>
        <a:p>
          <a:endParaRPr lang="es-ES" sz="1200"/>
        </a:p>
      </dgm:t>
    </dgm:pt>
    <dgm:pt modelId="{A57D6176-8DDC-4228-AFD1-FB93A5A97B83}" type="sibTrans" cxnId="{9AF59ED8-9384-4571-8496-EA2F3055607E}">
      <dgm:prSet/>
      <dgm:spPr/>
      <dgm:t>
        <a:bodyPr/>
        <a:lstStyle/>
        <a:p>
          <a:endParaRPr lang="es-ES" sz="1200"/>
        </a:p>
      </dgm:t>
    </dgm:pt>
    <dgm:pt modelId="{2FD590D6-2891-4D92-87F4-D299CD407856}" type="pres">
      <dgm:prSet presAssocID="{B99C112C-CE4D-469C-A424-B027649A7E4C}" presName="diagram" presStyleCnt="0">
        <dgm:presLayoutVars>
          <dgm:dir/>
          <dgm:resizeHandles val="exact"/>
        </dgm:presLayoutVars>
      </dgm:prSet>
      <dgm:spPr/>
    </dgm:pt>
    <dgm:pt modelId="{0876DEB4-2D22-4827-8CFF-F8B572944FFA}" type="pres">
      <dgm:prSet presAssocID="{6902BA20-11E3-44F4-8645-D57615B69791}" presName="node" presStyleLbl="node1" presStyleIdx="0" presStyleCnt="3" custScaleX="145828">
        <dgm:presLayoutVars>
          <dgm:bulletEnabled val="1"/>
        </dgm:presLayoutVars>
      </dgm:prSet>
      <dgm:spPr/>
    </dgm:pt>
    <dgm:pt modelId="{3851A516-4DB6-4DB8-9D00-941B21EA847B}" type="pres">
      <dgm:prSet presAssocID="{40687B45-5E6D-4B07-994F-18E7C9141773}" presName="sibTrans" presStyleCnt="0"/>
      <dgm:spPr/>
    </dgm:pt>
    <dgm:pt modelId="{4244401A-5AB0-4FA8-B1A7-3347E83728D5}" type="pres">
      <dgm:prSet presAssocID="{3517334F-0EC3-4F98-911B-48FFE13CCE5A}" presName="node" presStyleLbl="node1" presStyleIdx="1" presStyleCnt="3" custScaleX="130001">
        <dgm:presLayoutVars>
          <dgm:bulletEnabled val="1"/>
        </dgm:presLayoutVars>
      </dgm:prSet>
      <dgm:spPr/>
    </dgm:pt>
    <dgm:pt modelId="{155D13F2-9BCF-4EF9-B0F4-2D6F462D50A6}" type="pres">
      <dgm:prSet presAssocID="{63369E4A-8BA4-486B-975D-CC8051003C1C}" presName="sibTrans" presStyleCnt="0"/>
      <dgm:spPr/>
    </dgm:pt>
    <dgm:pt modelId="{B16C15FF-DB1C-4ABD-8F57-5F09B8668041}" type="pres">
      <dgm:prSet presAssocID="{7F958827-B146-4D15-AA9D-198AAAB8FD32}" presName="node" presStyleLbl="node1" presStyleIdx="2" presStyleCnt="3" custScaleX="1284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AF0FEB-395B-43C1-9A30-9EFAE38AD12A}" type="presOf" srcId="{3517334F-0EC3-4F98-911B-48FFE13CCE5A}" destId="{4244401A-5AB0-4FA8-B1A7-3347E83728D5}" srcOrd="0" destOrd="0" presId="urn:microsoft.com/office/officeart/2005/8/layout/default"/>
    <dgm:cxn modelId="{1AADBBA2-F511-492F-B6C1-0720D8D5448F}" type="presOf" srcId="{6902BA20-11E3-44F4-8645-D57615B69791}" destId="{0876DEB4-2D22-4827-8CFF-F8B572944FFA}" srcOrd="0" destOrd="0" presId="urn:microsoft.com/office/officeart/2005/8/layout/default"/>
    <dgm:cxn modelId="{1505F2DB-B7CB-4694-AAE5-1ABA30A5A338}" srcId="{B99C112C-CE4D-469C-A424-B027649A7E4C}" destId="{6902BA20-11E3-44F4-8645-D57615B69791}" srcOrd="0" destOrd="0" parTransId="{13412C9B-2415-4245-9193-48CE0AEC428D}" sibTransId="{40687B45-5E6D-4B07-994F-18E7C9141773}"/>
    <dgm:cxn modelId="{9AF59ED8-9384-4571-8496-EA2F3055607E}" srcId="{B99C112C-CE4D-469C-A424-B027649A7E4C}" destId="{7F958827-B146-4D15-AA9D-198AAAB8FD32}" srcOrd="2" destOrd="0" parTransId="{B5E5D83D-7207-4C36-818D-68AF997E8632}" sibTransId="{A57D6176-8DDC-4228-AFD1-FB93A5A97B83}"/>
    <dgm:cxn modelId="{D14D6A82-ABCB-4D23-8509-444E589C2FC5}" type="presOf" srcId="{B99C112C-CE4D-469C-A424-B027649A7E4C}" destId="{2FD590D6-2891-4D92-87F4-D299CD407856}" srcOrd="0" destOrd="0" presId="urn:microsoft.com/office/officeart/2005/8/layout/default"/>
    <dgm:cxn modelId="{7AB3919A-823B-4954-AE7E-F20A48D453DD}" type="presOf" srcId="{7F958827-B146-4D15-AA9D-198AAAB8FD32}" destId="{B16C15FF-DB1C-4ABD-8F57-5F09B8668041}" srcOrd="0" destOrd="0" presId="urn:microsoft.com/office/officeart/2005/8/layout/default"/>
    <dgm:cxn modelId="{41C3A1FB-D3BE-4FE2-A122-4EDAA3AA9C41}" srcId="{B99C112C-CE4D-469C-A424-B027649A7E4C}" destId="{3517334F-0EC3-4F98-911B-48FFE13CCE5A}" srcOrd="1" destOrd="0" parTransId="{8C01FE9A-EBAD-485D-A87C-ACBBD01266CC}" sibTransId="{63369E4A-8BA4-486B-975D-CC8051003C1C}"/>
    <dgm:cxn modelId="{F348CB5E-A522-4569-A20B-C3B2159EB65C}" type="presParOf" srcId="{2FD590D6-2891-4D92-87F4-D299CD407856}" destId="{0876DEB4-2D22-4827-8CFF-F8B572944FFA}" srcOrd="0" destOrd="0" presId="urn:microsoft.com/office/officeart/2005/8/layout/default"/>
    <dgm:cxn modelId="{AA210D6C-90CD-4E07-94D9-7B348AD14E0B}" type="presParOf" srcId="{2FD590D6-2891-4D92-87F4-D299CD407856}" destId="{3851A516-4DB6-4DB8-9D00-941B21EA847B}" srcOrd="1" destOrd="0" presId="urn:microsoft.com/office/officeart/2005/8/layout/default"/>
    <dgm:cxn modelId="{CEC968FF-3B01-4937-A097-477AFCC96D0D}" type="presParOf" srcId="{2FD590D6-2891-4D92-87F4-D299CD407856}" destId="{4244401A-5AB0-4FA8-B1A7-3347E83728D5}" srcOrd="2" destOrd="0" presId="urn:microsoft.com/office/officeart/2005/8/layout/default"/>
    <dgm:cxn modelId="{2FA0940E-787B-4887-94C8-2981F89B59DA}" type="presParOf" srcId="{2FD590D6-2891-4D92-87F4-D299CD407856}" destId="{155D13F2-9BCF-4EF9-B0F4-2D6F462D50A6}" srcOrd="3" destOrd="0" presId="urn:microsoft.com/office/officeart/2005/8/layout/default"/>
    <dgm:cxn modelId="{48048651-6C14-4462-A1FA-AFC31F8D7DDE}" type="presParOf" srcId="{2FD590D6-2891-4D92-87F4-D299CD407856}" destId="{B16C15FF-DB1C-4ABD-8F57-5F09B866804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9C112C-CE4D-469C-A424-B027649A7E4C}" type="doc">
      <dgm:prSet loTypeId="urn:microsoft.com/office/officeart/2005/8/layout/defaul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s-ES"/>
        </a:p>
      </dgm:t>
    </dgm:pt>
    <dgm:pt modelId="{3517334F-0EC3-4F98-911B-48FFE13CCE5A}">
      <dgm:prSet phldrT="[Texto]" custT="1"/>
      <dgm:spPr/>
      <dgm:t>
        <a:bodyPr/>
        <a:lstStyle/>
        <a:p>
          <a:r>
            <a:rPr lang="es-ES" sz="2400" dirty="0" smtClean="0"/>
            <a:t>CREACION</a:t>
          </a:r>
          <a:endParaRPr lang="es-ES" sz="2400" dirty="0"/>
        </a:p>
      </dgm:t>
    </dgm:pt>
    <dgm:pt modelId="{8C01FE9A-EBAD-485D-A87C-ACBBD01266CC}" type="parTrans" cxnId="{41C3A1FB-D3BE-4FE2-A122-4EDAA3AA9C41}">
      <dgm:prSet/>
      <dgm:spPr/>
      <dgm:t>
        <a:bodyPr/>
        <a:lstStyle/>
        <a:p>
          <a:endParaRPr lang="es-ES" sz="1200"/>
        </a:p>
      </dgm:t>
    </dgm:pt>
    <dgm:pt modelId="{63369E4A-8BA4-486B-975D-CC8051003C1C}" type="sibTrans" cxnId="{41C3A1FB-D3BE-4FE2-A122-4EDAA3AA9C41}">
      <dgm:prSet/>
      <dgm:spPr/>
      <dgm:t>
        <a:bodyPr/>
        <a:lstStyle/>
        <a:p>
          <a:endParaRPr lang="es-ES" sz="1200"/>
        </a:p>
      </dgm:t>
    </dgm:pt>
    <dgm:pt modelId="{7F958827-B146-4D15-AA9D-198AAAB8FD32}">
      <dgm:prSet phldrT="[Texto]" custT="1"/>
      <dgm:spPr/>
      <dgm:t>
        <a:bodyPr/>
        <a:lstStyle/>
        <a:p>
          <a:r>
            <a:rPr lang="es-ES" sz="2400" dirty="0" smtClean="0"/>
            <a:t>PERFIL</a:t>
          </a:r>
          <a:endParaRPr lang="es-ES" sz="2400" dirty="0"/>
        </a:p>
      </dgm:t>
    </dgm:pt>
    <dgm:pt modelId="{B5E5D83D-7207-4C36-818D-68AF997E8632}" type="parTrans" cxnId="{9AF59ED8-9384-4571-8496-EA2F3055607E}">
      <dgm:prSet/>
      <dgm:spPr/>
      <dgm:t>
        <a:bodyPr/>
        <a:lstStyle/>
        <a:p>
          <a:endParaRPr lang="es-ES" sz="1200"/>
        </a:p>
      </dgm:t>
    </dgm:pt>
    <dgm:pt modelId="{A57D6176-8DDC-4228-AFD1-FB93A5A97B83}" type="sibTrans" cxnId="{9AF59ED8-9384-4571-8496-EA2F3055607E}">
      <dgm:prSet/>
      <dgm:spPr/>
      <dgm:t>
        <a:bodyPr/>
        <a:lstStyle/>
        <a:p>
          <a:endParaRPr lang="es-ES" sz="1200"/>
        </a:p>
      </dgm:t>
    </dgm:pt>
    <dgm:pt modelId="{79AF83EF-1EF3-4799-8AE4-68FABAA314FD}">
      <dgm:prSet phldrT="[Texto]" custT="1"/>
      <dgm:spPr/>
      <dgm:t>
        <a:bodyPr/>
        <a:lstStyle/>
        <a:p>
          <a:r>
            <a:rPr lang="es-ES" sz="2400" dirty="0" smtClean="0"/>
            <a:t>COMPRAS</a:t>
          </a:r>
          <a:endParaRPr lang="es-ES" sz="2400" dirty="0"/>
        </a:p>
      </dgm:t>
    </dgm:pt>
    <dgm:pt modelId="{66D4C428-6C90-4FBA-8CFB-9001C00D0A19}" type="parTrans" cxnId="{93C55039-F3CB-420B-8865-98B65A8CB1B3}">
      <dgm:prSet/>
      <dgm:spPr/>
      <dgm:t>
        <a:bodyPr/>
        <a:lstStyle/>
        <a:p>
          <a:endParaRPr lang="es-ES"/>
        </a:p>
      </dgm:t>
    </dgm:pt>
    <dgm:pt modelId="{A915BC30-89A6-4D09-A974-8AB8F819CCF9}" type="sibTrans" cxnId="{93C55039-F3CB-420B-8865-98B65A8CB1B3}">
      <dgm:prSet/>
      <dgm:spPr/>
      <dgm:t>
        <a:bodyPr/>
        <a:lstStyle/>
        <a:p>
          <a:endParaRPr lang="es-ES"/>
        </a:p>
      </dgm:t>
    </dgm:pt>
    <dgm:pt modelId="{B103C10C-5473-40F4-98C3-2A79C7B9FA12}">
      <dgm:prSet phldrT="[Texto]" custT="1"/>
      <dgm:spPr/>
      <dgm:t>
        <a:bodyPr/>
        <a:lstStyle/>
        <a:p>
          <a:r>
            <a:rPr lang="es-ES" sz="2400" dirty="0" smtClean="0"/>
            <a:t>CARRITO</a:t>
          </a:r>
          <a:endParaRPr lang="es-ES" sz="2400" dirty="0"/>
        </a:p>
      </dgm:t>
    </dgm:pt>
    <dgm:pt modelId="{B2F14F8B-34AF-4599-A5DB-2BA0D3F1AC76}" type="parTrans" cxnId="{F599B0FF-0358-4543-AC59-1B89AB80183E}">
      <dgm:prSet/>
      <dgm:spPr/>
      <dgm:t>
        <a:bodyPr/>
        <a:lstStyle/>
        <a:p>
          <a:endParaRPr lang="es-ES"/>
        </a:p>
      </dgm:t>
    </dgm:pt>
    <dgm:pt modelId="{6617BB59-9D70-44FB-BA04-D9BBABEFD10A}" type="sibTrans" cxnId="{F599B0FF-0358-4543-AC59-1B89AB80183E}">
      <dgm:prSet/>
      <dgm:spPr/>
      <dgm:t>
        <a:bodyPr/>
        <a:lstStyle/>
        <a:p>
          <a:endParaRPr lang="es-ES"/>
        </a:p>
      </dgm:t>
    </dgm:pt>
    <dgm:pt modelId="{2FD590D6-2891-4D92-87F4-D299CD407856}" type="pres">
      <dgm:prSet presAssocID="{B99C112C-CE4D-469C-A424-B027649A7E4C}" presName="diagram" presStyleCnt="0">
        <dgm:presLayoutVars>
          <dgm:dir/>
          <dgm:resizeHandles val="exact"/>
        </dgm:presLayoutVars>
      </dgm:prSet>
      <dgm:spPr/>
    </dgm:pt>
    <dgm:pt modelId="{4244401A-5AB0-4FA8-B1A7-3347E83728D5}" type="pres">
      <dgm:prSet presAssocID="{3517334F-0EC3-4F98-911B-48FFE13CCE5A}" presName="node" presStyleLbl="node1" presStyleIdx="0" presStyleCnt="4" custScaleX="130001" custLinFactX="41287" custLinFactNeighborX="100000" custLinFactNeighborY="2979">
        <dgm:presLayoutVars>
          <dgm:bulletEnabled val="1"/>
        </dgm:presLayoutVars>
      </dgm:prSet>
      <dgm:spPr/>
    </dgm:pt>
    <dgm:pt modelId="{155D13F2-9BCF-4EF9-B0F4-2D6F462D50A6}" type="pres">
      <dgm:prSet presAssocID="{63369E4A-8BA4-486B-975D-CC8051003C1C}" presName="sibTrans" presStyleCnt="0"/>
      <dgm:spPr/>
    </dgm:pt>
    <dgm:pt modelId="{B16C15FF-DB1C-4ABD-8F57-5F09B8668041}" type="pres">
      <dgm:prSet presAssocID="{7F958827-B146-4D15-AA9D-198AAAB8FD32}" presName="node" presStyleLbl="node1" presStyleIdx="1" presStyleCnt="4" custScaleX="128437" custLinFactX="-39035" custLinFactNeighborX="-100000" custLinFactNeighborY="357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335199-80C2-464E-9D98-EFA6966EF90D}" type="pres">
      <dgm:prSet presAssocID="{A57D6176-8DDC-4228-AFD1-FB93A5A97B83}" presName="sibTrans" presStyleCnt="0"/>
      <dgm:spPr/>
    </dgm:pt>
    <dgm:pt modelId="{E84E6ADB-DDC8-46FD-8DFF-17DFC50699BB}" type="pres">
      <dgm:prSet presAssocID="{79AF83EF-1EF3-4799-8AE4-68FABAA314FD}" presName="node" presStyleLbl="node1" presStyleIdx="2" presStyleCnt="4" custScaleX="128437">
        <dgm:presLayoutVars>
          <dgm:bulletEnabled val="1"/>
        </dgm:presLayoutVars>
      </dgm:prSet>
      <dgm:spPr/>
    </dgm:pt>
    <dgm:pt modelId="{9C81D6EE-B829-4816-B40F-C3CC58EB4E5B}" type="pres">
      <dgm:prSet presAssocID="{A915BC30-89A6-4D09-A974-8AB8F819CCF9}" presName="sibTrans" presStyleCnt="0"/>
      <dgm:spPr/>
    </dgm:pt>
    <dgm:pt modelId="{813B16F3-8CC5-4E2B-B724-AD09DCAB0734}" type="pres">
      <dgm:prSet presAssocID="{B103C10C-5473-40F4-98C3-2A79C7B9FA12}" presName="node" presStyleLbl="node1" presStyleIdx="3" presStyleCnt="4" custScaleX="128437" custLinFactNeighborX="2732" custLinFactNeighborY="-759">
        <dgm:presLayoutVars>
          <dgm:bulletEnabled val="1"/>
        </dgm:presLayoutVars>
      </dgm:prSet>
      <dgm:spPr/>
    </dgm:pt>
  </dgm:ptLst>
  <dgm:cxnLst>
    <dgm:cxn modelId="{E333B012-8ADF-4EA6-9558-B2226FE9A416}" type="presOf" srcId="{B103C10C-5473-40F4-98C3-2A79C7B9FA12}" destId="{813B16F3-8CC5-4E2B-B724-AD09DCAB0734}" srcOrd="0" destOrd="0" presId="urn:microsoft.com/office/officeart/2005/8/layout/default"/>
    <dgm:cxn modelId="{F599B0FF-0358-4543-AC59-1B89AB80183E}" srcId="{B99C112C-CE4D-469C-A424-B027649A7E4C}" destId="{B103C10C-5473-40F4-98C3-2A79C7B9FA12}" srcOrd="3" destOrd="0" parTransId="{B2F14F8B-34AF-4599-A5DB-2BA0D3F1AC76}" sibTransId="{6617BB59-9D70-44FB-BA04-D9BBABEFD10A}"/>
    <dgm:cxn modelId="{41C3A1FB-D3BE-4FE2-A122-4EDAA3AA9C41}" srcId="{B99C112C-CE4D-469C-A424-B027649A7E4C}" destId="{3517334F-0EC3-4F98-911B-48FFE13CCE5A}" srcOrd="0" destOrd="0" parTransId="{8C01FE9A-EBAD-485D-A87C-ACBBD01266CC}" sibTransId="{63369E4A-8BA4-486B-975D-CC8051003C1C}"/>
    <dgm:cxn modelId="{93C55039-F3CB-420B-8865-98B65A8CB1B3}" srcId="{B99C112C-CE4D-469C-A424-B027649A7E4C}" destId="{79AF83EF-1EF3-4799-8AE4-68FABAA314FD}" srcOrd="2" destOrd="0" parTransId="{66D4C428-6C90-4FBA-8CFB-9001C00D0A19}" sibTransId="{A915BC30-89A6-4D09-A974-8AB8F819CCF9}"/>
    <dgm:cxn modelId="{9AF59ED8-9384-4571-8496-EA2F3055607E}" srcId="{B99C112C-CE4D-469C-A424-B027649A7E4C}" destId="{7F958827-B146-4D15-AA9D-198AAAB8FD32}" srcOrd="1" destOrd="0" parTransId="{B5E5D83D-7207-4C36-818D-68AF997E8632}" sibTransId="{A57D6176-8DDC-4228-AFD1-FB93A5A97B83}"/>
    <dgm:cxn modelId="{F595BC8F-E343-4BC3-9697-6FA8C61F4013}" type="presOf" srcId="{79AF83EF-1EF3-4799-8AE4-68FABAA314FD}" destId="{E84E6ADB-DDC8-46FD-8DFF-17DFC50699BB}" srcOrd="0" destOrd="0" presId="urn:microsoft.com/office/officeart/2005/8/layout/default"/>
    <dgm:cxn modelId="{7AB3919A-823B-4954-AE7E-F20A48D453DD}" type="presOf" srcId="{7F958827-B146-4D15-AA9D-198AAAB8FD32}" destId="{B16C15FF-DB1C-4ABD-8F57-5F09B8668041}" srcOrd="0" destOrd="0" presId="urn:microsoft.com/office/officeart/2005/8/layout/default"/>
    <dgm:cxn modelId="{1EAF0FEB-395B-43C1-9A30-9EFAE38AD12A}" type="presOf" srcId="{3517334F-0EC3-4F98-911B-48FFE13CCE5A}" destId="{4244401A-5AB0-4FA8-B1A7-3347E83728D5}" srcOrd="0" destOrd="0" presId="urn:microsoft.com/office/officeart/2005/8/layout/default"/>
    <dgm:cxn modelId="{D14D6A82-ABCB-4D23-8509-444E589C2FC5}" type="presOf" srcId="{B99C112C-CE4D-469C-A424-B027649A7E4C}" destId="{2FD590D6-2891-4D92-87F4-D299CD407856}" srcOrd="0" destOrd="0" presId="urn:microsoft.com/office/officeart/2005/8/layout/default"/>
    <dgm:cxn modelId="{CEC968FF-3B01-4937-A097-477AFCC96D0D}" type="presParOf" srcId="{2FD590D6-2891-4D92-87F4-D299CD407856}" destId="{4244401A-5AB0-4FA8-B1A7-3347E83728D5}" srcOrd="0" destOrd="0" presId="urn:microsoft.com/office/officeart/2005/8/layout/default"/>
    <dgm:cxn modelId="{2FA0940E-787B-4887-94C8-2981F89B59DA}" type="presParOf" srcId="{2FD590D6-2891-4D92-87F4-D299CD407856}" destId="{155D13F2-9BCF-4EF9-B0F4-2D6F462D50A6}" srcOrd="1" destOrd="0" presId="urn:microsoft.com/office/officeart/2005/8/layout/default"/>
    <dgm:cxn modelId="{48048651-6C14-4462-A1FA-AFC31F8D7DDE}" type="presParOf" srcId="{2FD590D6-2891-4D92-87F4-D299CD407856}" destId="{B16C15FF-DB1C-4ABD-8F57-5F09B8668041}" srcOrd="2" destOrd="0" presId="urn:microsoft.com/office/officeart/2005/8/layout/default"/>
    <dgm:cxn modelId="{9BD67875-5183-46B2-A28C-7B923CB28019}" type="presParOf" srcId="{2FD590D6-2891-4D92-87F4-D299CD407856}" destId="{52335199-80C2-464E-9D98-EFA6966EF90D}" srcOrd="3" destOrd="0" presId="urn:microsoft.com/office/officeart/2005/8/layout/default"/>
    <dgm:cxn modelId="{3A90A078-B70B-45E4-858D-6CB5B117C72D}" type="presParOf" srcId="{2FD590D6-2891-4D92-87F4-D299CD407856}" destId="{E84E6ADB-DDC8-46FD-8DFF-17DFC50699BB}" srcOrd="4" destOrd="0" presId="urn:microsoft.com/office/officeart/2005/8/layout/default"/>
    <dgm:cxn modelId="{0FB39617-637D-4251-867A-D16AC314972A}" type="presParOf" srcId="{2FD590D6-2891-4D92-87F4-D299CD407856}" destId="{9C81D6EE-B829-4816-B40F-C3CC58EB4E5B}" srcOrd="5" destOrd="0" presId="urn:microsoft.com/office/officeart/2005/8/layout/default"/>
    <dgm:cxn modelId="{331CD1F1-F775-4B47-9237-BF4968263D0E}" type="presParOf" srcId="{2FD590D6-2891-4D92-87F4-D299CD407856}" destId="{813B16F3-8CC5-4E2B-B724-AD09DCAB07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9C112C-CE4D-469C-A424-B027649A7E4C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3517334F-0EC3-4F98-911B-48FFE13CCE5A}">
      <dgm:prSet phldrT="[Texto]" custT="1"/>
      <dgm:spPr/>
      <dgm:t>
        <a:bodyPr/>
        <a:lstStyle/>
        <a:p>
          <a:r>
            <a:rPr lang="es-ES" sz="2400" dirty="0" smtClean="0"/>
            <a:t>DASHBOARD</a:t>
          </a:r>
          <a:endParaRPr lang="es-ES" sz="2400" dirty="0"/>
        </a:p>
      </dgm:t>
    </dgm:pt>
    <dgm:pt modelId="{63369E4A-8BA4-486B-975D-CC8051003C1C}" type="sibTrans" cxnId="{41C3A1FB-D3BE-4FE2-A122-4EDAA3AA9C41}">
      <dgm:prSet/>
      <dgm:spPr/>
      <dgm:t>
        <a:bodyPr/>
        <a:lstStyle/>
        <a:p>
          <a:endParaRPr lang="es-ES" sz="1200"/>
        </a:p>
      </dgm:t>
    </dgm:pt>
    <dgm:pt modelId="{8C01FE9A-EBAD-485D-A87C-ACBBD01266CC}" type="parTrans" cxnId="{41C3A1FB-D3BE-4FE2-A122-4EDAA3AA9C41}">
      <dgm:prSet/>
      <dgm:spPr/>
      <dgm:t>
        <a:bodyPr/>
        <a:lstStyle/>
        <a:p>
          <a:endParaRPr lang="es-ES" sz="1200"/>
        </a:p>
      </dgm:t>
    </dgm:pt>
    <dgm:pt modelId="{2FD590D6-2891-4D92-87F4-D299CD407856}" type="pres">
      <dgm:prSet presAssocID="{B99C112C-CE4D-469C-A424-B027649A7E4C}" presName="diagram" presStyleCnt="0">
        <dgm:presLayoutVars>
          <dgm:dir/>
          <dgm:resizeHandles val="exact"/>
        </dgm:presLayoutVars>
      </dgm:prSet>
      <dgm:spPr/>
    </dgm:pt>
    <dgm:pt modelId="{4244401A-5AB0-4FA8-B1A7-3347E83728D5}" type="pres">
      <dgm:prSet presAssocID="{3517334F-0EC3-4F98-911B-48FFE13CCE5A}" presName="node" presStyleLbl="node1" presStyleIdx="0" presStyleCnt="1" custScaleX="1300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AF0FEB-395B-43C1-9A30-9EFAE38AD12A}" type="presOf" srcId="{3517334F-0EC3-4F98-911B-48FFE13CCE5A}" destId="{4244401A-5AB0-4FA8-B1A7-3347E83728D5}" srcOrd="0" destOrd="0" presId="urn:microsoft.com/office/officeart/2005/8/layout/default"/>
    <dgm:cxn modelId="{D14D6A82-ABCB-4D23-8509-444E589C2FC5}" type="presOf" srcId="{B99C112C-CE4D-469C-A424-B027649A7E4C}" destId="{2FD590D6-2891-4D92-87F4-D299CD407856}" srcOrd="0" destOrd="0" presId="urn:microsoft.com/office/officeart/2005/8/layout/default"/>
    <dgm:cxn modelId="{41C3A1FB-D3BE-4FE2-A122-4EDAA3AA9C41}" srcId="{B99C112C-CE4D-469C-A424-B027649A7E4C}" destId="{3517334F-0EC3-4F98-911B-48FFE13CCE5A}" srcOrd="0" destOrd="0" parTransId="{8C01FE9A-EBAD-485D-A87C-ACBBD01266CC}" sibTransId="{63369E4A-8BA4-486B-975D-CC8051003C1C}"/>
    <dgm:cxn modelId="{CEC968FF-3B01-4937-A097-477AFCC96D0D}" type="presParOf" srcId="{2FD590D6-2891-4D92-87F4-D299CD407856}" destId="{4244401A-5AB0-4FA8-B1A7-3347E83728D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9B1981-BE05-4AF3-8FCA-717C4BD4C7C0}" type="doc">
      <dgm:prSet loTypeId="urn:microsoft.com/office/officeart/2005/8/layout/h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3D5C887D-F70F-4635-9930-D66B6A402ABF}">
      <dgm:prSet phldrT="[Texto]"/>
      <dgm:spPr/>
      <dgm:t>
        <a:bodyPr/>
        <a:lstStyle/>
        <a:p>
          <a:r>
            <a:rPr lang="es-ES" dirty="0" smtClean="0"/>
            <a:t>INVITADO</a:t>
          </a:r>
          <a:endParaRPr lang="es-ES" dirty="0"/>
        </a:p>
      </dgm:t>
    </dgm:pt>
    <dgm:pt modelId="{37E29EE8-E302-4E05-A2B8-D44EED7DCF53}" type="parTrans" cxnId="{8234D65C-1AE2-44D7-9AC6-18F576FB1471}">
      <dgm:prSet/>
      <dgm:spPr/>
      <dgm:t>
        <a:bodyPr/>
        <a:lstStyle/>
        <a:p>
          <a:endParaRPr lang="es-ES"/>
        </a:p>
      </dgm:t>
    </dgm:pt>
    <dgm:pt modelId="{7A7FE2E8-172F-46E4-8BE8-58A6773EAACD}" type="sibTrans" cxnId="{8234D65C-1AE2-44D7-9AC6-18F576FB1471}">
      <dgm:prSet/>
      <dgm:spPr/>
      <dgm:t>
        <a:bodyPr/>
        <a:lstStyle/>
        <a:p>
          <a:endParaRPr lang="es-ES"/>
        </a:p>
      </dgm:t>
    </dgm:pt>
    <dgm:pt modelId="{FEB28B52-9B66-430D-8C52-84B1289460C4}">
      <dgm:prSet phldrT="[Texto]" custT="1"/>
      <dgm:spPr/>
      <dgm:t>
        <a:bodyPr/>
        <a:lstStyle/>
        <a:p>
          <a:r>
            <a:rPr lang="es-ES" sz="2000" dirty="0" smtClean="0"/>
            <a:t>Visualizar productos</a:t>
          </a:r>
          <a:endParaRPr lang="es-ES" sz="2000" dirty="0"/>
        </a:p>
      </dgm:t>
    </dgm:pt>
    <dgm:pt modelId="{59678F8A-B6DD-4F7F-B4E2-FC92B030F4FC}" type="parTrans" cxnId="{EBB5ECF7-B1E4-49A9-839F-8F5BCC9C7093}">
      <dgm:prSet/>
      <dgm:spPr/>
      <dgm:t>
        <a:bodyPr/>
        <a:lstStyle/>
        <a:p>
          <a:endParaRPr lang="es-ES"/>
        </a:p>
      </dgm:t>
    </dgm:pt>
    <dgm:pt modelId="{713936B5-7F03-468B-A065-84B370F054EF}" type="sibTrans" cxnId="{EBB5ECF7-B1E4-49A9-839F-8F5BCC9C7093}">
      <dgm:prSet/>
      <dgm:spPr/>
      <dgm:t>
        <a:bodyPr/>
        <a:lstStyle/>
        <a:p>
          <a:endParaRPr lang="es-ES"/>
        </a:p>
      </dgm:t>
    </dgm:pt>
    <dgm:pt modelId="{66763CC3-469D-4D23-9273-F01E0684C38B}">
      <dgm:prSet phldrT="[Texto]"/>
      <dgm:spPr/>
      <dgm:t>
        <a:bodyPr/>
        <a:lstStyle/>
        <a:p>
          <a:r>
            <a:rPr lang="es-ES" dirty="0" smtClean="0"/>
            <a:t>REGISTRADO</a:t>
          </a:r>
          <a:endParaRPr lang="es-ES" dirty="0"/>
        </a:p>
      </dgm:t>
    </dgm:pt>
    <dgm:pt modelId="{7EEE1F17-7B83-4BFE-9EC2-31D752EC9EF3}" type="parTrans" cxnId="{5427FA54-3762-4772-9F62-ED58D2CFFC4B}">
      <dgm:prSet/>
      <dgm:spPr/>
      <dgm:t>
        <a:bodyPr/>
        <a:lstStyle/>
        <a:p>
          <a:endParaRPr lang="es-ES"/>
        </a:p>
      </dgm:t>
    </dgm:pt>
    <dgm:pt modelId="{D1109545-133B-45AA-AAD9-D74333719EF5}" type="sibTrans" cxnId="{5427FA54-3762-4772-9F62-ED58D2CFFC4B}">
      <dgm:prSet/>
      <dgm:spPr/>
      <dgm:t>
        <a:bodyPr/>
        <a:lstStyle/>
        <a:p>
          <a:endParaRPr lang="es-ES"/>
        </a:p>
      </dgm:t>
    </dgm:pt>
    <dgm:pt modelId="{FB527FC0-537B-48EE-9538-876A4D42EE10}">
      <dgm:prSet phldrT="[Texto]" custT="1"/>
      <dgm:spPr/>
      <dgm:t>
        <a:bodyPr/>
        <a:lstStyle/>
        <a:p>
          <a:r>
            <a:rPr lang="es-ES" sz="2000" dirty="0" smtClean="0"/>
            <a:t>Agregar al carrito</a:t>
          </a:r>
          <a:endParaRPr lang="es-ES" sz="2000" dirty="0"/>
        </a:p>
      </dgm:t>
    </dgm:pt>
    <dgm:pt modelId="{51E36612-7EB2-4E88-AA6F-991A38083D96}" type="parTrans" cxnId="{419576A0-1A20-4CB6-8114-FB5C55D9C835}">
      <dgm:prSet/>
      <dgm:spPr/>
      <dgm:t>
        <a:bodyPr/>
        <a:lstStyle/>
        <a:p>
          <a:endParaRPr lang="es-ES"/>
        </a:p>
      </dgm:t>
    </dgm:pt>
    <dgm:pt modelId="{21D8B663-749A-49DA-A6D1-9EC691C80877}" type="sibTrans" cxnId="{419576A0-1A20-4CB6-8114-FB5C55D9C835}">
      <dgm:prSet/>
      <dgm:spPr/>
      <dgm:t>
        <a:bodyPr/>
        <a:lstStyle/>
        <a:p>
          <a:endParaRPr lang="es-ES"/>
        </a:p>
      </dgm:t>
    </dgm:pt>
    <dgm:pt modelId="{A92765DE-1738-4122-80A3-D6A5B2778D9D}">
      <dgm:prSet phldrT="[Texto]" custT="1"/>
      <dgm:spPr/>
      <dgm:t>
        <a:bodyPr/>
        <a:lstStyle/>
        <a:p>
          <a:r>
            <a:rPr lang="es-ES" sz="2000" dirty="0" smtClean="0"/>
            <a:t>Comprar</a:t>
          </a:r>
          <a:endParaRPr lang="es-ES" sz="2000" dirty="0"/>
        </a:p>
      </dgm:t>
    </dgm:pt>
    <dgm:pt modelId="{FE9C2982-489A-4C59-BBC8-1E27C15A7B01}" type="parTrans" cxnId="{C828C26B-CA36-4CE9-A5E4-4F250FAAC809}">
      <dgm:prSet/>
      <dgm:spPr/>
      <dgm:t>
        <a:bodyPr/>
        <a:lstStyle/>
        <a:p>
          <a:endParaRPr lang="es-ES"/>
        </a:p>
      </dgm:t>
    </dgm:pt>
    <dgm:pt modelId="{556EE584-BA93-46D0-8CFF-695807B045ED}" type="sibTrans" cxnId="{C828C26B-CA36-4CE9-A5E4-4F250FAAC809}">
      <dgm:prSet/>
      <dgm:spPr/>
      <dgm:t>
        <a:bodyPr/>
        <a:lstStyle/>
        <a:p>
          <a:endParaRPr lang="es-ES"/>
        </a:p>
      </dgm:t>
    </dgm:pt>
    <dgm:pt modelId="{70A19089-F9AA-4DF7-AEE7-3FEA1F16FB08}">
      <dgm:prSet phldrT="[Texto]"/>
      <dgm:spPr/>
      <dgm:t>
        <a:bodyPr/>
        <a:lstStyle/>
        <a:p>
          <a:r>
            <a:rPr lang="es-ES" dirty="0" smtClean="0"/>
            <a:t>ADMIN</a:t>
          </a:r>
          <a:endParaRPr lang="es-ES" dirty="0"/>
        </a:p>
      </dgm:t>
    </dgm:pt>
    <dgm:pt modelId="{8CE90938-EA2F-40F7-A179-42B5A61DA834}" type="parTrans" cxnId="{B0BA6FE3-74C5-4ECA-926F-755DF7DC4118}">
      <dgm:prSet/>
      <dgm:spPr/>
      <dgm:t>
        <a:bodyPr/>
        <a:lstStyle/>
        <a:p>
          <a:endParaRPr lang="es-ES"/>
        </a:p>
      </dgm:t>
    </dgm:pt>
    <dgm:pt modelId="{35C12AB4-D21E-4556-B6BB-11F067940779}" type="sibTrans" cxnId="{B0BA6FE3-74C5-4ECA-926F-755DF7DC4118}">
      <dgm:prSet/>
      <dgm:spPr/>
      <dgm:t>
        <a:bodyPr/>
        <a:lstStyle/>
        <a:p>
          <a:endParaRPr lang="es-ES"/>
        </a:p>
      </dgm:t>
    </dgm:pt>
    <dgm:pt modelId="{DFA1E850-545D-44DB-9C1F-C375E59484B3}">
      <dgm:prSet phldrT="[Texto]" custT="1"/>
      <dgm:spPr/>
      <dgm:t>
        <a:bodyPr/>
        <a:lstStyle/>
        <a:p>
          <a:r>
            <a:rPr lang="es-ES" sz="2000" dirty="0" smtClean="0"/>
            <a:t>Visualizar productos</a:t>
          </a:r>
          <a:endParaRPr lang="es-ES" sz="2000" dirty="0"/>
        </a:p>
      </dgm:t>
    </dgm:pt>
    <dgm:pt modelId="{B018F0AC-305C-4BA7-939F-5EF922F10856}" type="parTrans" cxnId="{B4F0A2A8-075E-4DBB-87B1-6227FDBCF07C}">
      <dgm:prSet/>
      <dgm:spPr/>
      <dgm:t>
        <a:bodyPr/>
        <a:lstStyle/>
        <a:p>
          <a:endParaRPr lang="es-ES"/>
        </a:p>
      </dgm:t>
    </dgm:pt>
    <dgm:pt modelId="{BAA9EFA2-FCB9-4B61-BBCA-EE15DD95215C}" type="sibTrans" cxnId="{B4F0A2A8-075E-4DBB-87B1-6227FDBCF07C}">
      <dgm:prSet/>
      <dgm:spPr/>
      <dgm:t>
        <a:bodyPr/>
        <a:lstStyle/>
        <a:p>
          <a:endParaRPr lang="es-ES"/>
        </a:p>
      </dgm:t>
    </dgm:pt>
    <dgm:pt modelId="{7CDA78B0-8BD5-4E10-B0A7-5C6124F5F18F}">
      <dgm:prSet phldrT="[Texto]" custT="1"/>
      <dgm:spPr/>
      <dgm:t>
        <a:bodyPr/>
        <a:lstStyle/>
        <a:p>
          <a:r>
            <a:rPr lang="es-ES" sz="2000" dirty="0" smtClean="0"/>
            <a:t>Agregar al carrito</a:t>
          </a:r>
          <a:endParaRPr lang="es-ES" sz="2000" dirty="0"/>
        </a:p>
      </dgm:t>
    </dgm:pt>
    <dgm:pt modelId="{940C437C-01B8-4A99-BB83-3A6737FC4E77}" type="parTrans" cxnId="{D8DEAA41-DEA0-425A-847A-B9D3E211EC2C}">
      <dgm:prSet/>
      <dgm:spPr/>
      <dgm:t>
        <a:bodyPr/>
        <a:lstStyle/>
        <a:p>
          <a:endParaRPr lang="es-ES"/>
        </a:p>
      </dgm:t>
    </dgm:pt>
    <dgm:pt modelId="{5A4AA643-35B4-48BF-91BF-0C5256EA721A}" type="sibTrans" cxnId="{D8DEAA41-DEA0-425A-847A-B9D3E211EC2C}">
      <dgm:prSet/>
      <dgm:spPr/>
      <dgm:t>
        <a:bodyPr/>
        <a:lstStyle/>
        <a:p>
          <a:endParaRPr lang="es-ES"/>
        </a:p>
      </dgm:t>
    </dgm:pt>
    <dgm:pt modelId="{25FA134E-F933-4D36-9A6B-631D2E78CC80}">
      <dgm:prSet phldrT="[Texto]" custT="1"/>
      <dgm:spPr/>
      <dgm:t>
        <a:bodyPr/>
        <a:lstStyle/>
        <a:p>
          <a:r>
            <a:rPr lang="es-ES" sz="2000" dirty="0" smtClean="0"/>
            <a:t>Visualizar productos</a:t>
          </a:r>
          <a:endParaRPr lang="es-ES" sz="2000" dirty="0"/>
        </a:p>
      </dgm:t>
    </dgm:pt>
    <dgm:pt modelId="{F32532BA-3226-46C7-ADF7-2823B97AA0CA}" type="parTrans" cxnId="{9A5366A3-3FCF-4B73-A120-A84C4394BEC6}">
      <dgm:prSet/>
      <dgm:spPr/>
      <dgm:t>
        <a:bodyPr/>
        <a:lstStyle/>
        <a:p>
          <a:endParaRPr lang="es-ES"/>
        </a:p>
      </dgm:t>
    </dgm:pt>
    <dgm:pt modelId="{1928A2B8-AF1D-4EB3-B361-C5E23BAE05FF}" type="sibTrans" cxnId="{9A5366A3-3FCF-4B73-A120-A84C4394BEC6}">
      <dgm:prSet/>
      <dgm:spPr/>
      <dgm:t>
        <a:bodyPr/>
        <a:lstStyle/>
        <a:p>
          <a:endParaRPr lang="es-ES"/>
        </a:p>
      </dgm:t>
    </dgm:pt>
    <dgm:pt modelId="{BE67D97A-3A0A-4861-93D8-B9EDE4F8AA01}">
      <dgm:prSet phldrT="[Texto]" custT="1"/>
      <dgm:spPr/>
      <dgm:t>
        <a:bodyPr/>
        <a:lstStyle/>
        <a:p>
          <a:r>
            <a:rPr lang="es-ES" sz="2000" dirty="0" smtClean="0"/>
            <a:t>Comprar</a:t>
          </a:r>
          <a:endParaRPr lang="es-ES" sz="2000" dirty="0"/>
        </a:p>
      </dgm:t>
    </dgm:pt>
    <dgm:pt modelId="{794D2C01-37E0-4E2F-AE74-399AB8EF7FAA}" type="parTrans" cxnId="{C289B6FB-5B42-4E32-899A-EA1DFD28B186}">
      <dgm:prSet/>
      <dgm:spPr/>
      <dgm:t>
        <a:bodyPr/>
        <a:lstStyle/>
        <a:p>
          <a:endParaRPr lang="es-ES"/>
        </a:p>
      </dgm:t>
    </dgm:pt>
    <dgm:pt modelId="{EA44E51A-313C-437A-8450-EFC9D5A44E99}" type="sibTrans" cxnId="{C289B6FB-5B42-4E32-899A-EA1DFD28B186}">
      <dgm:prSet/>
      <dgm:spPr/>
      <dgm:t>
        <a:bodyPr/>
        <a:lstStyle/>
        <a:p>
          <a:endParaRPr lang="es-ES"/>
        </a:p>
      </dgm:t>
    </dgm:pt>
    <dgm:pt modelId="{B7668EBE-2CBD-4733-A03A-7E339B53CC3E}">
      <dgm:prSet phldrT="[Texto]" custT="1"/>
      <dgm:spPr/>
      <dgm:t>
        <a:bodyPr/>
        <a:lstStyle/>
        <a:p>
          <a:r>
            <a:rPr lang="es-ES" sz="2000" dirty="0" smtClean="0"/>
            <a:t>Crear productos</a:t>
          </a:r>
          <a:endParaRPr lang="es-ES" sz="2000" dirty="0"/>
        </a:p>
      </dgm:t>
    </dgm:pt>
    <dgm:pt modelId="{B7764555-E50D-43BC-81C1-171D597654B9}" type="parTrans" cxnId="{3304A951-816C-4EB7-8CBA-0220E66C0EDC}">
      <dgm:prSet/>
      <dgm:spPr/>
      <dgm:t>
        <a:bodyPr/>
        <a:lstStyle/>
        <a:p>
          <a:endParaRPr lang="es-ES"/>
        </a:p>
      </dgm:t>
    </dgm:pt>
    <dgm:pt modelId="{9742E216-061D-48F9-BEB7-05BB5239F171}" type="sibTrans" cxnId="{3304A951-816C-4EB7-8CBA-0220E66C0EDC}">
      <dgm:prSet/>
      <dgm:spPr/>
      <dgm:t>
        <a:bodyPr/>
        <a:lstStyle/>
        <a:p>
          <a:endParaRPr lang="es-ES"/>
        </a:p>
      </dgm:t>
    </dgm:pt>
    <dgm:pt modelId="{B078D83D-B30A-4A96-A8DC-75A0AAB72C75}">
      <dgm:prSet phldrT="[Texto]" custT="1"/>
      <dgm:spPr/>
      <dgm:t>
        <a:bodyPr/>
        <a:lstStyle/>
        <a:p>
          <a:r>
            <a:rPr lang="es-ES" sz="2000" dirty="0" smtClean="0"/>
            <a:t>Editar productos</a:t>
          </a:r>
          <a:endParaRPr lang="es-ES" sz="2000" dirty="0"/>
        </a:p>
      </dgm:t>
    </dgm:pt>
    <dgm:pt modelId="{156E7700-549B-41CF-B5C3-F0BB7B466C4F}" type="parTrans" cxnId="{2697686C-DFBF-4A57-B44A-A6B3E10C7690}">
      <dgm:prSet/>
      <dgm:spPr/>
      <dgm:t>
        <a:bodyPr/>
        <a:lstStyle/>
        <a:p>
          <a:endParaRPr lang="es-ES"/>
        </a:p>
      </dgm:t>
    </dgm:pt>
    <dgm:pt modelId="{80F3BDDE-E5B5-46C7-B28A-93D90FA948E6}" type="sibTrans" cxnId="{2697686C-DFBF-4A57-B44A-A6B3E10C7690}">
      <dgm:prSet/>
      <dgm:spPr/>
      <dgm:t>
        <a:bodyPr/>
        <a:lstStyle/>
        <a:p>
          <a:endParaRPr lang="es-ES"/>
        </a:p>
      </dgm:t>
    </dgm:pt>
    <dgm:pt modelId="{64B1838B-B184-48B9-B781-8B96420CCB94}">
      <dgm:prSet phldrT="[Texto]" custT="1"/>
      <dgm:spPr/>
      <dgm:t>
        <a:bodyPr/>
        <a:lstStyle/>
        <a:p>
          <a:r>
            <a:rPr lang="es-ES" sz="2000" dirty="0" smtClean="0"/>
            <a:t>Eliminar productos</a:t>
          </a:r>
          <a:endParaRPr lang="es-ES" sz="2000" dirty="0"/>
        </a:p>
      </dgm:t>
    </dgm:pt>
    <dgm:pt modelId="{31B637C8-7052-42DC-BE75-E4A7EF67BFF6}" type="parTrans" cxnId="{9817313D-D2BF-4764-9CE0-6AE620005F41}">
      <dgm:prSet/>
      <dgm:spPr/>
      <dgm:t>
        <a:bodyPr/>
        <a:lstStyle/>
        <a:p>
          <a:endParaRPr lang="es-ES"/>
        </a:p>
      </dgm:t>
    </dgm:pt>
    <dgm:pt modelId="{8EEDC0D5-A412-4B89-A87C-45C0B03CD586}" type="sibTrans" cxnId="{9817313D-D2BF-4764-9CE0-6AE620005F41}">
      <dgm:prSet/>
      <dgm:spPr/>
      <dgm:t>
        <a:bodyPr/>
        <a:lstStyle/>
        <a:p>
          <a:endParaRPr lang="es-ES"/>
        </a:p>
      </dgm:t>
    </dgm:pt>
    <dgm:pt modelId="{A880A18E-85DC-42EC-9EA6-810A8F4F671D}">
      <dgm:prSet phldrT="[Texto]" custT="1"/>
      <dgm:spPr/>
      <dgm:t>
        <a:bodyPr/>
        <a:lstStyle/>
        <a:p>
          <a:r>
            <a:rPr lang="es-ES" sz="2000" dirty="0" err="1" smtClean="0"/>
            <a:t>Dashboard</a:t>
          </a:r>
          <a:endParaRPr lang="es-ES" sz="2000" dirty="0"/>
        </a:p>
      </dgm:t>
    </dgm:pt>
    <dgm:pt modelId="{866FE17A-AD70-4941-8F4B-08ECCF869821}" type="parTrans" cxnId="{E3E9D3B5-48A3-4DDD-B66E-C832BA0DA34D}">
      <dgm:prSet/>
      <dgm:spPr/>
      <dgm:t>
        <a:bodyPr/>
        <a:lstStyle/>
        <a:p>
          <a:endParaRPr lang="es-ES"/>
        </a:p>
      </dgm:t>
    </dgm:pt>
    <dgm:pt modelId="{8781361D-2948-43F1-8633-3C3A45D10AD5}" type="sibTrans" cxnId="{E3E9D3B5-48A3-4DDD-B66E-C832BA0DA34D}">
      <dgm:prSet/>
      <dgm:spPr/>
      <dgm:t>
        <a:bodyPr/>
        <a:lstStyle/>
        <a:p>
          <a:endParaRPr lang="es-ES"/>
        </a:p>
      </dgm:t>
    </dgm:pt>
    <dgm:pt modelId="{FC9CE56E-7333-4F91-B8A5-3FAF4D056F54}" type="pres">
      <dgm:prSet presAssocID="{D59B1981-BE05-4AF3-8FCA-717C4BD4C7C0}" presName="linearFlow" presStyleCnt="0">
        <dgm:presLayoutVars>
          <dgm:dir/>
          <dgm:animLvl val="lvl"/>
          <dgm:resizeHandles/>
        </dgm:presLayoutVars>
      </dgm:prSet>
      <dgm:spPr/>
    </dgm:pt>
    <dgm:pt modelId="{941820CE-F6F9-4E78-A77F-D7951FBE41C2}" type="pres">
      <dgm:prSet presAssocID="{3D5C887D-F70F-4635-9930-D66B6A402ABF}" presName="compositeNode" presStyleCnt="0">
        <dgm:presLayoutVars>
          <dgm:bulletEnabled val="1"/>
        </dgm:presLayoutVars>
      </dgm:prSet>
      <dgm:spPr/>
    </dgm:pt>
    <dgm:pt modelId="{22ACA1C3-3985-4A47-B1CE-FD1E5F6134F0}" type="pres">
      <dgm:prSet presAssocID="{3D5C887D-F70F-4635-9930-D66B6A402ABF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E84AD66-C0A9-450A-B63C-551272FA821B}" type="pres">
      <dgm:prSet presAssocID="{3D5C887D-F70F-4635-9930-D66B6A402AB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580A21-9837-48D3-95D1-8666754046D9}" type="pres">
      <dgm:prSet presAssocID="{3D5C887D-F70F-4635-9930-D66B6A402ABF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3A690AEA-54C7-4E11-BDCC-4E3F785343EF}" type="pres">
      <dgm:prSet presAssocID="{7A7FE2E8-172F-46E4-8BE8-58A6773EAACD}" presName="sibTrans" presStyleCnt="0"/>
      <dgm:spPr/>
    </dgm:pt>
    <dgm:pt modelId="{44A95C33-1045-4E83-86DE-619F4B422B46}" type="pres">
      <dgm:prSet presAssocID="{66763CC3-469D-4D23-9273-F01E0684C38B}" presName="compositeNode" presStyleCnt="0">
        <dgm:presLayoutVars>
          <dgm:bulletEnabled val="1"/>
        </dgm:presLayoutVars>
      </dgm:prSet>
      <dgm:spPr/>
    </dgm:pt>
    <dgm:pt modelId="{6B96EF83-D800-458C-8D89-D6D3DFDEC3D7}" type="pres">
      <dgm:prSet presAssocID="{66763CC3-469D-4D23-9273-F01E0684C38B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9699DE-18F2-49D1-A286-3E2CBD77743F}" type="pres">
      <dgm:prSet presAssocID="{66763CC3-469D-4D23-9273-F01E0684C38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A77F97-2623-4212-9BA4-F14E4CF81629}" type="pres">
      <dgm:prSet presAssocID="{66763CC3-469D-4D23-9273-F01E0684C38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83066925-D39E-4674-8D11-557C992DCCEA}" type="pres">
      <dgm:prSet presAssocID="{D1109545-133B-45AA-AAD9-D74333719EF5}" presName="sibTrans" presStyleCnt="0"/>
      <dgm:spPr/>
    </dgm:pt>
    <dgm:pt modelId="{B302DFC8-9F6C-4EA4-94B2-7234EA6494FD}" type="pres">
      <dgm:prSet presAssocID="{70A19089-F9AA-4DF7-AEE7-3FEA1F16FB08}" presName="compositeNode" presStyleCnt="0">
        <dgm:presLayoutVars>
          <dgm:bulletEnabled val="1"/>
        </dgm:presLayoutVars>
      </dgm:prSet>
      <dgm:spPr/>
    </dgm:pt>
    <dgm:pt modelId="{47ECEB68-41F0-4739-A8A8-6FF7CECD5D0C}" type="pres">
      <dgm:prSet presAssocID="{70A19089-F9AA-4DF7-AEE7-3FEA1F16FB0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1BED36-09E7-4EBE-9542-6F1BC2F39373}" type="pres">
      <dgm:prSet presAssocID="{70A19089-F9AA-4DF7-AEE7-3FEA1F16FB0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38ACE7-BE46-4320-8306-730FCC3C6475}" type="pres">
      <dgm:prSet presAssocID="{70A19089-F9AA-4DF7-AEE7-3FEA1F16FB0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289B6FB-5B42-4E32-899A-EA1DFD28B186}" srcId="{70A19089-F9AA-4DF7-AEE7-3FEA1F16FB08}" destId="{BE67D97A-3A0A-4861-93D8-B9EDE4F8AA01}" srcOrd="2" destOrd="0" parTransId="{794D2C01-37E0-4E2F-AE74-399AB8EF7FAA}" sibTransId="{EA44E51A-313C-437A-8450-EFC9D5A44E99}"/>
    <dgm:cxn modelId="{EBB5ECF7-B1E4-49A9-839F-8F5BCC9C7093}" srcId="{3D5C887D-F70F-4635-9930-D66B6A402ABF}" destId="{FEB28B52-9B66-430D-8C52-84B1289460C4}" srcOrd="0" destOrd="0" parTransId="{59678F8A-B6DD-4F7F-B4E2-FC92B030F4FC}" sibTransId="{713936B5-7F03-468B-A065-84B370F054EF}"/>
    <dgm:cxn modelId="{B0BA6FE3-74C5-4ECA-926F-755DF7DC4118}" srcId="{D59B1981-BE05-4AF3-8FCA-717C4BD4C7C0}" destId="{70A19089-F9AA-4DF7-AEE7-3FEA1F16FB08}" srcOrd="2" destOrd="0" parTransId="{8CE90938-EA2F-40F7-A179-42B5A61DA834}" sibTransId="{35C12AB4-D21E-4556-B6BB-11F067940779}"/>
    <dgm:cxn modelId="{C828C26B-CA36-4CE9-A5E4-4F250FAAC809}" srcId="{66763CC3-469D-4D23-9273-F01E0684C38B}" destId="{A92765DE-1738-4122-80A3-D6A5B2778D9D}" srcOrd="2" destOrd="0" parTransId="{FE9C2982-489A-4C59-BBC8-1E27C15A7B01}" sibTransId="{556EE584-BA93-46D0-8CFF-695807B045ED}"/>
    <dgm:cxn modelId="{419576A0-1A20-4CB6-8114-FB5C55D9C835}" srcId="{66763CC3-469D-4D23-9273-F01E0684C38B}" destId="{FB527FC0-537B-48EE-9538-876A4D42EE10}" srcOrd="1" destOrd="0" parTransId="{51E36612-7EB2-4E88-AA6F-991A38083D96}" sibTransId="{21D8B663-749A-49DA-A6D1-9EC691C80877}"/>
    <dgm:cxn modelId="{44835F29-6B8A-4976-86A3-D0C1EA2E092C}" type="presOf" srcId="{70A19089-F9AA-4DF7-AEE7-3FEA1F16FB08}" destId="{5238ACE7-BE46-4320-8306-730FCC3C6475}" srcOrd="0" destOrd="0" presId="urn:microsoft.com/office/officeart/2005/8/layout/hList2"/>
    <dgm:cxn modelId="{8234D65C-1AE2-44D7-9AC6-18F576FB1471}" srcId="{D59B1981-BE05-4AF3-8FCA-717C4BD4C7C0}" destId="{3D5C887D-F70F-4635-9930-D66B6A402ABF}" srcOrd="0" destOrd="0" parTransId="{37E29EE8-E302-4E05-A2B8-D44EED7DCF53}" sibTransId="{7A7FE2E8-172F-46E4-8BE8-58A6773EAACD}"/>
    <dgm:cxn modelId="{DA18AC91-DFB4-4892-BC3E-E720927D690E}" type="presOf" srcId="{DFA1E850-545D-44DB-9C1F-C375E59484B3}" destId="{651BED36-09E7-4EBE-9542-6F1BC2F39373}" srcOrd="0" destOrd="0" presId="urn:microsoft.com/office/officeart/2005/8/layout/hList2"/>
    <dgm:cxn modelId="{3304A951-816C-4EB7-8CBA-0220E66C0EDC}" srcId="{70A19089-F9AA-4DF7-AEE7-3FEA1F16FB08}" destId="{B7668EBE-2CBD-4733-A03A-7E339B53CC3E}" srcOrd="3" destOrd="0" parTransId="{B7764555-E50D-43BC-81C1-171D597654B9}" sibTransId="{9742E216-061D-48F9-BEB7-05BB5239F171}"/>
    <dgm:cxn modelId="{E4933EA7-DE7F-4EDB-A646-0CAB1F5351DA}" type="presOf" srcId="{FEB28B52-9B66-430D-8C52-84B1289460C4}" destId="{0E84AD66-C0A9-450A-B63C-551272FA821B}" srcOrd="0" destOrd="0" presId="urn:microsoft.com/office/officeart/2005/8/layout/hList2"/>
    <dgm:cxn modelId="{9A5366A3-3FCF-4B73-A120-A84C4394BEC6}" srcId="{66763CC3-469D-4D23-9273-F01E0684C38B}" destId="{25FA134E-F933-4D36-9A6B-631D2E78CC80}" srcOrd="0" destOrd="0" parTransId="{F32532BA-3226-46C7-ADF7-2823B97AA0CA}" sibTransId="{1928A2B8-AF1D-4EB3-B361-C5E23BAE05FF}"/>
    <dgm:cxn modelId="{BCDDC361-51C0-4288-86DC-5BA12F48F830}" type="presOf" srcId="{B078D83D-B30A-4A96-A8DC-75A0AAB72C75}" destId="{651BED36-09E7-4EBE-9542-6F1BC2F39373}" srcOrd="0" destOrd="4" presId="urn:microsoft.com/office/officeart/2005/8/layout/hList2"/>
    <dgm:cxn modelId="{8A7C6015-AA24-4359-A12E-DCE31EE590DB}" type="presOf" srcId="{BE67D97A-3A0A-4861-93D8-B9EDE4F8AA01}" destId="{651BED36-09E7-4EBE-9542-6F1BC2F39373}" srcOrd="0" destOrd="2" presId="urn:microsoft.com/office/officeart/2005/8/layout/hList2"/>
    <dgm:cxn modelId="{313AEA58-062D-4D3E-B291-FC729BA03F20}" type="presOf" srcId="{3D5C887D-F70F-4635-9930-D66B6A402ABF}" destId="{B4580A21-9837-48D3-95D1-8666754046D9}" srcOrd="0" destOrd="0" presId="urn:microsoft.com/office/officeart/2005/8/layout/hList2"/>
    <dgm:cxn modelId="{ACC630B5-A2E0-48C4-8FEC-8ACB616A06BA}" type="presOf" srcId="{25FA134E-F933-4D36-9A6B-631D2E78CC80}" destId="{B29699DE-18F2-49D1-A286-3E2CBD77743F}" srcOrd="0" destOrd="0" presId="urn:microsoft.com/office/officeart/2005/8/layout/hList2"/>
    <dgm:cxn modelId="{568F7520-28D7-4B0D-A1F0-B96B260440D2}" type="presOf" srcId="{D59B1981-BE05-4AF3-8FCA-717C4BD4C7C0}" destId="{FC9CE56E-7333-4F91-B8A5-3FAF4D056F54}" srcOrd="0" destOrd="0" presId="urn:microsoft.com/office/officeart/2005/8/layout/hList2"/>
    <dgm:cxn modelId="{E3E9D3B5-48A3-4DDD-B66E-C832BA0DA34D}" srcId="{70A19089-F9AA-4DF7-AEE7-3FEA1F16FB08}" destId="{A880A18E-85DC-42EC-9EA6-810A8F4F671D}" srcOrd="6" destOrd="0" parTransId="{866FE17A-AD70-4941-8F4B-08ECCF869821}" sibTransId="{8781361D-2948-43F1-8633-3C3A45D10AD5}"/>
    <dgm:cxn modelId="{B4F0A2A8-075E-4DBB-87B1-6227FDBCF07C}" srcId="{70A19089-F9AA-4DF7-AEE7-3FEA1F16FB08}" destId="{DFA1E850-545D-44DB-9C1F-C375E59484B3}" srcOrd="0" destOrd="0" parTransId="{B018F0AC-305C-4BA7-939F-5EF922F10856}" sibTransId="{BAA9EFA2-FCB9-4B61-BBCA-EE15DD95215C}"/>
    <dgm:cxn modelId="{9817313D-D2BF-4764-9CE0-6AE620005F41}" srcId="{70A19089-F9AA-4DF7-AEE7-3FEA1F16FB08}" destId="{64B1838B-B184-48B9-B781-8B96420CCB94}" srcOrd="5" destOrd="0" parTransId="{31B637C8-7052-42DC-BE75-E4A7EF67BFF6}" sibTransId="{8EEDC0D5-A412-4B89-A87C-45C0B03CD586}"/>
    <dgm:cxn modelId="{DBA34930-80E5-4851-A9C7-0E94A9ED18A5}" type="presOf" srcId="{A880A18E-85DC-42EC-9EA6-810A8F4F671D}" destId="{651BED36-09E7-4EBE-9542-6F1BC2F39373}" srcOrd="0" destOrd="6" presId="urn:microsoft.com/office/officeart/2005/8/layout/hList2"/>
    <dgm:cxn modelId="{5F0EB34C-2387-4243-8F23-5EF9E484A978}" type="presOf" srcId="{64B1838B-B184-48B9-B781-8B96420CCB94}" destId="{651BED36-09E7-4EBE-9542-6F1BC2F39373}" srcOrd="0" destOrd="5" presId="urn:microsoft.com/office/officeart/2005/8/layout/hList2"/>
    <dgm:cxn modelId="{D68F1CCB-0BD4-429A-8C6D-7EA2C1348DD0}" type="presOf" srcId="{7CDA78B0-8BD5-4E10-B0A7-5C6124F5F18F}" destId="{651BED36-09E7-4EBE-9542-6F1BC2F39373}" srcOrd="0" destOrd="1" presId="urn:microsoft.com/office/officeart/2005/8/layout/hList2"/>
    <dgm:cxn modelId="{D8DEAA41-DEA0-425A-847A-B9D3E211EC2C}" srcId="{70A19089-F9AA-4DF7-AEE7-3FEA1F16FB08}" destId="{7CDA78B0-8BD5-4E10-B0A7-5C6124F5F18F}" srcOrd="1" destOrd="0" parTransId="{940C437C-01B8-4A99-BB83-3A6737FC4E77}" sibTransId="{5A4AA643-35B4-48BF-91BF-0C5256EA721A}"/>
    <dgm:cxn modelId="{09FEA652-23B6-4BAA-A4CC-18AC6A5F3FB2}" type="presOf" srcId="{B7668EBE-2CBD-4733-A03A-7E339B53CC3E}" destId="{651BED36-09E7-4EBE-9542-6F1BC2F39373}" srcOrd="0" destOrd="3" presId="urn:microsoft.com/office/officeart/2005/8/layout/hList2"/>
    <dgm:cxn modelId="{85D9B827-E936-4685-90FD-E84BF00DC491}" type="presOf" srcId="{66763CC3-469D-4D23-9273-F01E0684C38B}" destId="{C3A77F97-2623-4212-9BA4-F14E4CF81629}" srcOrd="0" destOrd="0" presId="urn:microsoft.com/office/officeart/2005/8/layout/hList2"/>
    <dgm:cxn modelId="{5427FA54-3762-4772-9F62-ED58D2CFFC4B}" srcId="{D59B1981-BE05-4AF3-8FCA-717C4BD4C7C0}" destId="{66763CC3-469D-4D23-9273-F01E0684C38B}" srcOrd="1" destOrd="0" parTransId="{7EEE1F17-7B83-4BFE-9EC2-31D752EC9EF3}" sibTransId="{D1109545-133B-45AA-AAD9-D74333719EF5}"/>
    <dgm:cxn modelId="{19DE7C46-8452-4AC3-AD1A-A5AB955FD774}" type="presOf" srcId="{A92765DE-1738-4122-80A3-D6A5B2778D9D}" destId="{B29699DE-18F2-49D1-A286-3E2CBD77743F}" srcOrd="0" destOrd="2" presId="urn:microsoft.com/office/officeart/2005/8/layout/hList2"/>
    <dgm:cxn modelId="{57E22EF4-65AC-4ACC-B57F-5D5551FEA328}" type="presOf" srcId="{FB527FC0-537B-48EE-9538-876A4D42EE10}" destId="{B29699DE-18F2-49D1-A286-3E2CBD77743F}" srcOrd="0" destOrd="1" presId="urn:microsoft.com/office/officeart/2005/8/layout/hList2"/>
    <dgm:cxn modelId="{2697686C-DFBF-4A57-B44A-A6B3E10C7690}" srcId="{70A19089-F9AA-4DF7-AEE7-3FEA1F16FB08}" destId="{B078D83D-B30A-4A96-A8DC-75A0AAB72C75}" srcOrd="4" destOrd="0" parTransId="{156E7700-549B-41CF-B5C3-F0BB7B466C4F}" sibTransId="{80F3BDDE-E5B5-46C7-B28A-93D90FA948E6}"/>
    <dgm:cxn modelId="{B300B337-0FE5-4C2C-A3AD-8BA2FA1B8F55}" type="presParOf" srcId="{FC9CE56E-7333-4F91-B8A5-3FAF4D056F54}" destId="{941820CE-F6F9-4E78-A77F-D7951FBE41C2}" srcOrd="0" destOrd="0" presId="urn:microsoft.com/office/officeart/2005/8/layout/hList2"/>
    <dgm:cxn modelId="{9A6E9BEA-58F4-41C8-9579-279534F5FFAC}" type="presParOf" srcId="{941820CE-F6F9-4E78-A77F-D7951FBE41C2}" destId="{22ACA1C3-3985-4A47-B1CE-FD1E5F6134F0}" srcOrd="0" destOrd="0" presId="urn:microsoft.com/office/officeart/2005/8/layout/hList2"/>
    <dgm:cxn modelId="{F85825ED-FCD8-4973-9322-3CAFBAB92A64}" type="presParOf" srcId="{941820CE-F6F9-4E78-A77F-D7951FBE41C2}" destId="{0E84AD66-C0A9-450A-B63C-551272FA821B}" srcOrd="1" destOrd="0" presId="urn:microsoft.com/office/officeart/2005/8/layout/hList2"/>
    <dgm:cxn modelId="{24C4C2AB-2CBB-4F0E-AD87-942617C64A65}" type="presParOf" srcId="{941820CE-F6F9-4E78-A77F-D7951FBE41C2}" destId="{B4580A21-9837-48D3-95D1-8666754046D9}" srcOrd="2" destOrd="0" presId="urn:microsoft.com/office/officeart/2005/8/layout/hList2"/>
    <dgm:cxn modelId="{A1FDE405-DF40-498A-9361-16CE3FE1AE8E}" type="presParOf" srcId="{FC9CE56E-7333-4F91-B8A5-3FAF4D056F54}" destId="{3A690AEA-54C7-4E11-BDCC-4E3F785343EF}" srcOrd="1" destOrd="0" presId="urn:microsoft.com/office/officeart/2005/8/layout/hList2"/>
    <dgm:cxn modelId="{7F96C83D-D63F-4C20-9206-E014CA228BB6}" type="presParOf" srcId="{FC9CE56E-7333-4F91-B8A5-3FAF4D056F54}" destId="{44A95C33-1045-4E83-86DE-619F4B422B46}" srcOrd="2" destOrd="0" presId="urn:microsoft.com/office/officeart/2005/8/layout/hList2"/>
    <dgm:cxn modelId="{7985C777-AF49-4A71-9D00-793C9768D7FD}" type="presParOf" srcId="{44A95C33-1045-4E83-86DE-619F4B422B46}" destId="{6B96EF83-D800-458C-8D89-D6D3DFDEC3D7}" srcOrd="0" destOrd="0" presId="urn:microsoft.com/office/officeart/2005/8/layout/hList2"/>
    <dgm:cxn modelId="{F521ABED-61E7-412E-8E2B-A6D1F8F02D9F}" type="presParOf" srcId="{44A95C33-1045-4E83-86DE-619F4B422B46}" destId="{B29699DE-18F2-49D1-A286-3E2CBD77743F}" srcOrd="1" destOrd="0" presId="urn:microsoft.com/office/officeart/2005/8/layout/hList2"/>
    <dgm:cxn modelId="{4C6AD71D-8A01-403F-8B19-D9CD8BBF4BC0}" type="presParOf" srcId="{44A95C33-1045-4E83-86DE-619F4B422B46}" destId="{C3A77F97-2623-4212-9BA4-F14E4CF81629}" srcOrd="2" destOrd="0" presId="urn:microsoft.com/office/officeart/2005/8/layout/hList2"/>
    <dgm:cxn modelId="{CC1CA534-73C4-438F-AE1F-DF4884C608D2}" type="presParOf" srcId="{FC9CE56E-7333-4F91-B8A5-3FAF4D056F54}" destId="{83066925-D39E-4674-8D11-557C992DCCEA}" srcOrd="3" destOrd="0" presId="urn:microsoft.com/office/officeart/2005/8/layout/hList2"/>
    <dgm:cxn modelId="{34CF6295-7316-4990-A6DE-718FD6C9CBF8}" type="presParOf" srcId="{FC9CE56E-7333-4F91-B8A5-3FAF4D056F54}" destId="{B302DFC8-9F6C-4EA4-94B2-7234EA6494FD}" srcOrd="4" destOrd="0" presId="urn:microsoft.com/office/officeart/2005/8/layout/hList2"/>
    <dgm:cxn modelId="{F5560353-0005-47F2-81BF-5FE618E0595F}" type="presParOf" srcId="{B302DFC8-9F6C-4EA4-94B2-7234EA6494FD}" destId="{47ECEB68-41F0-4739-A8A8-6FF7CECD5D0C}" srcOrd="0" destOrd="0" presId="urn:microsoft.com/office/officeart/2005/8/layout/hList2"/>
    <dgm:cxn modelId="{B6442257-E473-47FA-ACD7-AB48A7B313D2}" type="presParOf" srcId="{B302DFC8-9F6C-4EA4-94B2-7234EA6494FD}" destId="{651BED36-09E7-4EBE-9542-6F1BC2F39373}" srcOrd="1" destOrd="0" presId="urn:microsoft.com/office/officeart/2005/8/layout/hList2"/>
    <dgm:cxn modelId="{2E374F8F-04ED-4A60-9986-4B620334518E}" type="presParOf" srcId="{B302DFC8-9F6C-4EA4-94B2-7234EA6494FD}" destId="{5238ACE7-BE46-4320-8306-730FCC3C647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3ACED8-268D-4929-A856-572CDDFB9463}" type="doc">
      <dgm:prSet loTypeId="urn:microsoft.com/office/officeart/2005/8/layout/funne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90A35FE-D563-4F00-A7CD-7C13D7159EE3}">
      <dgm:prSet phldrT="[Texto]"/>
      <dgm:spPr/>
      <dgm:t>
        <a:bodyPr/>
        <a:lstStyle/>
        <a:p>
          <a:r>
            <a:rPr lang="es-ES" dirty="0" smtClean="0"/>
            <a:t>Usuarios</a:t>
          </a:r>
          <a:endParaRPr lang="es-ES" dirty="0"/>
        </a:p>
      </dgm:t>
    </dgm:pt>
    <dgm:pt modelId="{D80ACA6A-F282-4871-A12C-6E8F55B97000}" type="parTrans" cxnId="{4EB75EF1-2877-42F3-A6D5-CB516D444988}">
      <dgm:prSet/>
      <dgm:spPr/>
      <dgm:t>
        <a:bodyPr/>
        <a:lstStyle/>
        <a:p>
          <a:endParaRPr lang="es-ES"/>
        </a:p>
      </dgm:t>
    </dgm:pt>
    <dgm:pt modelId="{D82836FD-B27C-4511-B9B6-5F2E9C8CC406}" type="sibTrans" cxnId="{4EB75EF1-2877-42F3-A6D5-CB516D444988}">
      <dgm:prSet/>
      <dgm:spPr/>
      <dgm:t>
        <a:bodyPr/>
        <a:lstStyle/>
        <a:p>
          <a:endParaRPr lang="es-ES"/>
        </a:p>
      </dgm:t>
    </dgm:pt>
    <dgm:pt modelId="{9DAECA20-DEA4-4F43-81E2-2CBD96AEB517}">
      <dgm:prSet phldrT="[Texto]"/>
      <dgm:spPr/>
      <dgm:t>
        <a:bodyPr/>
        <a:lstStyle/>
        <a:p>
          <a:r>
            <a:rPr lang="es-ES" dirty="0" smtClean="0"/>
            <a:t>Productos</a:t>
          </a:r>
          <a:endParaRPr lang="es-ES" dirty="0"/>
        </a:p>
      </dgm:t>
    </dgm:pt>
    <dgm:pt modelId="{A5F6486B-7F13-44F1-B4C0-4C1716E84D5F}" type="parTrans" cxnId="{ED4D2632-CB91-4D61-A08E-6C3C696FB8A4}">
      <dgm:prSet/>
      <dgm:spPr/>
      <dgm:t>
        <a:bodyPr/>
        <a:lstStyle/>
        <a:p>
          <a:endParaRPr lang="es-ES"/>
        </a:p>
      </dgm:t>
    </dgm:pt>
    <dgm:pt modelId="{F344D659-8CFD-4593-90BA-8A9F2D18573A}" type="sibTrans" cxnId="{ED4D2632-CB91-4D61-A08E-6C3C696FB8A4}">
      <dgm:prSet/>
      <dgm:spPr/>
      <dgm:t>
        <a:bodyPr/>
        <a:lstStyle/>
        <a:p>
          <a:endParaRPr lang="es-ES"/>
        </a:p>
      </dgm:t>
    </dgm:pt>
    <dgm:pt modelId="{CEFD9AAC-F662-429F-8CE8-73E1D714C609}">
      <dgm:prSet phldrT="[Texto]"/>
      <dgm:spPr/>
      <dgm:t>
        <a:bodyPr/>
        <a:lstStyle/>
        <a:p>
          <a:r>
            <a:rPr lang="es-ES" dirty="0" smtClean="0"/>
            <a:t>Ordenes</a:t>
          </a:r>
          <a:endParaRPr lang="es-ES" dirty="0"/>
        </a:p>
      </dgm:t>
    </dgm:pt>
    <dgm:pt modelId="{EFD8E284-5B1E-4184-8E7A-F529B9369740}" type="parTrans" cxnId="{67F7DA3A-81A6-44FB-8D3B-7CE577B9FD46}">
      <dgm:prSet/>
      <dgm:spPr/>
      <dgm:t>
        <a:bodyPr/>
        <a:lstStyle/>
        <a:p>
          <a:endParaRPr lang="es-ES"/>
        </a:p>
      </dgm:t>
    </dgm:pt>
    <dgm:pt modelId="{4C0D3992-88B9-49D8-8D44-95315BBF1D5E}" type="sibTrans" cxnId="{67F7DA3A-81A6-44FB-8D3B-7CE577B9FD46}">
      <dgm:prSet/>
      <dgm:spPr/>
      <dgm:t>
        <a:bodyPr/>
        <a:lstStyle/>
        <a:p>
          <a:endParaRPr lang="es-ES"/>
        </a:p>
      </dgm:t>
    </dgm:pt>
    <dgm:pt modelId="{8AB4CDD1-172D-497D-8AD3-6F9C6D58BAED}">
      <dgm:prSet phldrT="[Texto]"/>
      <dgm:spPr/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2A4B2668-D42B-4432-8CA1-B5654A6467BB}" type="sibTrans" cxnId="{F066004C-852D-49E2-9DC4-73EF9E8069CB}">
      <dgm:prSet/>
      <dgm:spPr/>
      <dgm:t>
        <a:bodyPr/>
        <a:lstStyle/>
        <a:p>
          <a:endParaRPr lang="es-ES"/>
        </a:p>
      </dgm:t>
    </dgm:pt>
    <dgm:pt modelId="{85E928CD-0B35-47CE-94FB-AFB4CB441C1A}" type="parTrans" cxnId="{F066004C-852D-49E2-9DC4-73EF9E8069CB}">
      <dgm:prSet/>
      <dgm:spPr/>
      <dgm:t>
        <a:bodyPr/>
        <a:lstStyle/>
        <a:p>
          <a:endParaRPr lang="es-ES"/>
        </a:p>
      </dgm:t>
    </dgm:pt>
    <dgm:pt modelId="{775E179D-299B-4A32-8FB5-F3FCCE91709C}" type="pres">
      <dgm:prSet presAssocID="{E73ACED8-268D-4929-A856-572CDDFB9463}" presName="Name0" presStyleCnt="0">
        <dgm:presLayoutVars>
          <dgm:chMax val="4"/>
          <dgm:resizeHandles val="exact"/>
        </dgm:presLayoutVars>
      </dgm:prSet>
      <dgm:spPr/>
    </dgm:pt>
    <dgm:pt modelId="{F841287A-F4AF-4461-8632-B783BE8D105C}" type="pres">
      <dgm:prSet presAssocID="{E73ACED8-268D-4929-A856-572CDDFB9463}" presName="ellipse" presStyleLbl="trBgShp" presStyleIdx="0" presStyleCnt="1"/>
      <dgm:spPr/>
    </dgm:pt>
    <dgm:pt modelId="{A402947D-81B0-44EE-9960-0830C952F1A9}" type="pres">
      <dgm:prSet presAssocID="{E73ACED8-268D-4929-A856-572CDDFB9463}" presName="arrow1" presStyleLbl="fgShp" presStyleIdx="0" presStyleCnt="1"/>
      <dgm:spPr/>
    </dgm:pt>
    <dgm:pt modelId="{760F5A9E-C7A9-4741-B1C6-E457C3461354}" type="pres">
      <dgm:prSet presAssocID="{E73ACED8-268D-4929-A856-572CDDFB946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4494CD-DF8E-4992-96DA-D9CBFA9BF02A}" type="pres">
      <dgm:prSet presAssocID="{9DAECA20-DEA4-4F43-81E2-2CBD96AEB517}" presName="item1" presStyleLbl="node1" presStyleIdx="0" presStyleCnt="3">
        <dgm:presLayoutVars>
          <dgm:bulletEnabled val="1"/>
        </dgm:presLayoutVars>
      </dgm:prSet>
      <dgm:spPr/>
    </dgm:pt>
    <dgm:pt modelId="{B1EE9271-76E2-433A-9438-45EB28DD8F0A}" type="pres">
      <dgm:prSet presAssocID="{CEFD9AAC-F662-429F-8CE8-73E1D714C609}" presName="item2" presStyleLbl="node1" presStyleIdx="1" presStyleCnt="3">
        <dgm:presLayoutVars>
          <dgm:bulletEnabled val="1"/>
        </dgm:presLayoutVars>
      </dgm:prSet>
      <dgm:spPr/>
    </dgm:pt>
    <dgm:pt modelId="{58ECCFD7-0BD5-420E-913D-21B86D9A5A94}" type="pres">
      <dgm:prSet presAssocID="{8AB4CDD1-172D-497D-8AD3-6F9C6D58BAED}" presName="item3" presStyleLbl="node1" presStyleIdx="2" presStyleCnt="3">
        <dgm:presLayoutVars>
          <dgm:bulletEnabled val="1"/>
        </dgm:presLayoutVars>
      </dgm:prSet>
      <dgm:spPr/>
    </dgm:pt>
    <dgm:pt modelId="{9CF62A9B-8414-447C-82C4-0728823ECD26}" type="pres">
      <dgm:prSet presAssocID="{E73ACED8-268D-4929-A856-572CDDFB9463}" presName="funnel" presStyleLbl="trAlignAcc1" presStyleIdx="0" presStyleCnt="1"/>
      <dgm:spPr/>
    </dgm:pt>
  </dgm:ptLst>
  <dgm:cxnLst>
    <dgm:cxn modelId="{83C6AD93-B2AE-4A73-8C7F-7C5B7F2D5C74}" type="presOf" srcId="{E73ACED8-268D-4929-A856-572CDDFB9463}" destId="{775E179D-299B-4A32-8FB5-F3FCCE91709C}" srcOrd="0" destOrd="0" presId="urn:microsoft.com/office/officeart/2005/8/layout/funnel1"/>
    <dgm:cxn modelId="{4EB75EF1-2877-42F3-A6D5-CB516D444988}" srcId="{E73ACED8-268D-4929-A856-572CDDFB9463}" destId="{D90A35FE-D563-4F00-A7CD-7C13D7159EE3}" srcOrd="0" destOrd="0" parTransId="{D80ACA6A-F282-4871-A12C-6E8F55B97000}" sibTransId="{D82836FD-B27C-4511-B9B6-5F2E9C8CC406}"/>
    <dgm:cxn modelId="{ED4D2632-CB91-4D61-A08E-6C3C696FB8A4}" srcId="{E73ACED8-268D-4929-A856-572CDDFB9463}" destId="{9DAECA20-DEA4-4F43-81E2-2CBD96AEB517}" srcOrd="1" destOrd="0" parTransId="{A5F6486B-7F13-44F1-B4C0-4C1716E84D5F}" sibTransId="{F344D659-8CFD-4593-90BA-8A9F2D18573A}"/>
    <dgm:cxn modelId="{C000364A-3424-4742-B0A6-C46668A636BC}" type="presOf" srcId="{CEFD9AAC-F662-429F-8CE8-73E1D714C609}" destId="{1B4494CD-DF8E-4992-96DA-D9CBFA9BF02A}" srcOrd="0" destOrd="0" presId="urn:microsoft.com/office/officeart/2005/8/layout/funnel1"/>
    <dgm:cxn modelId="{43ABED64-33ED-45E5-A191-EE7589394570}" type="presOf" srcId="{D90A35FE-D563-4F00-A7CD-7C13D7159EE3}" destId="{58ECCFD7-0BD5-420E-913D-21B86D9A5A94}" srcOrd="0" destOrd="0" presId="urn:microsoft.com/office/officeart/2005/8/layout/funnel1"/>
    <dgm:cxn modelId="{67F7DA3A-81A6-44FB-8D3B-7CE577B9FD46}" srcId="{E73ACED8-268D-4929-A856-572CDDFB9463}" destId="{CEFD9AAC-F662-429F-8CE8-73E1D714C609}" srcOrd="2" destOrd="0" parTransId="{EFD8E284-5B1E-4184-8E7A-F529B9369740}" sibTransId="{4C0D3992-88B9-49D8-8D44-95315BBF1D5E}"/>
    <dgm:cxn modelId="{F066004C-852D-49E2-9DC4-73EF9E8069CB}" srcId="{E73ACED8-268D-4929-A856-572CDDFB9463}" destId="{8AB4CDD1-172D-497D-8AD3-6F9C6D58BAED}" srcOrd="3" destOrd="0" parTransId="{85E928CD-0B35-47CE-94FB-AFB4CB441C1A}" sibTransId="{2A4B2668-D42B-4432-8CA1-B5654A6467BB}"/>
    <dgm:cxn modelId="{3F98A4A1-4B49-4AC8-B5D2-D9CC9246A0BE}" type="presOf" srcId="{8AB4CDD1-172D-497D-8AD3-6F9C6D58BAED}" destId="{760F5A9E-C7A9-4741-B1C6-E457C3461354}" srcOrd="0" destOrd="0" presId="urn:microsoft.com/office/officeart/2005/8/layout/funnel1"/>
    <dgm:cxn modelId="{5DC5C32A-79F4-423A-A30F-B944B1F9A134}" type="presOf" srcId="{9DAECA20-DEA4-4F43-81E2-2CBD96AEB517}" destId="{B1EE9271-76E2-433A-9438-45EB28DD8F0A}" srcOrd="0" destOrd="0" presId="urn:microsoft.com/office/officeart/2005/8/layout/funnel1"/>
    <dgm:cxn modelId="{0979060E-BCAE-489F-9BA0-54B72AF01D1B}" type="presParOf" srcId="{775E179D-299B-4A32-8FB5-F3FCCE91709C}" destId="{F841287A-F4AF-4461-8632-B783BE8D105C}" srcOrd="0" destOrd="0" presId="urn:microsoft.com/office/officeart/2005/8/layout/funnel1"/>
    <dgm:cxn modelId="{940AF34D-411C-4B19-AF85-4FB84F028CEF}" type="presParOf" srcId="{775E179D-299B-4A32-8FB5-F3FCCE91709C}" destId="{A402947D-81B0-44EE-9960-0830C952F1A9}" srcOrd="1" destOrd="0" presId="urn:microsoft.com/office/officeart/2005/8/layout/funnel1"/>
    <dgm:cxn modelId="{8029B290-72F0-4CF7-A357-B12B68F07090}" type="presParOf" srcId="{775E179D-299B-4A32-8FB5-F3FCCE91709C}" destId="{760F5A9E-C7A9-4741-B1C6-E457C3461354}" srcOrd="2" destOrd="0" presId="urn:microsoft.com/office/officeart/2005/8/layout/funnel1"/>
    <dgm:cxn modelId="{2082943C-1A7A-4E7C-B974-239DE513EB25}" type="presParOf" srcId="{775E179D-299B-4A32-8FB5-F3FCCE91709C}" destId="{1B4494CD-DF8E-4992-96DA-D9CBFA9BF02A}" srcOrd="3" destOrd="0" presId="urn:microsoft.com/office/officeart/2005/8/layout/funnel1"/>
    <dgm:cxn modelId="{D3913E73-12CD-40A0-A6F9-2DC3CD1ED37E}" type="presParOf" srcId="{775E179D-299B-4A32-8FB5-F3FCCE91709C}" destId="{B1EE9271-76E2-433A-9438-45EB28DD8F0A}" srcOrd="4" destOrd="0" presId="urn:microsoft.com/office/officeart/2005/8/layout/funnel1"/>
    <dgm:cxn modelId="{37B601DB-1BE0-4E3D-925D-88F921D0A82C}" type="presParOf" srcId="{775E179D-299B-4A32-8FB5-F3FCCE91709C}" destId="{58ECCFD7-0BD5-420E-913D-21B86D9A5A94}" srcOrd="5" destOrd="0" presId="urn:microsoft.com/office/officeart/2005/8/layout/funnel1"/>
    <dgm:cxn modelId="{6BFAC23C-A1B9-48B6-8329-8DBE1A004C62}" type="presParOf" srcId="{775E179D-299B-4A32-8FB5-F3FCCE91709C}" destId="{9CF62A9B-8414-447C-82C4-0728823ECD2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1929BA-AF16-4847-A8F3-AC16C3EDB599}" type="doc">
      <dgm:prSet loTypeId="urn:microsoft.com/office/officeart/2005/8/layout/gear1" loCatId="process" qsTypeId="urn:microsoft.com/office/officeart/2005/8/quickstyle/simple1" qsCatId="simple" csTypeId="urn:microsoft.com/office/officeart/2005/8/colors/colorful4" csCatId="colorful" phldr="1"/>
      <dgm:spPr/>
    </dgm:pt>
    <dgm:pt modelId="{9328C820-3424-42D6-A078-9287EAB0C86B}">
      <dgm:prSet phldrT="[Texto]" custT="1"/>
      <dgm:spPr/>
      <dgm:t>
        <a:bodyPr/>
        <a:lstStyle/>
        <a:p>
          <a:r>
            <a:rPr lang="es-ES" sz="700" dirty="0" smtClean="0"/>
            <a:t>Rutas</a:t>
          </a:r>
          <a:endParaRPr lang="es-ES" sz="500" dirty="0"/>
        </a:p>
      </dgm:t>
    </dgm:pt>
    <dgm:pt modelId="{C2B231EC-AD98-426A-A404-CC43239AF82F}" type="parTrans" cxnId="{D8EC3EA7-8EE8-4B1B-82D1-65E6E2E23FBD}">
      <dgm:prSet/>
      <dgm:spPr/>
      <dgm:t>
        <a:bodyPr/>
        <a:lstStyle/>
        <a:p>
          <a:endParaRPr lang="es-ES"/>
        </a:p>
      </dgm:t>
    </dgm:pt>
    <dgm:pt modelId="{CA7BE838-A95B-4B41-A7A7-4CE45480BC96}" type="sibTrans" cxnId="{D8EC3EA7-8EE8-4B1B-82D1-65E6E2E23FBD}">
      <dgm:prSet/>
      <dgm:spPr/>
      <dgm:t>
        <a:bodyPr/>
        <a:lstStyle/>
        <a:p>
          <a:endParaRPr lang="es-ES"/>
        </a:p>
      </dgm:t>
    </dgm:pt>
    <dgm:pt modelId="{FCBC72A5-A4AC-4773-B9F6-90DDB46AD3BE}">
      <dgm:prSet phldrT="[Texto]" custT="1"/>
      <dgm:spPr/>
      <dgm:t>
        <a:bodyPr/>
        <a:lstStyle/>
        <a:p>
          <a:r>
            <a:rPr lang="es-ES" sz="600" dirty="0" smtClean="0"/>
            <a:t>Modelo</a:t>
          </a:r>
          <a:endParaRPr lang="es-ES" sz="500" dirty="0"/>
        </a:p>
      </dgm:t>
    </dgm:pt>
    <dgm:pt modelId="{4A099AFF-8795-4C08-B139-2B850B588AB5}" type="parTrans" cxnId="{91E9F90E-EA18-4B96-AD79-7F5BC6E7877F}">
      <dgm:prSet/>
      <dgm:spPr/>
      <dgm:t>
        <a:bodyPr/>
        <a:lstStyle/>
        <a:p>
          <a:endParaRPr lang="es-ES"/>
        </a:p>
      </dgm:t>
    </dgm:pt>
    <dgm:pt modelId="{8E22BF0D-ED51-4BC8-9490-206490740532}" type="sibTrans" cxnId="{91E9F90E-EA18-4B96-AD79-7F5BC6E7877F}">
      <dgm:prSet/>
      <dgm:spPr/>
      <dgm:t>
        <a:bodyPr/>
        <a:lstStyle/>
        <a:p>
          <a:endParaRPr lang="es-ES"/>
        </a:p>
      </dgm:t>
    </dgm:pt>
    <dgm:pt modelId="{5016C0D9-B5ED-41F9-A47B-1DBC4B03C5F1}">
      <dgm:prSet phldrT="[Texto]" custT="1"/>
      <dgm:spPr/>
      <dgm:t>
        <a:bodyPr/>
        <a:lstStyle/>
        <a:p>
          <a:r>
            <a:rPr lang="es-ES" sz="600" dirty="0" smtClean="0"/>
            <a:t>Controladores</a:t>
          </a:r>
          <a:endParaRPr lang="es-ES" sz="500" dirty="0"/>
        </a:p>
      </dgm:t>
    </dgm:pt>
    <dgm:pt modelId="{56A9213E-455B-4FAC-9A77-D65F6E926D7B}" type="parTrans" cxnId="{25BB3D2F-A2EC-4A6B-AA56-8256F434D522}">
      <dgm:prSet/>
      <dgm:spPr/>
      <dgm:t>
        <a:bodyPr/>
        <a:lstStyle/>
        <a:p>
          <a:endParaRPr lang="es-ES"/>
        </a:p>
      </dgm:t>
    </dgm:pt>
    <dgm:pt modelId="{FFB2312F-B6B2-4574-A430-9F0026D68DA0}" type="sibTrans" cxnId="{25BB3D2F-A2EC-4A6B-AA56-8256F434D522}">
      <dgm:prSet/>
      <dgm:spPr/>
      <dgm:t>
        <a:bodyPr/>
        <a:lstStyle/>
        <a:p>
          <a:endParaRPr lang="es-ES"/>
        </a:p>
      </dgm:t>
    </dgm:pt>
    <dgm:pt modelId="{B8323F89-1560-432E-B7A3-149664817957}" type="pres">
      <dgm:prSet presAssocID="{5E1929BA-AF16-4847-A8F3-AC16C3EDB5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1013272-5439-4B7D-B287-7056AB34626B}" type="pres">
      <dgm:prSet presAssocID="{9328C820-3424-42D6-A078-9287EAB0C86B}" presName="gear1" presStyleLbl="node1" presStyleIdx="0" presStyleCnt="3">
        <dgm:presLayoutVars>
          <dgm:chMax val="1"/>
          <dgm:bulletEnabled val="1"/>
        </dgm:presLayoutVars>
      </dgm:prSet>
      <dgm:spPr/>
    </dgm:pt>
    <dgm:pt modelId="{E6A0996B-8328-4CF5-9931-A27EADA5C2AF}" type="pres">
      <dgm:prSet presAssocID="{9328C820-3424-42D6-A078-9287EAB0C86B}" presName="gear1srcNode" presStyleLbl="node1" presStyleIdx="0" presStyleCnt="3"/>
      <dgm:spPr/>
    </dgm:pt>
    <dgm:pt modelId="{D1C61CD0-D53F-4992-B847-0DD15C4FAF7C}" type="pres">
      <dgm:prSet presAssocID="{9328C820-3424-42D6-A078-9287EAB0C86B}" presName="gear1dstNode" presStyleLbl="node1" presStyleIdx="0" presStyleCnt="3"/>
      <dgm:spPr/>
    </dgm:pt>
    <dgm:pt modelId="{A6CD834C-499C-4396-9A35-8EE7FDC91C05}" type="pres">
      <dgm:prSet presAssocID="{FCBC72A5-A4AC-4773-B9F6-90DDB46AD3B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E643BE2-8D37-43E8-B40C-379ED7C96AE0}" type="pres">
      <dgm:prSet presAssocID="{FCBC72A5-A4AC-4773-B9F6-90DDB46AD3BE}" presName="gear2srcNode" presStyleLbl="node1" presStyleIdx="1" presStyleCnt="3"/>
      <dgm:spPr/>
    </dgm:pt>
    <dgm:pt modelId="{CF037687-59A6-4968-9DBA-3F2A5A7E68E0}" type="pres">
      <dgm:prSet presAssocID="{FCBC72A5-A4AC-4773-B9F6-90DDB46AD3BE}" presName="gear2dstNode" presStyleLbl="node1" presStyleIdx="1" presStyleCnt="3"/>
      <dgm:spPr/>
    </dgm:pt>
    <dgm:pt modelId="{89C81F73-9AFD-4A17-9CE0-B598E3189090}" type="pres">
      <dgm:prSet presAssocID="{5016C0D9-B5ED-41F9-A47B-1DBC4B03C5F1}" presName="gear3" presStyleLbl="node1" presStyleIdx="2" presStyleCnt="3"/>
      <dgm:spPr/>
      <dgm:t>
        <a:bodyPr/>
        <a:lstStyle/>
        <a:p>
          <a:endParaRPr lang="es-ES"/>
        </a:p>
      </dgm:t>
    </dgm:pt>
    <dgm:pt modelId="{B6605012-5835-4512-86A0-39D21B86C1E8}" type="pres">
      <dgm:prSet presAssocID="{5016C0D9-B5ED-41F9-A47B-1DBC4B03C5F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5AAB69-D29E-4C09-8380-A97C2071F230}" type="pres">
      <dgm:prSet presAssocID="{5016C0D9-B5ED-41F9-A47B-1DBC4B03C5F1}" presName="gear3srcNode" presStyleLbl="node1" presStyleIdx="2" presStyleCnt="3"/>
      <dgm:spPr/>
    </dgm:pt>
    <dgm:pt modelId="{4ACE386F-9068-401E-B3D8-F2A595928698}" type="pres">
      <dgm:prSet presAssocID="{5016C0D9-B5ED-41F9-A47B-1DBC4B03C5F1}" presName="gear3dstNode" presStyleLbl="node1" presStyleIdx="2" presStyleCnt="3"/>
      <dgm:spPr/>
    </dgm:pt>
    <dgm:pt modelId="{4310548F-040F-4AE7-9ABD-E02D91250682}" type="pres">
      <dgm:prSet presAssocID="{CA7BE838-A95B-4B41-A7A7-4CE45480BC96}" presName="connector1" presStyleLbl="sibTrans2D1" presStyleIdx="0" presStyleCnt="3"/>
      <dgm:spPr/>
    </dgm:pt>
    <dgm:pt modelId="{9DFC22B3-C1ED-45CF-B851-44294ED4D18E}" type="pres">
      <dgm:prSet presAssocID="{8E22BF0D-ED51-4BC8-9490-206490740532}" presName="connector2" presStyleLbl="sibTrans2D1" presStyleIdx="1" presStyleCnt="3"/>
      <dgm:spPr/>
    </dgm:pt>
    <dgm:pt modelId="{E427AAFB-3600-48D1-9A22-0E3ECF54E984}" type="pres">
      <dgm:prSet presAssocID="{FFB2312F-B6B2-4574-A430-9F0026D68DA0}" presName="connector3" presStyleLbl="sibTrans2D1" presStyleIdx="2" presStyleCnt="3"/>
      <dgm:spPr/>
    </dgm:pt>
  </dgm:ptLst>
  <dgm:cxnLst>
    <dgm:cxn modelId="{8FDE38F1-2B31-4516-AD37-6B2D964DED11}" type="presOf" srcId="{5016C0D9-B5ED-41F9-A47B-1DBC4B03C5F1}" destId="{89C81F73-9AFD-4A17-9CE0-B598E3189090}" srcOrd="0" destOrd="0" presId="urn:microsoft.com/office/officeart/2005/8/layout/gear1"/>
    <dgm:cxn modelId="{3C303A42-6F2F-45AC-8522-7AB224E66C0C}" type="presOf" srcId="{9328C820-3424-42D6-A078-9287EAB0C86B}" destId="{E6A0996B-8328-4CF5-9931-A27EADA5C2AF}" srcOrd="1" destOrd="0" presId="urn:microsoft.com/office/officeart/2005/8/layout/gear1"/>
    <dgm:cxn modelId="{C98F8D4D-F96F-40F1-982B-4A33ED4555DD}" type="presOf" srcId="{5E1929BA-AF16-4847-A8F3-AC16C3EDB599}" destId="{B8323F89-1560-432E-B7A3-149664817957}" srcOrd="0" destOrd="0" presId="urn:microsoft.com/office/officeart/2005/8/layout/gear1"/>
    <dgm:cxn modelId="{C627F5A1-9593-4380-933B-8E4E766DE610}" type="presOf" srcId="{FCBC72A5-A4AC-4773-B9F6-90DDB46AD3BE}" destId="{A6CD834C-499C-4396-9A35-8EE7FDC91C05}" srcOrd="0" destOrd="0" presId="urn:microsoft.com/office/officeart/2005/8/layout/gear1"/>
    <dgm:cxn modelId="{F67B7453-811B-46E5-9316-023FEA91F7AD}" type="presOf" srcId="{5016C0D9-B5ED-41F9-A47B-1DBC4B03C5F1}" destId="{B6605012-5835-4512-86A0-39D21B86C1E8}" srcOrd="1" destOrd="0" presId="urn:microsoft.com/office/officeart/2005/8/layout/gear1"/>
    <dgm:cxn modelId="{1C08C37B-2F83-4340-A66C-B5C66FD0EC27}" type="presOf" srcId="{9328C820-3424-42D6-A078-9287EAB0C86B}" destId="{61013272-5439-4B7D-B287-7056AB34626B}" srcOrd="0" destOrd="0" presId="urn:microsoft.com/office/officeart/2005/8/layout/gear1"/>
    <dgm:cxn modelId="{29B41C9B-8AA9-423E-A783-59793165F100}" type="presOf" srcId="{5016C0D9-B5ED-41F9-A47B-1DBC4B03C5F1}" destId="{4ACE386F-9068-401E-B3D8-F2A595928698}" srcOrd="3" destOrd="0" presId="urn:microsoft.com/office/officeart/2005/8/layout/gear1"/>
    <dgm:cxn modelId="{91E9F90E-EA18-4B96-AD79-7F5BC6E7877F}" srcId="{5E1929BA-AF16-4847-A8F3-AC16C3EDB599}" destId="{FCBC72A5-A4AC-4773-B9F6-90DDB46AD3BE}" srcOrd="1" destOrd="0" parTransId="{4A099AFF-8795-4C08-B139-2B850B588AB5}" sibTransId="{8E22BF0D-ED51-4BC8-9490-206490740532}"/>
    <dgm:cxn modelId="{D9134DC9-0298-4556-9A67-2D396A4105B6}" type="presOf" srcId="{FCBC72A5-A4AC-4773-B9F6-90DDB46AD3BE}" destId="{2E643BE2-8D37-43E8-B40C-379ED7C96AE0}" srcOrd="1" destOrd="0" presId="urn:microsoft.com/office/officeart/2005/8/layout/gear1"/>
    <dgm:cxn modelId="{C8EDEFA2-E023-4D9B-AE3C-12B2735B391B}" type="presOf" srcId="{FFB2312F-B6B2-4574-A430-9F0026D68DA0}" destId="{E427AAFB-3600-48D1-9A22-0E3ECF54E984}" srcOrd="0" destOrd="0" presId="urn:microsoft.com/office/officeart/2005/8/layout/gear1"/>
    <dgm:cxn modelId="{1BCA0A08-A714-4E69-851B-1110FA5932EB}" type="presOf" srcId="{5016C0D9-B5ED-41F9-A47B-1DBC4B03C5F1}" destId="{8A5AAB69-D29E-4C09-8380-A97C2071F230}" srcOrd="2" destOrd="0" presId="urn:microsoft.com/office/officeart/2005/8/layout/gear1"/>
    <dgm:cxn modelId="{AE2EAF51-6B8D-4BE7-B999-CAF357BB14E3}" type="presOf" srcId="{8E22BF0D-ED51-4BC8-9490-206490740532}" destId="{9DFC22B3-C1ED-45CF-B851-44294ED4D18E}" srcOrd="0" destOrd="0" presId="urn:microsoft.com/office/officeart/2005/8/layout/gear1"/>
    <dgm:cxn modelId="{E4568E1F-A6A3-482C-A46F-B9455AB3E962}" type="presOf" srcId="{CA7BE838-A95B-4B41-A7A7-4CE45480BC96}" destId="{4310548F-040F-4AE7-9ABD-E02D91250682}" srcOrd="0" destOrd="0" presId="urn:microsoft.com/office/officeart/2005/8/layout/gear1"/>
    <dgm:cxn modelId="{0A30B5C4-F59B-410B-9944-3FD9506E6A63}" type="presOf" srcId="{9328C820-3424-42D6-A078-9287EAB0C86B}" destId="{D1C61CD0-D53F-4992-B847-0DD15C4FAF7C}" srcOrd="2" destOrd="0" presId="urn:microsoft.com/office/officeart/2005/8/layout/gear1"/>
    <dgm:cxn modelId="{D8EC3EA7-8EE8-4B1B-82D1-65E6E2E23FBD}" srcId="{5E1929BA-AF16-4847-A8F3-AC16C3EDB599}" destId="{9328C820-3424-42D6-A078-9287EAB0C86B}" srcOrd="0" destOrd="0" parTransId="{C2B231EC-AD98-426A-A404-CC43239AF82F}" sibTransId="{CA7BE838-A95B-4B41-A7A7-4CE45480BC96}"/>
    <dgm:cxn modelId="{25BB3D2F-A2EC-4A6B-AA56-8256F434D522}" srcId="{5E1929BA-AF16-4847-A8F3-AC16C3EDB599}" destId="{5016C0D9-B5ED-41F9-A47B-1DBC4B03C5F1}" srcOrd="2" destOrd="0" parTransId="{56A9213E-455B-4FAC-9A77-D65F6E926D7B}" sibTransId="{FFB2312F-B6B2-4574-A430-9F0026D68DA0}"/>
    <dgm:cxn modelId="{A7C715E6-1455-4DF7-AE08-22FD69F6D346}" type="presOf" srcId="{FCBC72A5-A4AC-4773-B9F6-90DDB46AD3BE}" destId="{CF037687-59A6-4968-9DBA-3F2A5A7E68E0}" srcOrd="2" destOrd="0" presId="urn:microsoft.com/office/officeart/2005/8/layout/gear1"/>
    <dgm:cxn modelId="{437485F9-4439-4B66-B000-D115A9343179}" type="presParOf" srcId="{B8323F89-1560-432E-B7A3-149664817957}" destId="{61013272-5439-4B7D-B287-7056AB34626B}" srcOrd="0" destOrd="0" presId="urn:microsoft.com/office/officeart/2005/8/layout/gear1"/>
    <dgm:cxn modelId="{D20CB4B9-8A8A-4E05-8A42-0B0E27E0A295}" type="presParOf" srcId="{B8323F89-1560-432E-B7A3-149664817957}" destId="{E6A0996B-8328-4CF5-9931-A27EADA5C2AF}" srcOrd="1" destOrd="0" presId="urn:microsoft.com/office/officeart/2005/8/layout/gear1"/>
    <dgm:cxn modelId="{C018C1EF-FA47-4D0C-AB24-A02C1E671D7A}" type="presParOf" srcId="{B8323F89-1560-432E-B7A3-149664817957}" destId="{D1C61CD0-D53F-4992-B847-0DD15C4FAF7C}" srcOrd="2" destOrd="0" presId="urn:microsoft.com/office/officeart/2005/8/layout/gear1"/>
    <dgm:cxn modelId="{50028A34-BC4B-4437-B2AC-2A1C2BB3478A}" type="presParOf" srcId="{B8323F89-1560-432E-B7A3-149664817957}" destId="{A6CD834C-499C-4396-9A35-8EE7FDC91C05}" srcOrd="3" destOrd="0" presId="urn:microsoft.com/office/officeart/2005/8/layout/gear1"/>
    <dgm:cxn modelId="{7B833FDB-BE7E-42DD-B196-8E10D2BC50BE}" type="presParOf" srcId="{B8323F89-1560-432E-B7A3-149664817957}" destId="{2E643BE2-8D37-43E8-B40C-379ED7C96AE0}" srcOrd="4" destOrd="0" presId="urn:microsoft.com/office/officeart/2005/8/layout/gear1"/>
    <dgm:cxn modelId="{5B7F9FBB-8044-47AB-8315-17F4AA7827A7}" type="presParOf" srcId="{B8323F89-1560-432E-B7A3-149664817957}" destId="{CF037687-59A6-4968-9DBA-3F2A5A7E68E0}" srcOrd="5" destOrd="0" presId="urn:microsoft.com/office/officeart/2005/8/layout/gear1"/>
    <dgm:cxn modelId="{B2D66994-AF5D-4DE3-BFEA-FBE2B7D6D00A}" type="presParOf" srcId="{B8323F89-1560-432E-B7A3-149664817957}" destId="{89C81F73-9AFD-4A17-9CE0-B598E3189090}" srcOrd="6" destOrd="0" presId="urn:microsoft.com/office/officeart/2005/8/layout/gear1"/>
    <dgm:cxn modelId="{9EB2EECF-787B-41E1-B88D-C24C3ED96D3A}" type="presParOf" srcId="{B8323F89-1560-432E-B7A3-149664817957}" destId="{B6605012-5835-4512-86A0-39D21B86C1E8}" srcOrd="7" destOrd="0" presId="urn:microsoft.com/office/officeart/2005/8/layout/gear1"/>
    <dgm:cxn modelId="{61EA5DBF-3374-470D-959D-57349BCB30F1}" type="presParOf" srcId="{B8323F89-1560-432E-B7A3-149664817957}" destId="{8A5AAB69-D29E-4C09-8380-A97C2071F230}" srcOrd="8" destOrd="0" presId="urn:microsoft.com/office/officeart/2005/8/layout/gear1"/>
    <dgm:cxn modelId="{5AC1EB07-2488-4B16-B3A5-4E67C53CE6F0}" type="presParOf" srcId="{B8323F89-1560-432E-B7A3-149664817957}" destId="{4ACE386F-9068-401E-B3D8-F2A595928698}" srcOrd="9" destOrd="0" presId="urn:microsoft.com/office/officeart/2005/8/layout/gear1"/>
    <dgm:cxn modelId="{760F9FDB-F1FE-4D8B-BEEA-1524512DB668}" type="presParOf" srcId="{B8323F89-1560-432E-B7A3-149664817957}" destId="{4310548F-040F-4AE7-9ABD-E02D91250682}" srcOrd="10" destOrd="0" presId="urn:microsoft.com/office/officeart/2005/8/layout/gear1"/>
    <dgm:cxn modelId="{A276D329-4CA7-42B7-8D76-48EA020592F5}" type="presParOf" srcId="{B8323F89-1560-432E-B7A3-149664817957}" destId="{9DFC22B3-C1ED-45CF-B851-44294ED4D18E}" srcOrd="11" destOrd="0" presId="urn:microsoft.com/office/officeart/2005/8/layout/gear1"/>
    <dgm:cxn modelId="{50F621DB-3E5C-460D-8325-64CA81C12489}" type="presParOf" srcId="{B8323F89-1560-432E-B7A3-149664817957}" destId="{E427AAFB-3600-48D1-9A22-0E3ECF54E98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D0E8C5-2C47-4F15-BD7D-81A2CB9FAD98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</dgm:pt>
    <dgm:pt modelId="{569E1F67-97BB-4FB1-A189-A6ADDF8E5FD4}">
      <dgm:prSet phldrT="[Texto]"/>
      <dgm:spPr/>
      <dgm:t>
        <a:bodyPr/>
        <a:lstStyle/>
        <a:p>
          <a:r>
            <a:rPr lang="es-E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Wireframe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9FA84A-3B7F-49B0-B697-1A0D8DB96A5C}" type="parTrans" cxnId="{1E7F43A3-CE79-45CA-AFC9-A59AB4B00E64}">
      <dgm:prSet/>
      <dgm:spPr/>
      <dgm:t>
        <a:bodyPr/>
        <a:lstStyle/>
        <a:p>
          <a:endParaRPr lang="es-ES"/>
        </a:p>
      </dgm:t>
    </dgm:pt>
    <dgm:pt modelId="{641827C4-FC22-4909-9279-F5C8418E71FF}" type="sibTrans" cxnId="{1E7F43A3-CE79-45CA-AFC9-A59AB4B00E64}">
      <dgm:prSet/>
      <dgm:spPr/>
      <dgm:t>
        <a:bodyPr/>
        <a:lstStyle/>
        <a:p>
          <a:endParaRPr lang="es-ES"/>
        </a:p>
      </dgm:t>
    </dgm:pt>
    <dgm:pt modelId="{3C1D5DC7-EF76-4E0B-A78D-D96A339F74A3}">
      <dgm:prSet phldrT="[Texto]"/>
      <dgm:spPr/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 + CSS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75CE87-473E-4163-A258-EFB6C29D8BF8}" type="parTrans" cxnId="{F8D575E1-81B5-4BBD-9BFE-C1BA6B8E611A}">
      <dgm:prSet/>
      <dgm:spPr/>
      <dgm:t>
        <a:bodyPr/>
        <a:lstStyle/>
        <a:p>
          <a:endParaRPr lang="es-ES"/>
        </a:p>
      </dgm:t>
    </dgm:pt>
    <dgm:pt modelId="{F043C14D-C6BA-4764-8694-F004BDFF1989}" type="sibTrans" cxnId="{F8D575E1-81B5-4BBD-9BFE-C1BA6B8E611A}">
      <dgm:prSet/>
      <dgm:spPr/>
      <dgm:t>
        <a:bodyPr/>
        <a:lstStyle/>
        <a:p>
          <a:endParaRPr lang="es-ES"/>
        </a:p>
      </dgm:t>
    </dgm:pt>
    <dgm:pt modelId="{DCC13772-C3E0-4310-B829-987C6FCA2A7F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Middlewares</a:t>
          </a:r>
          <a:endParaRPr lang="es-ES" dirty="0"/>
        </a:p>
      </dgm:t>
    </dgm:pt>
    <dgm:pt modelId="{736F60CB-B94D-4B4C-866E-E01B960F3077}" type="parTrans" cxnId="{576C5260-58CB-4D2D-9660-B37FA749FA9C}">
      <dgm:prSet/>
      <dgm:spPr/>
      <dgm:t>
        <a:bodyPr/>
        <a:lstStyle/>
        <a:p>
          <a:endParaRPr lang="es-ES"/>
        </a:p>
      </dgm:t>
    </dgm:pt>
    <dgm:pt modelId="{C8337C1D-B454-4397-9C1C-4A5F32B1068A}" type="sibTrans" cxnId="{576C5260-58CB-4D2D-9660-B37FA749FA9C}">
      <dgm:prSet/>
      <dgm:spPr/>
      <dgm:t>
        <a:bodyPr/>
        <a:lstStyle/>
        <a:p>
          <a:endParaRPr lang="es-ES"/>
        </a:p>
      </dgm:t>
    </dgm:pt>
    <dgm:pt modelId="{4844D461-30F3-4940-8605-D32882D24E91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 validaciones</a:t>
          </a:r>
          <a:endParaRPr lang="es-ES" dirty="0"/>
        </a:p>
      </dgm:t>
    </dgm:pt>
    <dgm:pt modelId="{D4412BC1-A063-411C-A1DD-69D8AE03EF29}" type="parTrans" cxnId="{9B207298-9B30-4618-987C-5444BC28A50D}">
      <dgm:prSet/>
      <dgm:spPr/>
      <dgm:t>
        <a:bodyPr/>
        <a:lstStyle/>
        <a:p>
          <a:endParaRPr lang="es-ES"/>
        </a:p>
      </dgm:t>
    </dgm:pt>
    <dgm:pt modelId="{EB3E9956-9F01-4ECF-9F1F-F560EE10C394}" type="sibTrans" cxnId="{9B207298-9B30-4618-987C-5444BC28A50D}">
      <dgm:prSet/>
      <dgm:spPr/>
      <dgm:t>
        <a:bodyPr/>
        <a:lstStyle/>
        <a:p>
          <a:endParaRPr lang="es-ES"/>
        </a:p>
      </dgm:t>
    </dgm:pt>
    <dgm:pt modelId="{25C7144D-DD38-49FF-8E6A-C6BA188A7B38}">
      <dgm:prSet phldrT="[Texto]"/>
      <dgm:spPr/>
      <dgm:t>
        <a:bodyPr/>
        <a:lstStyle/>
        <a:p>
          <a:r>
            <a:rPr lang="es-E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Template</a:t>
          </a:r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E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FEDBCA-A30A-4A50-9885-C783CAE0A283}" type="parTrans" cxnId="{DBDC538E-1FFB-4C75-ADD6-7E7703806346}">
      <dgm:prSet/>
      <dgm:spPr/>
      <dgm:t>
        <a:bodyPr/>
        <a:lstStyle/>
        <a:p>
          <a:endParaRPr lang="es-ES"/>
        </a:p>
      </dgm:t>
    </dgm:pt>
    <dgm:pt modelId="{872BFB1E-6E3D-457B-BB38-875992FE1148}" type="sibTrans" cxnId="{DBDC538E-1FFB-4C75-ADD6-7E7703806346}">
      <dgm:prSet/>
      <dgm:spPr/>
      <dgm:t>
        <a:bodyPr/>
        <a:lstStyle/>
        <a:p>
          <a:endParaRPr lang="es-ES"/>
        </a:p>
      </dgm:t>
    </dgm:pt>
    <dgm:pt modelId="{FB81970A-5491-4C1D-8C78-31682695F700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JSON + HTTP </a:t>
          </a:r>
          <a:r>
            <a:rPr lang="es-MX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D3A891-73FE-4C71-8671-BD43A5142CF4}" type="parTrans" cxnId="{FDA0416C-29CD-4E2B-8F17-D93A64E8ED7A}">
      <dgm:prSet/>
      <dgm:spPr/>
      <dgm:t>
        <a:bodyPr/>
        <a:lstStyle/>
        <a:p>
          <a:endParaRPr lang="es-ES"/>
        </a:p>
      </dgm:t>
    </dgm:pt>
    <dgm:pt modelId="{F32D5D6C-60D0-41FB-A70A-5F400921EA67}" type="sibTrans" cxnId="{FDA0416C-29CD-4E2B-8F17-D93A64E8ED7A}">
      <dgm:prSet/>
      <dgm:spPr/>
      <dgm:t>
        <a:bodyPr/>
        <a:lstStyle/>
        <a:p>
          <a:endParaRPr lang="es-ES"/>
        </a:p>
      </dgm:t>
    </dgm:pt>
    <dgm:pt modelId="{4DD97C30-A2DD-440E-B910-D09944301723}">
      <dgm:prSet phldrT="[Texto]"/>
      <dgm:spPr/>
      <dgm:t>
        <a:bodyPr/>
        <a:lstStyle/>
        <a:p>
          <a:r>
            <a:rPr lang="es-ES" b="1" dirty="0" smtClean="0"/>
            <a:t>BBDD</a:t>
          </a:r>
          <a:endParaRPr lang="es-ES" b="1" dirty="0"/>
        </a:p>
      </dgm:t>
    </dgm:pt>
    <dgm:pt modelId="{692B810D-7EA8-485D-A219-47A43A355DA8}" type="parTrans" cxnId="{97747254-3A0B-40A5-8FFC-D0F30C6CAC00}">
      <dgm:prSet/>
      <dgm:spPr/>
      <dgm:t>
        <a:bodyPr/>
        <a:lstStyle/>
        <a:p>
          <a:endParaRPr lang="es-ES"/>
        </a:p>
      </dgm:t>
    </dgm:pt>
    <dgm:pt modelId="{06590570-23AC-43D3-93E7-EE265F4D8C01}" type="sibTrans" cxnId="{97747254-3A0B-40A5-8FFC-D0F30C6CAC00}">
      <dgm:prSet/>
      <dgm:spPr/>
      <dgm:t>
        <a:bodyPr/>
        <a:lstStyle/>
        <a:p>
          <a:endParaRPr lang="es-ES"/>
        </a:p>
      </dgm:t>
    </dgm:pt>
    <dgm:pt modelId="{D30D8324-0404-4827-8D32-F1C1B17D3E4E}">
      <dgm:prSet phldrT="[Texto]"/>
      <dgm:spPr/>
      <dgm:t>
        <a:bodyPr/>
        <a:lstStyle/>
        <a:p>
          <a:r>
            <a:rPr lang="es-E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APIs</a:t>
          </a:r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+ </a:t>
          </a:r>
          <a:r>
            <a:rPr lang="es-ES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React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28D234-FEA7-4BA4-B3CF-5F5B63A5BFF1}" type="parTrans" cxnId="{F0FAD2C4-6A31-41F4-9084-EFEE91D248E4}">
      <dgm:prSet/>
      <dgm:spPr/>
      <dgm:t>
        <a:bodyPr/>
        <a:lstStyle/>
        <a:p>
          <a:endParaRPr lang="es-ES"/>
        </a:p>
      </dgm:t>
    </dgm:pt>
    <dgm:pt modelId="{C3D6814E-DD09-4FE2-A10C-1F35268F8B6E}" type="sibTrans" cxnId="{F0FAD2C4-6A31-41F4-9084-EFEE91D248E4}">
      <dgm:prSet/>
      <dgm:spPr/>
      <dgm:t>
        <a:bodyPr/>
        <a:lstStyle/>
        <a:p>
          <a:endParaRPr lang="es-ES"/>
        </a:p>
      </dgm:t>
    </dgm:pt>
    <dgm:pt modelId="{1B86BAC4-86E4-4C06-B08D-0FECDC8463A9}" type="pres">
      <dgm:prSet presAssocID="{9ED0E8C5-2C47-4F15-BD7D-81A2CB9FAD98}" presName="Name0" presStyleCnt="0">
        <dgm:presLayoutVars>
          <dgm:dir/>
          <dgm:resizeHandles val="exact"/>
        </dgm:presLayoutVars>
      </dgm:prSet>
      <dgm:spPr/>
    </dgm:pt>
    <dgm:pt modelId="{385B8ED9-F6AD-4148-B0FE-7E7BB01B3892}" type="pres">
      <dgm:prSet presAssocID="{9ED0E8C5-2C47-4F15-BD7D-81A2CB9FAD98}" presName="arrow" presStyleLbl="bgShp" presStyleIdx="0" presStyleCnt="1"/>
      <dgm:spPr/>
    </dgm:pt>
    <dgm:pt modelId="{7BC487E7-3610-4AD2-9F14-B7F46E17D06E}" type="pres">
      <dgm:prSet presAssocID="{9ED0E8C5-2C47-4F15-BD7D-81A2CB9FAD98}" presName="points" presStyleCnt="0"/>
      <dgm:spPr/>
    </dgm:pt>
    <dgm:pt modelId="{9FE85E48-7D27-421F-AFA7-55012D153133}" type="pres">
      <dgm:prSet presAssocID="{569E1F67-97BB-4FB1-A189-A6ADDF8E5FD4}" presName="compositeA" presStyleCnt="0"/>
      <dgm:spPr/>
    </dgm:pt>
    <dgm:pt modelId="{BEE61C97-3E0B-453E-9706-64DB13893A53}" type="pres">
      <dgm:prSet presAssocID="{569E1F67-97BB-4FB1-A189-A6ADDF8E5FD4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72B474-227A-49F6-9840-0984629EFF3B}" type="pres">
      <dgm:prSet presAssocID="{569E1F67-97BB-4FB1-A189-A6ADDF8E5FD4}" presName="circleA" presStyleLbl="node1" presStyleIdx="0" presStyleCnt="8"/>
      <dgm:spPr/>
    </dgm:pt>
    <dgm:pt modelId="{05CD283F-6EF9-4730-99FD-8C5038982C54}" type="pres">
      <dgm:prSet presAssocID="{569E1F67-97BB-4FB1-A189-A6ADDF8E5FD4}" presName="spaceA" presStyleCnt="0"/>
      <dgm:spPr/>
    </dgm:pt>
    <dgm:pt modelId="{91ED8CB7-5AD0-414A-8D7D-E220F3F1DD0B}" type="pres">
      <dgm:prSet presAssocID="{641827C4-FC22-4909-9279-F5C8418E71FF}" presName="space" presStyleCnt="0"/>
      <dgm:spPr/>
    </dgm:pt>
    <dgm:pt modelId="{92D11A1D-36B9-4F8A-91EC-8F445928EEF0}" type="pres">
      <dgm:prSet presAssocID="{3C1D5DC7-EF76-4E0B-A78D-D96A339F74A3}" presName="compositeB" presStyleCnt="0"/>
      <dgm:spPr/>
    </dgm:pt>
    <dgm:pt modelId="{10F87C15-7738-4464-AE73-0F64E9D7FADC}" type="pres">
      <dgm:prSet presAssocID="{3C1D5DC7-EF76-4E0B-A78D-D96A339F74A3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B967E2E-C22E-4B22-9D7F-4200D5618924}" type="pres">
      <dgm:prSet presAssocID="{3C1D5DC7-EF76-4E0B-A78D-D96A339F74A3}" presName="circleB" presStyleLbl="node1" presStyleIdx="1" presStyleCnt="8"/>
      <dgm:spPr/>
      <dgm:t>
        <a:bodyPr/>
        <a:lstStyle/>
        <a:p>
          <a:endParaRPr lang="es-ES"/>
        </a:p>
      </dgm:t>
    </dgm:pt>
    <dgm:pt modelId="{22E72CFD-056F-47C0-B3A8-6AF63A8F283D}" type="pres">
      <dgm:prSet presAssocID="{3C1D5DC7-EF76-4E0B-A78D-D96A339F74A3}" presName="spaceB" presStyleCnt="0"/>
      <dgm:spPr/>
    </dgm:pt>
    <dgm:pt modelId="{AE44D749-39ED-41EC-9FFF-240D4D0A3178}" type="pres">
      <dgm:prSet presAssocID="{F043C14D-C6BA-4764-8694-F004BDFF1989}" presName="space" presStyleCnt="0"/>
      <dgm:spPr/>
    </dgm:pt>
    <dgm:pt modelId="{E65FA83B-CC41-42FE-97FC-C540B26A8FDA}" type="pres">
      <dgm:prSet presAssocID="{25C7144D-DD38-49FF-8E6A-C6BA188A7B38}" presName="compositeA" presStyleCnt="0"/>
      <dgm:spPr/>
    </dgm:pt>
    <dgm:pt modelId="{3550495D-8C4E-440A-9A3D-118DB56EFD8A}" type="pres">
      <dgm:prSet presAssocID="{25C7144D-DD38-49FF-8E6A-C6BA188A7B38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2D3F41-4AFE-4213-9736-8C4F5D8825D4}" type="pres">
      <dgm:prSet presAssocID="{25C7144D-DD38-49FF-8E6A-C6BA188A7B38}" presName="circleA" presStyleLbl="node1" presStyleIdx="2" presStyleCnt="8"/>
      <dgm:spPr/>
    </dgm:pt>
    <dgm:pt modelId="{E1D213CF-5C63-4EBF-B8DD-997B841F010F}" type="pres">
      <dgm:prSet presAssocID="{25C7144D-DD38-49FF-8E6A-C6BA188A7B38}" presName="spaceA" presStyleCnt="0"/>
      <dgm:spPr/>
    </dgm:pt>
    <dgm:pt modelId="{0EEA2CD4-CB68-4C28-8A1C-435EBDCCA24D}" type="pres">
      <dgm:prSet presAssocID="{872BFB1E-6E3D-457B-BB38-875992FE1148}" presName="space" presStyleCnt="0"/>
      <dgm:spPr/>
    </dgm:pt>
    <dgm:pt modelId="{DFADC6BA-5CB7-4DFC-B7BD-6CB5345B43D4}" type="pres">
      <dgm:prSet presAssocID="{FB81970A-5491-4C1D-8C78-31682695F700}" presName="compositeB" presStyleCnt="0"/>
      <dgm:spPr/>
    </dgm:pt>
    <dgm:pt modelId="{EA432382-D41D-4562-8BDE-C5CA2179D134}" type="pres">
      <dgm:prSet presAssocID="{FB81970A-5491-4C1D-8C78-31682695F700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E17AD-3DA3-4049-A9AE-9865D0B780FC}" type="pres">
      <dgm:prSet presAssocID="{FB81970A-5491-4C1D-8C78-31682695F700}" presName="circleB" presStyleLbl="node1" presStyleIdx="3" presStyleCnt="8"/>
      <dgm:spPr/>
    </dgm:pt>
    <dgm:pt modelId="{89496767-8462-41F1-A3C6-0637BCF7390D}" type="pres">
      <dgm:prSet presAssocID="{FB81970A-5491-4C1D-8C78-31682695F700}" presName="spaceB" presStyleCnt="0"/>
      <dgm:spPr/>
    </dgm:pt>
    <dgm:pt modelId="{6E0A97D1-0B0F-4FF6-839F-9F49D0120BDE}" type="pres">
      <dgm:prSet presAssocID="{F32D5D6C-60D0-41FB-A70A-5F400921EA67}" presName="space" presStyleCnt="0"/>
      <dgm:spPr/>
    </dgm:pt>
    <dgm:pt modelId="{3FB47A6B-F3A1-4993-8FA1-1C4B6F17CB19}" type="pres">
      <dgm:prSet presAssocID="{DCC13772-C3E0-4310-B829-987C6FCA2A7F}" presName="compositeA" presStyleCnt="0"/>
      <dgm:spPr/>
    </dgm:pt>
    <dgm:pt modelId="{02DF1AAC-5E9C-469E-971E-FD76BEB6F24F}" type="pres">
      <dgm:prSet presAssocID="{DCC13772-C3E0-4310-B829-987C6FCA2A7F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7330C3-E3EA-466A-BE43-AE0057F18793}" type="pres">
      <dgm:prSet presAssocID="{DCC13772-C3E0-4310-B829-987C6FCA2A7F}" presName="circleA" presStyleLbl="node1" presStyleIdx="4" presStyleCnt="8"/>
      <dgm:spPr/>
    </dgm:pt>
    <dgm:pt modelId="{738BD98F-0408-46F8-B174-0514436E2E58}" type="pres">
      <dgm:prSet presAssocID="{DCC13772-C3E0-4310-B829-987C6FCA2A7F}" presName="spaceA" presStyleCnt="0"/>
      <dgm:spPr/>
    </dgm:pt>
    <dgm:pt modelId="{6E51A33C-D78C-40D1-9249-FF89DFE1EE1B}" type="pres">
      <dgm:prSet presAssocID="{C8337C1D-B454-4397-9C1C-4A5F32B1068A}" presName="space" presStyleCnt="0"/>
      <dgm:spPr/>
    </dgm:pt>
    <dgm:pt modelId="{B3501834-5586-41AE-A4F0-7C083E2CBBBA}" type="pres">
      <dgm:prSet presAssocID="{4DD97C30-A2DD-440E-B910-D09944301723}" presName="compositeB" presStyleCnt="0"/>
      <dgm:spPr/>
    </dgm:pt>
    <dgm:pt modelId="{6ABE5F8A-5633-4FF6-AFA4-9D3FBC8C36ED}" type="pres">
      <dgm:prSet presAssocID="{4DD97C30-A2DD-440E-B910-D09944301723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F4C406-093A-4B8E-B360-4348DE285640}" type="pres">
      <dgm:prSet presAssocID="{4DD97C30-A2DD-440E-B910-D09944301723}" presName="circleB" presStyleLbl="node1" presStyleIdx="5" presStyleCnt="8"/>
      <dgm:spPr/>
    </dgm:pt>
    <dgm:pt modelId="{EF505095-ABBF-4ECB-9EB4-2904954EB25B}" type="pres">
      <dgm:prSet presAssocID="{4DD97C30-A2DD-440E-B910-D09944301723}" presName="spaceB" presStyleCnt="0"/>
      <dgm:spPr/>
    </dgm:pt>
    <dgm:pt modelId="{0E88A3AC-D31E-46CC-AA77-AB63E61AAFA4}" type="pres">
      <dgm:prSet presAssocID="{06590570-23AC-43D3-93E7-EE265F4D8C01}" presName="space" presStyleCnt="0"/>
      <dgm:spPr/>
    </dgm:pt>
    <dgm:pt modelId="{9AB53DE9-C8E7-408C-8A9E-7D5F27AE8CA9}" type="pres">
      <dgm:prSet presAssocID="{4844D461-30F3-4940-8605-D32882D24E91}" presName="compositeA" presStyleCnt="0"/>
      <dgm:spPr/>
    </dgm:pt>
    <dgm:pt modelId="{3D7C1F2E-D743-432A-A561-6F4BF87AE1E4}" type="pres">
      <dgm:prSet presAssocID="{4844D461-30F3-4940-8605-D32882D24E91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D3CC4-7B6D-4CBC-86D1-A2D4FA1D5256}" type="pres">
      <dgm:prSet presAssocID="{4844D461-30F3-4940-8605-D32882D24E91}" presName="circleA" presStyleLbl="node1" presStyleIdx="6" presStyleCnt="8"/>
      <dgm:spPr/>
    </dgm:pt>
    <dgm:pt modelId="{485641E2-239C-4BD8-99B5-269B041D6175}" type="pres">
      <dgm:prSet presAssocID="{4844D461-30F3-4940-8605-D32882D24E91}" presName="spaceA" presStyleCnt="0"/>
      <dgm:spPr/>
    </dgm:pt>
    <dgm:pt modelId="{6D0B3086-49D8-4922-BD8A-DFFE6541A5B3}" type="pres">
      <dgm:prSet presAssocID="{EB3E9956-9F01-4ECF-9F1F-F560EE10C394}" presName="space" presStyleCnt="0"/>
      <dgm:spPr/>
    </dgm:pt>
    <dgm:pt modelId="{9B52FCAF-7C38-497C-8990-743B38884BDA}" type="pres">
      <dgm:prSet presAssocID="{D30D8324-0404-4827-8D32-F1C1B17D3E4E}" presName="compositeB" presStyleCnt="0"/>
      <dgm:spPr/>
    </dgm:pt>
    <dgm:pt modelId="{EBAB924D-91E5-4649-BFBA-66E0F70B7E0B}" type="pres">
      <dgm:prSet presAssocID="{D30D8324-0404-4827-8D32-F1C1B17D3E4E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A1D4BD-F21B-461B-ADCE-08F26E047AD0}" type="pres">
      <dgm:prSet presAssocID="{D30D8324-0404-4827-8D32-F1C1B17D3E4E}" presName="circleB" presStyleLbl="node1" presStyleIdx="7" presStyleCnt="8"/>
      <dgm:spPr/>
    </dgm:pt>
    <dgm:pt modelId="{05A7C7D9-42B3-4C20-AC7E-6042F3725404}" type="pres">
      <dgm:prSet presAssocID="{D30D8324-0404-4827-8D32-F1C1B17D3E4E}" presName="spaceB" presStyleCnt="0"/>
      <dgm:spPr/>
    </dgm:pt>
  </dgm:ptLst>
  <dgm:cxnLst>
    <dgm:cxn modelId="{9B207298-9B30-4618-987C-5444BC28A50D}" srcId="{9ED0E8C5-2C47-4F15-BD7D-81A2CB9FAD98}" destId="{4844D461-30F3-4940-8605-D32882D24E91}" srcOrd="6" destOrd="0" parTransId="{D4412BC1-A063-411C-A1DD-69D8AE03EF29}" sibTransId="{EB3E9956-9F01-4ECF-9F1F-F560EE10C394}"/>
    <dgm:cxn modelId="{FDA0416C-29CD-4E2B-8F17-D93A64E8ED7A}" srcId="{9ED0E8C5-2C47-4F15-BD7D-81A2CB9FAD98}" destId="{FB81970A-5491-4C1D-8C78-31682695F700}" srcOrd="3" destOrd="0" parTransId="{8AD3A891-73FE-4C71-8671-BD43A5142CF4}" sibTransId="{F32D5D6C-60D0-41FB-A70A-5F400921EA67}"/>
    <dgm:cxn modelId="{27263EEE-FBB9-47EC-8BAE-C27F86D2C2CD}" type="presOf" srcId="{4844D461-30F3-4940-8605-D32882D24E91}" destId="{3D7C1F2E-D743-432A-A561-6F4BF87AE1E4}" srcOrd="0" destOrd="0" presId="urn:microsoft.com/office/officeart/2005/8/layout/hProcess11"/>
    <dgm:cxn modelId="{DBDC538E-1FFB-4C75-ADD6-7E7703806346}" srcId="{9ED0E8C5-2C47-4F15-BD7D-81A2CB9FAD98}" destId="{25C7144D-DD38-49FF-8E6A-C6BA188A7B38}" srcOrd="2" destOrd="0" parTransId="{A6FEDBCA-A30A-4A50-9885-C783CAE0A283}" sibTransId="{872BFB1E-6E3D-457B-BB38-875992FE1148}"/>
    <dgm:cxn modelId="{97747254-3A0B-40A5-8FFC-D0F30C6CAC00}" srcId="{9ED0E8C5-2C47-4F15-BD7D-81A2CB9FAD98}" destId="{4DD97C30-A2DD-440E-B910-D09944301723}" srcOrd="5" destOrd="0" parTransId="{692B810D-7EA8-485D-A219-47A43A355DA8}" sibTransId="{06590570-23AC-43D3-93E7-EE265F4D8C01}"/>
    <dgm:cxn modelId="{F0FAD2C4-6A31-41F4-9084-EFEE91D248E4}" srcId="{9ED0E8C5-2C47-4F15-BD7D-81A2CB9FAD98}" destId="{D30D8324-0404-4827-8D32-F1C1B17D3E4E}" srcOrd="7" destOrd="0" parTransId="{5F28D234-FEA7-4BA4-B3CF-5F5B63A5BFF1}" sibTransId="{C3D6814E-DD09-4FE2-A10C-1F35268F8B6E}"/>
    <dgm:cxn modelId="{4AE5B801-B8AB-48CE-AE13-CABAFAD6CB2E}" type="presOf" srcId="{D30D8324-0404-4827-8D32-F1C1B17D3E4E}" destId="{EBAB924D-91E5-4649-BFBA-66E0F70B7E0B}" srcOrd="0" destOrd="0" presId="urn:microsoft.com/office/officeart/2005/8/layout/hProcess11"/>
    <dgm:cxn modelId="{D0730E60-E255-44FE-9E0C-D0B68BC13C44}" type="presOf" srcId="{25C7144D-DD38-49FF-8E6A-C6BA188A7B38}" destId="{3550495D-8C4E-440A-9A3D-118DB56EFD8A}" srcOrd="0" destOrd="0" presId="urn:microsoft.com/office/officeart/2005/8/layout/hProcess11"/>
    <dgm:cxn modelId="{F8D575E1-81B5-4BBD-9BFE-C1BA6B8E611A}" srcId="{9ED0E8C5-2C47-4F15-BD7D-81A2CB9FAD98}" destId="{3C1D5DC7-EF76-4E0B-A78D-D96A339F74A3}" srcOrd="1" destOrd="0" parTransId="{9575CE87-473E-4163-A258-EFB6C29D8BF8}" sibTransId="{F043C14D-C6BA-4764-8694-F004BDFF1989}"/>
    <dgm:cxn modelId="{576C5260-58CB-4D2D-9660-B37FA749FA9C}" srcId="{9ED0E8C5-2C47-4F15-BD7D-81A2CB9FAD98}" destId="{DCC13772-C3E0-4310-B829-987C6FCA2A7F}" srcOrd="4" destOrd="0" parTransId="{736F60CB-B94D-4B4C-866E-E01B960F3077}" sibTransId="{C8337C1D-B454-4397-9C1C-4A5F32B1068A}"/>
    <dgm:cxn modelId="{5390ACB9-3EF5-445D-8C9B-3A8A58BFCACB}" type="presOf" srcId="{569E1F67-97BB-4FB1-A189-A6ADDF8E5FD4}" destId="{BEE61C97-3E0B-453E-9706-64DB13893A53}" srcOrd="0" destOrd="0" presId="urn:microsoft.com/office/officeart/2005/8/layout/hProcess11"/>
    <dgm:cxn modelId="{1A5903CC-49E7-435E-B3C9-4FED37B3819A}" type="presOf" srcId="{9ED0E8C5-2C47-4F15-BD7D-81A2CB9FAD98}" destId="{1B86BAC4-86E4-4C06-B08D-0FECDC8463A9}" srcOrd="0" destOrd="0" presId="urn:microsoft.com/office/officeart/2005/8/layout/hProcess11"/>
    <dgm:cxn modelId="{A012B7AE-9B11-441D-84BB-30928973C3E2}" type="presOf" srcId="{FB81970A-5491-4C1D-8C78-31682695F700}" destId="{EA432382-D41D-4562-8BDE-C5CA2179D134}" srcOrd="0" destOrd="0" presId="urn:microsoft.com/office/officeart/2005/8/layout/hProcess11"/>
    <dgm:cxn modelId="{1E7F43A3-CE79-45CA-AFC9-A59AB4B00E64}" srcId="{9ED0E8C5-2C47-4F15-BD7D-81A2CB9FAD98}" destId="{569E1F67-97BB-4FB1-A189-A6ADDF8E5FD4}" srcOrd="0" destOrd="0" parTransId="{7B9FA84A-3B7F-49B0-B697-1A0D8DB96A5C}" sibTransId="{641827C4-FC22-4909-9279-F5C8418E71FF}"/>
    <dgm:cxn modelId="{E6CB4EDF-CC6A-453B-97D2-90DC3D695A94}" type="presOf" srcId="{3C1D5DC7-EF76-4E0B-A78D-D96A339F74A3}" destId="{10F87C15-7738-4464-AE73-0F64E9D7FADC}" srcOrd="0" destOrd="0" presId="urn:microsoft.com/office/officeart/2005/8/layout/hProcess11"/>
    <dgm:cxn modelId="{F085E688-F9F1-4693-93DC-CF0C4C9B05AD}" type="presOf" srcId="{DCC13772-C3E0-4310-B829-987C6FCA2A7F}" destId="{02DF1AAC-5E9C-469E-971E-FD76BEB6F24F}" srcOrd="0" destOrd="0" presId="urn:microsoft.com/office/officeart/2005/8/layout/hProcess11"/>
    <dgm:cxn modelId="{A3761317-4237-4B76-A52C-45AFF36C5904}" type="presOf" srcId="{4DD97C30-A2DD-440E-B910-D09944301723}" destId="{6ABE5F8A-5633-4FF6-AFA4-9D3FBC8C36ED}" srcOrd="0" destOrd="0" presId="urn:microsoft.com/office/officeart/2005/8/layout/hProcess11"/>
    <dgm:cxn modelId="{1F8B417A-2661-471B-B388-4A3C9E95CFAE}" type="presParOf" srcId="{1B86BAC4-86E4-4C06-B08D-0FECDC8463A9}" destId="{385B8ED9-F6AD-4148-B0FE-7E7BB01B3892}" srcOrd="0" destOrd="0" presId="urn:microsoft.com/office/officeart/2005/8/layout/hProcess11"/>
    <dgm:cxn modelId="{666F7F55-A21F-48C9-BD36-27649D69DA9A}" type="presParOf" srcId="{1B86BAC4-86E4-4C06-B08D-0FECDC8463A9}" destId="{7BC487E7-3610-4AD2-9F14-B7F46E17D06E}" srcOrd="1" destOrd="0" presId="urn:microsoft.com/office/officeart/2005/8/layout/hProcess11"/>
    <dgm:cxn modelId="{045102AB-EFDA-415A-8BB3-2F6294A4CB60}" type="presParOf" srcId="{7BC487E7-3610-4AD2-9F14-B7F46E17D06E}" destId="{9FE85E48-7D27-421F-AFA7-55012D153133}" srcOrd="0" destOrd="0" presId="urn:microsoft.com/office/officeart/2005/8/layout/hProcess11"/>
    <dgm:cxn modelId="{FD35ECA7-F4E7-4E0B-8126-B69CF1091A51}" type="presParOf" srcId="{9FE85E48-7D27-421F-AFA7-55012D153133}" destId="{BEE61C97-3E0B-453E-9706-64DB13893A53}" srcOrd="0" destOrd="0" presId="urn:microsoft.com/office/officeart/2005/8/layout/hProcess11"/>
    <dgm:cxn modelId="{B59A340B-9CC8-4556-89F9-6F362D98548D}" type="presParOf" srcId="{9FE85E48-7D27-421F-AFA7-55012D153133}" destId="{BC72B474-227A-49F6-9840-0984629EFF3B}" srcOrd="1" destOrd="0" presId="urn:microsoft.com/office/officeart/2005/8/layout/hProcess11"/>
    <dgm:cxn modelId="{D028F386-F117-4CA9-B599-E0FC9C509DC1}" type="presParOf" srcId="{9FE85E48-7D27-421F-AFA7-55012D153133}" destId="{05CD283F-6EF9-4730-99FD-8C5038982C54}" srcOrd="2" destOrd="0" presId="urn:microsoft.com/office/officeart/2005/8/layout/hProcess11"/>
    <dgm:cxn modelId="{6AE61A9D-2C44-43D3-8F56-C2F971814190}" type="presParOf" srcId="{7BC487E7-3610-4AD2-9F14-B7F46E17D06E}" destId="{91ED8CB7-5AD0-414A-8D7D-E220F3F1DD0B}" srcOrd="1" destOrd="0" presId="urn:microsoft.com/office/officeart/2005/8/layout/hProcess11"/>
    <dgm:cxn modelId="{6E11AF2E-3CA6-4059-8B0D-9528BC908166}" type="presParOf" srcId="{7BC487E7-3610-4AD2-9F14-B7F46E17D06E}" destId="{92D11A1D-36B9-4F8A-91EC-8F445928EEF0}" srcOrd="2" destOrd="0" presId="urn:microsoft.com/office/officeart/2005/8/layout/hProcess11"/>
    <dgm:cxn modelId="{D1F52885-E007-48A1-8011-53CAA96FB4E0}" type="presParOf" srcId="{92D11A1D-36B9-4F8A-91EC-8F445928EEF0}" destId="{10F87C15-7738-4464-AE73-0F64E9D7FADC}" srcOrd="0" destOrd="0" presId="urn:microsoft.com/office/officeart/2005/8/layout/hProcess11"/>
    <dgm:cxn modelId="{FD52E625-F207-41FA-9034-1B2571764CE0}" type="presParOf" srcId="{92D11A1D-36B9-4F8A-91EC-8F445928EEF0}" destId="{EB967E2E-C22E-4B22-9D7F-4200D5618924}" srcOrd="1" destOrd="0" presId="urn:microsoft.com/office/officeart/2005/8/layout/hProcess11"/>
    <dgm:cxn modelId="{638D88DD-B730-4BBD-8250-89971A86C7E4}" type="presParOf" srcId="{92D11A1D-36B9-4F8A-91EC-8F445928EEF0}" destId="{22E72CFD-056F-47C0-B3A8-6AF63A8F283D}" srcOrd="2" destOrd="0" presId="urn:microsoft.com/office/officeart/2005/8/layout/hProcess11"/>
    <dgm:cxn modelId="{53301D77-D2E6-41BC-9F1A-69CBCF9C4842}" type="presParOf" srcId="{7BC487E7-3610-4AD2-9F14-B7F46E17D06E}" destId="{AE44D749-39ED-41EC-9FFF-240D4D0A3178}" srcOrd="3" destOrd="0" presId="urn:microsoft.com/office/officeart/2005/8/layout/hProcess11"/>
    <dgm:cxn modelId="{3B0216A3-3FD1-47CC-A3E6-2D0235F42ECF}" type="presParOf" srcId="{7BC487E7-3610-4AD2-9F14-B7F46E17D06E}" destId="{E65FA83B-CC41-42FE-97FC-C540B26A8FDA}" srcOrd="4" destOrd="0" presId="urn:microsoft.com/office/officeart/2005/8/layout/hProcess11"/>
    <dgm:cxn modelId="{F4DFAE07-3109-40EC-A0EA-3559BE7A99EB}" type="presParOf" srcId="{E65FA83B-CC41-42FE-97FC-C540B26A8FDA}" destId="{3550495D-8C4E-440A-9A3D-118DB56EFD8A}" srcOrd="0" destOrd="0" presId="urn:microsoft.com/office/officeart/2005/8/layout/hProcess11"/>
    <dgm:cxn modelId="{C49874CD-91AC-4685-9FF0-4B35DE946B63}" type="presParOf" srcId="{E65FA83B-CC41-42FE-97FC-C540B26A8FDA}" destId="{852D3F41-4AFE-4213-9736-8C4F5D8825D4}" srcOrd="1" destOrd="0" presId="urn:microsoft.com/office/officeart/2005/8/layout/hProcess11"/>
    <dgm:cxn modelId="{87800B95-AEB1-43BA-B882-15E64E9E0283}" type="presParOf" srcId="{E65FA83B-CC41-42FE-97FC-C540B26A8FDA}" destId="{E1D213CF-5C63-4EBF-B8DD-997B841F010F}" srcOrd="2" destOrd="0" presId="urn:microsoft.com/office/officeart/2005/8/layout/hProcess11"/>
    <dgm:cxn modelId="{D08C728C-8330-4BFA-9FB1-DC41F0C0B0BC}" type="presParOf" srcId="{7BC487E7-3610-4AD2-9F14-B7F46E17D06E}" destId="{0EEA2CD4-CB68-4C28-8A1C-435EBDCCA24D}" srcOrd="5" destOrd="0" presId="urn:microsoft.com/office/officeart/2005/8/layout/hProcess11"/>
    <dgm:cxn modelId="{E8ED4A73-F83F-4851-B7E2-4EE12CB4C27B}" type="presParOf" srcId="{7BC487E7-3610-4AD2-9F14-B7F46E17D06E}" destId="{DFADC6BA-5CB7-4DFC-B7BD-6CB5345B43D4}" srcOrd="6" destOrd="0" presId="urn:microsoft.com/office/officeart/2005/8/layout/hProcess11"/>
    <dgm:cxn modelId="{27221C24-D97C-4FE5-8455-BE1FE104366C}" type="presParOf" srcId="{DFADC6BA-5CB7-4DFC-B7BD-6CB5345B43D4}" destId="{EA432382-D41D-4562-8BDE-C5CA2179D134}" srcOrd="0" destOrd="0" presId="urn:microsoft.com/office/officeart/2005/8/layout/hProcess11"/>
    <dgm:cxn modelId="{96633C06-3C7E-4E0D-ACCC-55B784B29EF9}" type="presParOf" srcId="{DFADC6BA-5CB7-4DFC-B7BD-6CB5345B43D4}" destId="{B66E17AD-3DA3-4049-A9AE-9865D0B780FC}" srcOrd="1" destOrd="0" presId="urn:microsoft.com/office/officeart/2005/8/layout/hProcess11"/>
    <dgm:cxn modelId="{080709E6-227E-4797-A7AA-D5C64B0CE0F1}" type="presParOf" srcId="{DFADC6BA-5CB7-4DFC-B7BD-6CB5345B43D4}" destId="{89496767-8462-41F1-A3C6-0637BCF7390D}" srcOrd="2" destOrd="0" presId="urn:microsoft.com/office/officeart/2005/8/layout/hProcess11"/>
    <dgm:cxn modelId="{975CBF5A-C662-4C37-A242-AC40A33A37E2}" type="presParOf" srcId="{7BC487E7-3610-4AD2-9F14-B7F46E17D06E}" destId="{6E0A97D1-0B0F-4FF6-839F-9F49D0120BDE}" srcOrd="7" destOrd="0" presId="urn:microsoft.com/office/officeart/2005/8/layout/hProcess11"/>
    <dgm:cxn modelId="{1CB1DE53-41F2-48CB-841A-2D1B1836E116}" type="presParOf" srcId="{7BC487E7-3610-4AD2-9F14-B7F46E17D06E}" destId="{3FB47A6B-F3A1-4993-8FA1-1C4B6F17CB19}" srcOrd="8" destOrd="0" presId="urn:microsoft.com/office/officeart/2005/8/layout/hProcess11"/>
    <dgm:cxn modelId="{3283495B-16D8-4656-94CF-A487CD40CD84}" type="presParOf" srcId="{3FB47A6B-F3A1-4993-8FA1-1C4B6F17CB19}" destId="{02DF1AAC-5E9C-469E-971E-FD76BEB6F24F}" srcOrd="0" destOrd="0" presId="urn:microsoft.com/office/officeart/2005/8/layout/hProcess11"/>
    <dgm:cxn modelId="{C59D2DFC-A96F-4A9E-8370-D926DC41AD70}" type="presParOf" srcId="{3FB47A6B-F3A1-4993-8FA1-1C4B6F17CB19}" destId="{227330C3-E3EA-466A-BE43-AE0057F18793}" srcOrd="1" destOrd="0" presId="urn:microsoft.com/office/officeart/2005/8/layout/hProcess11"/>
    <dgm:cxn modelId="{64BB7E9D-784F-433F-9D1D-27E9E801D277}" type="presParOf" srcId="{3FB47A6B-F3A1-4993-8FA1-1C4B6F17CB19}" destId="{738BD98F-0408-46F8-B174-0514436E2E58}" srcOrd="2" destOrd="0" presId="urn:microsoft.com/office/officeart/2005/8/layout/hProcess11"/>
    <dgm:cxn modelId="{4766EA68-1F43-4B63-B400-75144F6BED66}" type="presParOf" srcId="{7BC487E7-3610-4AD2-9F14-B7F46E17D06E}" destId="{6E51A33C-D78C-40D1-9249-FF89DFE1EE1B}" srcOrd="9" destOrd="0" presId="urn:microsoft.com/office/officeart/2005/8/layout/hProcess11"/>
    <dgm:cxn modelId="{87C0C7F2-40CF-4A1D-BDD0-B05D54AFE413}" type="presParOf" srcId="{7BC487E7-3610-4AD2-9F14-B7F46E17D06E}" destId="{B3501834-5586-41AE-A4F0-7C083E2CBBBA}" srcOrd="10" destOrd="0" presId="urn:microsoft.com/office/officeart/2005/8/layout/hProcess11"/>
    <dgm:cxn modelId="{9CF6B2B4-6072-4A89-91EF-69DF35D8D6F1}" type="presParOf" srcId="{B3501834-5586-41AE-A4F0-7C083E2CBBBA}" destId="{6ABE5F8A-5633-4FF6-AFA4-9D3FBC8C36ED}" srcOrd="0" destOrd="0" presId="urn:microsoft.com/office/officeart/2005/8/layout/hProcess11"/>
    <dgm:cxn modelId="{B69AA14A-83B1-4153-8A52-E73F3FABA757}" type="presParOf" srcId="{B3501834-5586-41AE-A4F0-7C083E2CBBBA}" destId="{59F4C406-093A-4B8E-B360-4348DE285640}" srcOrd="1" destOrd="0" presId="urn:microsoft.com/office/officeart/2005/8/layout/hProcess11"/>
    <dgm:cxn modelId="{AB2C951B-B482-404B-97D0-49A35EB31340}" type="presParOf" srcId="{B3501834-5586-41AE-A4F0-7C083E2CBBBA}" destId="{EF505095-ABBF-4ECB-9EB4-2904954EB25B}" srcOrd="2" destOrd="0" presId="urn:microsoft.com/office/officeart/2005/8/layout/hProcess11"/>
    <dgm:cxn modelId="{846827D5-1322-494C-80B2-76859DDC27A7}" type="presParOf" srcId="{7BC487E7-3610-4AD2-9F14-B7F46E17D06E}" destId="{0E88A3AC-D31E-46CC-AA77-AB63E61AAFA4}" srcOrd="11" destOrd="0" presId="urn:microsoft.com/office/officeart/2005/8/layout/hProcess11"/>
    <dgm:cxn modelId="{9B1C66C4-4238-4987-9A67-E6836B59B277}" type="presParOf" srcId="{7BC487E7-3610-4AD2-9F14-B7F46E17D06E}" destId="{9AB53DE9-C8E7-408C-8A9E-7D5F27AE8CA9}" srcOrd="12" destOrd="0" presId="urn:microsoft.com/office/officeart/2005/8/layout/hProcess11"/>
    <dgm:cxn modelId="{BC921B4B-C776-4690-81CC-CC5E3514F352}" type="presParOf" srcId="{9AB53DE9-C8E7-408C-8A9E-7D5F27AE8CA9}" destId="{3D7C1F2E-D743-432A-A561-6F4BF87AE1E4}" srcOrd="0" destOrd="0" presId="urn:microsoft.com/office/officeart/2005/8/layout/hProcess11"/>
    <dgm:cxn modelId="{6CC237B0-B9A9-48C4-93B7-CF6E8E7FC9E2}" type="presParOf" srcId="{9AB53DE9-C8E7-408C-8A9E-7D5F27AE8CA9}" destId="{60BD3CC4-7B6D-4CBC-86D1-A2D4FA1D5256}" srcOrd="1" destOrd="0" presId="urn:microsoft.com/office/officeart/2005/8/layout/hProcess11"/>
    <dgm:cxn modelId="{9486274D-519A-47F2-96EA-A24A9225807C}" type="presParOf" srcId="{9AB53DE9-C8E7-408C-8A9E-7D5F27AE8CA9}" destId="{485641E2-239C-4BD8-99B5-269B041D6175}" srcOrd="2" destOrd="0" presId="urn:microsoft.com/office/officeart/2005/8/layout/hProcess11"/>
    <dgm:cxn modelId="{6200AA2F-4897-49CC-94A7-02F0697621D6}" type="presParOf" srcId="{7BC487E7-3610-4AD2-9F14-B7F46E17D06E}" destId="{6D0B3086-49D8-4922-BD8A-DFFE6541A5B3}" srcOrd="13" destOrd="0" presId="urn:microsoft.com/office/officeart/2005/8/layout/hProcess11"/>
    <dgm:cxn modelId="{7DF2C142-31D1-4A92-B03A-D0D70847639A}" type="presParOf" srcId="{7BC487E7-3610-4AD2-9F14-B7F46E17D06E}" destId="{9B52FCAF-7C38-497C-8990-743B38884BDA}" srcOrd="14" destOrd="0" presId="urn:microsoft.com/office/officeart/2005/8/layout/hProcess11"/>
    <dgm:cxn modelId="{336BF8F2-CE52-4703-86D2-7E1A8046B38F}" type="presParOf" srcId="{9B52FCAF-7C38-497C-8990-743B38884BDA}" destId="{EBAB924D-91E5-4649-BFBA-66E0F70B7E0B}" srcOrd="0" destOrd="0" presId="urn:microsoft.com/office/officeart/2005/8/layout/hProcess11"/>
    <dgm:cxn modelId="{4019B3F7-FCFB-4C61-B3A3-D18F28A31748}" type="presParOf" srcId="{9B52FCAF-7C38-497C-8990-743B38884BDA}" destId="{84A1D4BD-F21B-461B-ADCE-08F26E047AD0}" srcOrd="1" destOrd="0" presId="urn:microsoft.com/office/officeart/2005/8/layout/hProcess11"/>
    <dgm:cxn modelId="{188348AB-080E-4CEB-90E5-47ECCE06B65E}" type="presParOf" srcId="{9B52FCAF-7C38-497C-8990-743B38884BDA}" destId="{05A7C7D9-42B3-4C20-AC7E-6042F372540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6DEB4-2D22-4827-8CFF-F8B572944FFA}">
      <dsp:nvSpPr>
        <dsp:cNvPr id="0" name=""/>
        <dsp:cNvSpPr/>
      </dsp:nvSpPr>
      <dsp:spPr>
        <a:xfrm>
          <a:off x="536" y="64647"/>
          <a:ext cx="1929096" cy="8830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INDEX</a:t>
          </a:r>
          <a:endParaRPr lang="es-ES" sz="2400" kern="1200" dirty="0"/>
        </a:p>
      </dsp:txBody>
      <dsp:txXfrm>
        <a:off x="536" y="64647"/>
        <a:ext cx="1929096" cy="883056"/>
      </dsp:txXfrm>
    </dsp:sp>
    <dsp:sp modelId="{4244401A-5AB0-4FA8-B1A7-3347E83728D5}">
      <dsp:nvSpPr>
        <dsp:cNvPr id="0" name=""/>
        <dsp:cNvSpPr/>
      </dsp:nvSpPr>
      <dsp:spPr>
        <a:xfrm>
          <a:off x="2076808" y="64647"/>
          <a:ext cx="2253354" cy="883056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NOSOTROS</a:t>
          </a:r>
          <a:endParaRPr lang="es-ES" sz="2400" kern="1200" dirty="0"/>
        </a:p>
      </dsp:txBody>
      <dsp:txXfrm>
        <a:off x="2076808" y="64647"/>
        <a:ext cx="2253354" cy="883056"/>
      </dsp:txXfrm>
    </dsp:sp>
    <dsp:sp modelId="{B16C15FF-DB1C-4ABD-8F57-5F09B8668041}">
      <dsp:nvSpPr>
        <dsp:cNvPr id="0" name=""/>
        <dsp:cNvSpPr/>
      </dsp:nvSpPr>
      <dsp:spPr>
        <a:xfrm>
          <a:off x="992944" y="1108726"/>
          <a:ext cx="2052724" cy="883056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TERMINOS</a:t>
          </a:r>
          <a:endParaRPr lang="es-ES" sz="2400" kern="1200" dirty="0"/>
        </a:p>
      </dsp:txBody>
      <dsp:txXfrm>
        <a:off x="992944" y="1108726"/>
        <a:ext cx="2052724" cy="88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6DEB4-2D22-4827-8CFF-F8B572944FFA}">
      <dsp:nvSpPr>
        <dsp:cNvPr id="0" name=""/>
        <dsp:cNvSpPr/>
      </dsp:nvSpPr>
      <dsp:spPr>
        <a:xfrm>
          <a:off x="393823" y="292"/>
          <a:ext cx="2180210" cy="8970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PRODUCTOS</a:t>
          </a:r>
          <a:endParaRPr lang="es-ES" sz="2400" kern="1200" dirty="0"/>
        </a:p>
      </dsp:txBody>
      <dsp:txXfrm>
        <a:off x="393823" y="292"/>
        <a:ext cx="2180210" cy="897033"/>
      </dsp:txXfrm>
    </dsp:sp>
    <dsp:sp modelId="{4244401A-5AB0-4FA8-B1A7-3347E83728D5}">
      <dsp:nvSpPr>
        <dsp:cNvPr id="0" name=""/>
        <dsp:cNvSpPr/>
      </dsp:nvSpPr>
      <dsp:spPr>
        <a:xfrm>
          <a:off x="2723539" y="292"/>
          <a:ext cx="1943587" cy="897033"/>
        </a:xfrm>
        <a:prstGeom prst="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CREACION</a:t>
          </a:r>
          <a:endParaRPr lang="es-ES" sz="2400" kern="1200" dirty="0"/>
        </a:p>
      </dsp:txBody>
      <dsp:txXfrm>
        <a:off x="2723539" y="292"/>
        <a:ext cx="1943587" cy="897033"/>
      </dsp:txXfrm>
    </dsp:sp>
    <dsp:sp modelId="{B16C15FF-DB1C-4ABD-8F57-5F09B8668041}">
      <dsp:nvSpPr>
        <dsp:cNvPr id="0" name=""/>
        <dsp:cNvSpPr/>
      </dsp:nvSpPr>
      <dsp:spPr>
        <a:xfrm>
          <a:off x="1570372" y="1046831"/>
          <a:ext cx="1920205" cy="897033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DETALLE</a:t>
          </a:r>
          <a:endParaRPr lang="es-ES" sz="2400" kern="1200" dirty="0"/>
        </a:p>
      </dsp:txBody>
      <dsp:txXfrm>
        <a:off x="1570372" y="1046831"/>
        <a:ext cx="1920205" cy="897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4401A-5AB0-4FA8-B1A7-3347E83728D5}">
      <dsp:nvSpPr>
        <dsp:cNvPr id="0" name=""/>
        <dsp:cNvSpPr/>
      </dsp:nvSpPr>
      <dsp:spPr>
        <a:xfrm>
          <a:off x="2840986" y="31050"/>
          <a:ext cx="2207354" cy="1018771"/>
        </a:xfrm>
        <a:prstGeom prst="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CREACION</a:t>
          </a:r>
          <a:endParaRPr lang="es-ES" sz="2400" kern="1200" dirty="0"/>
        </a:p>
      </dsp:txBody>
      <dsp:txXfrm>
        <a:off x="2840986" y="31050"/>
        <a:ext cx="2207354" cy="1018771"/>
      </dsp:txXfrm>
    </dsp:sp>
    <dsp:sp modelId="{B16C15FF-DB1C-4ABD-8F57-5F09B8668041}">
      <dsp:nvSpPr>
        <dsp:cNvPr id="0" name=""/>
        <dsp:cNvSpPr/>
      </dsp:nvSpPr>
      <dsp:spPr>
        <a:xfrm>
          <a:off x="458402" y="37112"/>
          <a:ext cx="2180798" cy="1018771"/>
        </a:xfrm>
        <a:prstGeom prst="rect">
          <a:avLst/>
        </a:prstGeom>
        <a:solidFill>
          <a:schemeClr val="accent6">
            <a:shade val="50000"/>
            <a:hueOff val="62230"/>
            <a:satOff val="14028"/>
            <a:lumOff val="17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PERFIL</a:t>
          </a:r>
          <a:endParaRPr lang="es-ES" sz="2400" kern="1200" dirty="0"/>
        </a:p>
      </dsp:txBody>
      <dsp:txXfrm>
        <a:off x="458402" y="37112"/>
        <a:ext cx="2180798" cy="1018771"/>
      </dsp:txXfrm>
    </dsp:sp>
    <dsp:sp modelId="{E84E6ADB-DDC8-46FD-8DFF-17DFC50699BB}">
      <dsp:nvSpPr>
        <dsp:cNvPr id="0" name=""/>
        <dsp:cNvSpPr/>
      </dsp:nvSpPr>
      <dsp:spPr>
        <a:xfrm>
          <a:off x="455278" y="1189268"/>
          <a:ext cx="2180798" cy="1018771"/>
        </a:xfrm>
        <a:prstGeom prst="rect">
          <a:avLst/>
        </a:prstGeom>
        <a:solidFill>
          <a:schemeClr val="accent6">
            <a:shade val="50000"/>
            <a:hueOff val="124460"/>
            <a:satOff val="28056"/>
            <a:lumOff val="350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COMPRAS</a:t>
          </a:r>
          <a:endParaRPr lang="es-ES" sz="2400" kern="1200" dirty="0"/>
        </a:p>
      </dsp:txBody>
      <dsp:txXfrm>
        <a:off x="455278" y="1189268"/>
        <a:ext cx="2180798" cy="1018771"/>
      </dsp:txXfrm>
    </dsp:sp>
    <dsp:sp modelId="{813B16F3-8CC5-4E2B-B724-AD09DCAB0734}">
      <dsp:nvSpPr>
        <dsp:cNvPr id="0" name=""/>
        <dsp:cNvSpPr/>
      </dsp:nvSpPr>
      <dsp:spPr>
        <a:xfrm>
          <a:off x="2852260" y="1181535"/>
          <a:ext cx="2180798" cy="1018771"/>
        </a:xfrm>
        <a:prstGeom prst="rect">
          <a:avLst/>
        </a:prstGeom>
        <a:solidFill>
          <a:schemeClr val="accent6">
            <a:shade val="50000"/>
            <a:hueOff val="62230"/>
            <a:satOff val="14028"/>
            <a:lumOff val="17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CARRITO</a:t>
          </a:r>
          <a:endParaRPr lang="es-ES" sz="2400" kern="1200" dirty="0"/>
        </a:p>
      </dsp:txBody>
      <dsp:txXfrm>
        <a:off x="2852260" y="1181535"/>
        <a:ext cx="2180798" cy="1018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4401A-5AB0-4FA8-B1A7-3347E83728D5}">
      <dsp:nvSpPr>
        <dsp:cNvPr id="0" name=""/>
        <dsp:cNvSpPr/>
      </dsp:nvSpPr>
      <dsp:spPr>
        <a:xfrm>
          <a:off x="932" y="268598"/>
          <a:ext cx="2138085" cy="9868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DASHBOARD</a:t>
          </a:r>
          <a:endParaRPr lang="es-ES" sz="2400" kern="1200" dirty="0"/>
        </a:p>
      </dsp:txBody>
      <dsp:txXfrm>
        <a:off x="932" y="268598"/>
        <a:ext cx="2138085" cy="986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80A21-9837-48D3-95D1-8666754046D9}">
      <dsp:nvSpPr>
        <dsp:cNvPr id="0" name=""/>
        <dsp:cNvSpPr/>
      </dsp:nvSpPr>
      <dsp:spPr>
        <a:xfrm rot="16200000">
          <a:off x="-1791416" y="2735763"/>
          <a:ext cx="4153916" cy="45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2367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INVITADO</a:t>
          </a:r>
          <a:endParaRPr lang="es-ES" sz="3400" kern="1200" dirty="0"/>
        </a:p>
      </dsp:txBody>
      <dsp:txXfrm>
        <a:off x="-1791416" y="2735763"/>
        <a:ext cx="4153916" cy="456227"/>
      </dsp:txXfrm>
    </dsp:sp>
    <dsp:sp modelId="{0E84AD66-C0A9-450A-B63C-551272FA821B}">
      <dsp:nvSpPr>
        <dsp:cNvPr id="0" name=""/>
        <dsp:cNvSpPr/>
      </dsp:nvSpPr>
      <dsp:spPr>
        <a:xfrm>
          <a:off x="513655" y="886918"/>
          <a:ext cx="2272496" cy="4153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0236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Visualizar productos</a:t>
          </a:r>
          <a:endParaRPr lang="es-ES" sz="2000" kern="1200" dirty="0"/>
        </a:p>
      </dsp:txBody>
      <dsp:txXfrm>
        <a:off x="513655" y="886918"/>
        <a:ext cx="2272496" cy="4153916"/>
      </dsp:txXfrm>
    </dsp:sp>
    <dsp:sp modelId="{22ACA1C3-3985-4A47-B1CE-FD1E5F6134F0}">
      <dsp:nvSpPr>
        <dsp:cNvPr id="0" name=""/>
        <dsp:cNvSpPr/>
      </dsp:nvSpPr>
      <dsp:spPr>
        <a:xfrm>
          <a:off x="57427" y="284698"/>
          <a:ext cx="912454" cy="912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77F97-2623-4212-9BA4-F14E4CF81629}">
      <dsp:nvSpPr>
        <dsp:cNvPr id="0" name=""/>
        <dsp:cNvSpPr/>
      </dsp:nvSpPr>
      <dsp:spPr>
        <a:xfrm rot="16200000">
          <a:off x="1523893" y="2735763"/>
          <a:ext cx="4153916" cy="45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2367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REGISTRADO</a:t>
          </a:r>
          <a:endParaRPr lang="es-ES" sz="3400" kern="1200" dirty="0"/>
        </a:p>
      </dsp:txBody>
      <dsp:txXfrm>
        <a:off x="1523893" y="2735763"/>
        <a:ext cx="4153916" cy="456227"/>
      </dsp:txXfrm>
    </dsp:sp>
    <dsp:sp modelId="{B29699DE-18F2-49D1-A286-3E2CBD77743F}">
      <dsp:nvSpPr>
        <dsp:cNvPr id="0" name=""/>
        <dsp:cNvSpPr/>
      </dsp:nvSpPr>
      <dsp:spPr>
        <a:xfrm>
          <a:off x="3828965" y="886918"/>
          <a:ext cx="2272496" cy="4153916"/>
        </a:xfrm>
        <a:prstGeom prst="rect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0236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Visualizar productos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Agregar al carrito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Comprar</a:t>
          </a:r>
          <a:endParaRPr lang="es-ES" sz="2000" kern="1200" dirty="0"/>
        </a:p>
      </dsp:txBody>
      <dsp:txXfrm>
        <a:off x="3828965" y="886918"/>
        <a:ext cx="2272496" cy="4153916"/>
      </dsp:txXfrm>
    </dsp:sp>
    <dsp:sp modelId="{6B96EF83-D800-458C-8D89-D6D3DFDEC3D7}">
      <dsp:nvSpPr>
        <dsp:cNvPr id="0" name=""/>
        <dsp:cNvSpPr/>
      </dsp:nvSpPr>
      <dsp:spPr>
        <a:xfrm>
          <a:off x="3372737" y="284698"/>
          <a:ext cx="912454" cy="9124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8ACE7-BE46-4320-8306-730FCC3C6475}">
      <dsp:nvSpPr>
        <dsp:cNvPr id="0" name=""/>
        <dsp:cNvSpPr/>
      </dsp:nvSpPr>
      <dsp:spPr>
        <a:xfrm rot="16200000">
          <a:off x="4839203" y="2735763"/>
          <a:ext cx="4153916" cy="45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02367" bIns="0" numCol="1" spcCol="1270" anchor="t" anchorCtr="0">
          <a:noAutofit/>
        </a:bodyPr>
        <a:lstStyle/>
        <a:p>
          <a:pPr lvl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400" kern="1200" dirty="0" smtClean="0"/>
            <a:t>ADMIN</a:t>
          </a:r>
          <a:endParaRPr lang="es-ES" sz="3400" kern="1200" dirty="0"/>
        </a:p>
      </dsp:txBody>
      <dsp:txXfrm>
        <a:off x="4839203" y="2735763"/>
        <a:ext cx="4153916" cy="456227"/>
      </dsp:txXfrm>
    </dsp:sp>
    <dsp:sp modelId="{651BED36-09E7-4EBE-9542-6F1BC2F39373}">
      <dsp:nvSpPr>
        <dsp:cNvPr id="0" name=""/>
        <dsp:cNvSpPr/>
      </dsp:nvSpPr>
      <dsp:spPr>
        <a:xfrm>
          <a:off x="7144275" y="886918"/>
          <a:ext cx="2272496" cy="4153916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402367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Visualizar productos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Agregar al carrito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Comprar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Crear productos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Editar productos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Eliminar productos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 smtClean="0"/>
            <a:t>Dashboard</a:t>
          </a:r>
          <a:endParaRPr lang="es-ES" sz="2000" kern="1200" dirty="0"/>
        </a:p>
      </dsp:txBody>
      <dsp:txXfrm>
        <a:off x="7144275" y="886918"/>
        <a:ext cx="2272496" cy="4153916"/>
      </dsp:txXfrm>
    </dsp:sp>
    <dsp:sp modelId="{47ECEB68-41F0-4739-A8A8-6FF7CECD5D0C}">
      <dsp:nvSpPr>
        <dsp:cNvPr id="0" name=""/>
        <dsp:cNvSpPr/>
      </dsp:nvSpPr>
      <dsp:spPr>
        <a:xfrm>
          <a:off x="6688048" y="284698"/>
          <a:ext cx="912454" cy="912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1287A-F4AF-4461-8632-B783BE8D105C}">
      <dsp:nvSpPr>
        <dsp:cNvPr id="0" name=""/>
        <dsp:cNvSpPr/>
      </dsp:nvSpPr>
      <dsp:spPr>
        <a:xfrm>
          <a:off x="413565" y="678112"/>
          <a:ext cx="1511331" cy="52486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2947D-81B0-44EE-9960-0830C952F1A9}">
      <dsp:nvSpPr>
        <dsp:cNvPr id="0" name=""/>
        <dsp:cNvSpPr/>
      </dsp:nvSpPr>
      <dsp:spPr>
        <a:xfrm>
          <a:off x="1025128" y="1963330"/>
          <a:ext cx="292893" cy="187452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F5A9E-C7A9-4741-B1C6-E457C3461354}">
      <dsp:nvSpPr>
        <dsp:cNvPr id="0" name=""/>
        <dsp:cNvSpPr/>
      </dsp:nvSpPr>
      <dsp:spPr>
        <a:xfrm>
          <a:off x="468630" y="2113291"/>
          <a:ext cx="1405890" cy="35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 </a:t>
          </a:r>
          <a:endParaRPr lang="es-ES" sz="1200" kern="1200" dirty="0"/>
        </a:p>
      </dsp:txBody>
      <dsp:txXfrm>
        <a:off x="468630" y="2113291"/>
        <a:ext cx="1405890" cy="351472"/>
      </dsp:txXfrm>
    </dsp:sp>
    <dsp:sp modelId="{1B4494CD-DF8E-4992-96DA-D9CBFA9BF02A}">
      <dsp:nvSpPr>
        <dsp:cNvPr id="0" name=""/>
        <dsp:cNvSpPr/>
      </dsp:nvSpPr>
      <dsp:spPr>
        <a:xfrm>
          <a:off x="963034" y="1243514"/>
          <a:ext cx="527208" cy="527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Ordenes</a:t>
          </a:r>
          <a:endParaRPr lang="es-ES" sz="600" kern="1200" dirty="0"/>
        </a:p>
      </dsp:txBody>
      <dsp:txXfrm>
        <a:off x="1040242" y="1320722"/>
        <a:ext cx="372792" cy="372792"/>
      </dsp:txXfrm>
    </dsp:sp>
    <dsp:sp modelId="{B1EE9271-76E2-433A-9438-45EB28DD8F0A}">
      <dsp:nvSpPr>
        <dsp:cNvPr id="0" name=""/>
        <dsp:cNvSpPr/>
      </dsp:nvSpPr>
      <dsp:spPr>
        <a:xfrm>
          <a:off x="585787" y="847990"/>
          <a:ext cx="527208" cy="527208"/>
        </a:xfrm>
        <a:prstGeom prst="ellipse">
          <a:avLst/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Productos</a:t>
          </a:r>
          <a:endParaRPr lang="es-ES" sz="600" kern="1200" dirty="0"/>
        </a:p>
      </dsp:txBody>
      <dsp:txXfrm>
        <a:off x="662995" y="925198"/>
        <a:ext cx="372792" cy="372792"/>
      </dsp:txXfrm>
    </dsp:sp>
    <dsp:sp modelId="{58ECCFD7-0BD5-420E-913D-21B86D9A5A94}">
      <dsp:nvSpPr>
        <dsp:cNvPr id="0" name=""/>
        <dsp:cNvSpPr/>
      </dsp:nvSpPr>
      <dsp:spPr>
        <a:xfrm>
          <a:off x="1124712" y="720523"/>
          <a:ext cx="527208" cy="527208"/>
        </a:xfrm>
        <a:prstGeom prst="ellips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Usuarios</a:t>
          </a:r>
          <a:endParaRPr lang="es-ES" sz="600" kern="1200" dirty="0"/>
        </a:p>
      </dsp:txBody>
      <dsp:txXfrm>
        <a:off x="1201920" y="797731"/>
        <a:ext cx="372792" cy="372792"/>
      </dsp:txXfrm>
    </dsp:sp>
    <dsp:sp modelId="{9CF62A9B-8414-447C-82C4-0728823ECD26}">
      <dsp:nvSpPr>
        <dsp:cNvPr id="0" name=""/>
        <dsp:cNvSpPr/>
      </dsp:nvSpPr>
      <dsp:spPr>
        <a:xfrm>
          <a:off x="351472" y="613675"/>
          <a:ext cx="1640205" cy="131216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13272-5439-4B7D-B287-7056AB34626B}">
      <dsp:nvSpPr>
        <dsp:cNvPr id="0" name=""/>
        <dsp:cNvSpPr/>
      </dsp:nvSpPr>
      <dsp:spPr>
        <a:xfrm>
          <a:off x="689162" y="739401"/>
          <a:ext cx="842310" cy="842310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Rutas</a:t>
          </a:r>
          <a:endParaRPr lang="es-ES" sz="500" kern="1200" dirty="0"/>
        </a:p>
      </dsp:txBody>
      <dsp:txXfrm>
        <a:off x="858504" y="936708"/>
        <a:ext cx="503626" cy="432965"/>
      </dsp:txXfrm>
    </dsp:sp>
    <dsp:sp modelId="{A6CD834C-499C-4396-9A35-8EE7FDC91C05}">
      <dsp:nvSpPr>
        <dsp:cNvPr id="0" name=""/>
        <dsp:cNvSpPr/>
      </dsp:nvSpPr>
      <dsp:spPr>
        <a:xfrm>
          <a:off x="199091" y="540309"/>
          <a:ext cx="612589" cy="612589"/>
        </a:xfrm>
        <a:prstGeom prst="gear6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Modelo</a:t>
          </a:r>
          <a:endParaRPr lang="es-ES" sz="500" kern="1200" dirty="0"/>
        </a:p>
      </dsp:txBody>
      <dsp:txXfrm>
        <a:off x="353312" y="695462"/>
        <a:ext cx="304147" cy="302283"/>
      </dsp:txXfrm>
    </dsp:sp>
    <dsp:sp modelId="{89C81F73-9AFD-4A17-9CE0-B598E3189090}">
      <dsp:nvSpPr>
        <dsp:cNvPr id="0" name=""/>
        <dsp:cNvSpPr/>
      </dsp:nvSpPr>
      <dsp:spPr>
        <a:xfrm rot="20700000">
          <a:off x="542203" y="117685"/>
          <a:ext cx="600212" cy="600212"/>
        </a:xfrm>
        <a:prstGeom prst="gear6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00" kern="1200" dirty="0" smtClean="0"/>
            <a:t>Controladores</a:t>
          </a:r>
          <a:endParaRPr lang="es-ES" sz="500" kern="1200" dirty="0"/>
        </a:p>
      </dsp:txBody>
      <dsp:txXfrm rot="-20700000">
        <a:off x="673848" y="249329"/>
        <a:ext cx="336924" cy="336924"/>
      </dsp:txXfrm>
    </dsp:sp>
    <dsp:sp modelId="{4310548F-040F-4AE7-9ABD-E02D91250682}">
      <dsp:nvSpPr>
        <dsp:cNvPr id="0" name=""/>
        <dsp:cNvSpPr/>
      </dsp:nvSpPr>
      <dsp:spPr>
        <a:xfrm>
          <a:off x="598821" y="626076"/>
          <a:ext cx="1078156" cy="1078156"/>
        </a:xfrm>
        <a:prstGeom prst="circularArrow">
          <a:avLst>
            <a:gd name="adj1" fmla="val 4688"/>
            <a:gd name="adj2" fmla="val 299029"/>
            <a:gd name="adj3" fmla="val 2376072"/>
            <a:gd name="adj4" fmla="val 16205397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C22B3-C1ED-45CF-B851-44294ED4D18E}">
      <dsp:nvSpPr>
        <dsp:cNvPr id="0" name=""/>
        <dsp:cNvSpPr/>
      </dsp:nvSpPr>
      <dsp:spPr>
        <a:xfrm>
          <a:off x="90603" y="416194"/>
          <a:ext cx="783348" cy="7833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AAFB-3600-48D1-9A22-0E3ECF54E984}">
      <dsp:nvSpPr>
        <dsp:cNvPr id="0" name=""/>
        <dsp:cNvSpPr/>
      </dsp:nvSpPr>
      <dsp:spPr>
        <a:xfrm>
          <a:off x="403368" y="-2355"/>
          <a:ext cx="844607" cy="8446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B8ED9-F6AD-4148-B0FE-7E7BB01B3892}">
      <dsp:nvSpPr>
        <dsp:cNvPr id="0" name=""/>
        <dsp:cNvSpPr/>
      </dsp:nvSpPr>
      <dsp:spPr>
        <a:xfrm>
          <a:off x="0" y="1179021"/>
          <a:ext cx="10963562" cy="1572028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E61C97-3E0B-453E-9706-64DB13893A53}">
      <dsp:nvSpPr>
        <dsp:cNvPr id="0" name=""/>
        <dsp:cNvSpPr/>
      </dsp:nvSpPr>
      <dsp:spPr>
        <a:xfrm>
          <a:off x="391" y="0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Wireframe</a:t>
          </a:r>
          <a:endParaRPr lang="es-E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1" y="0"/>
        <a:ext cx="1181607" cy="1572028"/>
      </dsp:txXfrm>
    </dsp:sp>
    <dsp:sp modelId="{BC72B474-227A-49F6-9840-0984629EFF3B}">
      <dsp:nvSpPr>
        <dsp:cNvPr id="0" name=""/>
        <dsp:cNvSpPr/>
      </dsp:nvSpPr>
      <dsp:spPr>
        <a:xfrm>
          <a:off x="394691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F87C15-7738-4464-AE73-0F64E9D7FADC}">
      <dsp:nvSpPr>
        <dsp:cNvPr id="0" name=""/>
        <dsp:cNvSpPr/>
      </dsp:nvSpPr>
      <dsp:spPr>
        <a:xfrm>
          <a:off x="1241079" y="2358043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 + CSS</a:t>
          </a:r>
          <a:endParaRPr lang="es-E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41079" y="2358043"/>
        <a:ext cx="1181607" cy="1572028"/>
      </dsp:txXfrm>
    </dsp:sp>
    <dsp:sp modelId="{EB967E2E-C22E-4B22-9D7F-4200D5618924}">
      <dsp:nvSpPr>
        <dsp:cNvPr id="0" name=""/>
        <dsp:cNvSpPr/>
      </dsp:nvSpPr>
      <dsp:spPr>
        <a:xfrm>
          <a:off x="1635379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711424"/>
                <a:satOff val="-278"/>
                <a:lumOff val="218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11424"/>
                <a:satOff val="-278"/>
                <a:lumOff val="218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50495D-8C4E-440A-9A3D-118DB56EFD8A}">
      <dsp:nvSpPr>
        <dsp:cNvPr id="0" name=""/>
        <dsp:cNvSpPr/>
      </dsp:nvSpPr>
      <dsp:spPr>
        <a:xfrm>
          <a:off x="2481767" y="0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Template</a:t>
          </a:r>
          <a:r>
            <a:rPr lang="es-E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s-ES" sz="1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Engines</a:t>
          </a:r>
          <a:endParaRPr lang="es-E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81767" y="0"/>
        <a:ext cx="1181607" cy="1572028"/>
      </dsp:txXfrm>
    </dsp:sp>
    <dsp:sp modelId="{852D3F41-4AFE-4213-9736-8C4F5D8825D4}">
      <dsp:nvSpPr>
        <dsp:cNvPr id="0" name=""/>
        <dsp:cNvSpPr/>
      </dsp:nvSpPr>
      <dsp:spPr>
        <a:xfrm>
          <a:off x="2876067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1422847"/>
                <a:satOff val="-555"/>
                <a:lumOff val="43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422847"/>
                <a:satOff val="-555"/>
                <a:lumOff val="43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432382-D41D-4562-8BDE-C5CA2179D134}">
      <dsp:nvSpPr>
        <dsp:cNvPr id="0" name=""/>
        <dsp:cNvSpPr/>
      </dsp:nvSpPr>
      <dsp:spPr>
        <a:xfrm>
          <a:off x="3722455" y="2358043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JSON + HTTP </a:t>
          </a:r>
          <a:r>
            <a:rPr lang="es-MX" sz="1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</a:t>
          </a:r>
          <a:endParaRPr lang="es-E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22455" y="2358043"/>
        <a:ext cx="1181607" cy="1572028"/>
      </dsp:txXfrm>
    </dsp:sp>
    <dsp:sp modelId="{B66E17AD-3DA3-4049-A9AE-9865D0B780FC}">
      <dsp:nvSpPr>
        <dsp:cNvPr id="0" name=""/>
        <dsp:cNvSpPr/>
      </dsp:nvSpPr>
      <dsp:spPr>
        <a:xfrm>
          <a:off x="4116755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2134271"/>
                <a:satOff val="-833"/>
                <a:lumOff val="655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134271"/>
                <a:satOff val="-833"/>
                <a:lumOff val="655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DF1AAC-5E9C-469E-971E-FD76BEB6F24F}">
      <dsp:nvSpPr>
        <dsp:cNvPr id="0" name=""/>
        <dsp:cNvSpPr/>
      </dsp:nvSpPr>
      <dsp:spPr>
        <a:xfrm>
          <a:off x="4963143" y="0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Middlewares</a:t>
          </a:r>
          <a:endParaRPr lang="es-ES" sz="1300" kern="1200" dirty="0"/>
        </a:p>
      </dsp:txBody>
      <dsp:txXfrm>
        <a:off x="4963143" y="0"/>
        <a:ext cx="1181607" cy="1572028"/>
      </dsp:txXfrm>
    </dsp:sp>
    <dsp:sp modelId="{227330C3-E3EA-466A-BE43-AE0057F18793}">
      <dsp:nvSpPr>
        <dsp:cNvPr id="0" name=""/>
        <dsp:cNvSpPr/>
      </dsp:nvSpPr>
      <dsp:spPr>
        <a:xfrm>
          <a:off x="5357443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2845695"/>
                <a:satOff val="-1110"/>
                <a:lumOff val="87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845695"/>
                <a:satOff val="-1110"/>
                <a:lumOff val="87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BE5F8A-5633-4FF6-AFA4-9D3FBC8C36ED}">
      <dsp:nvSpPr>
        <dsp:cNvPr id="0" name=""/>
        <dsp:cNvSpPr/>
      </dsp:nvSpPr>
      <dsp:spPr>
        <a:xfrm>
          <a:off x="6203830" y="2358043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BBDD</a:t>
          </a:r>
          <a:endParaRPr lang="es-ES" sz="1300" b="1" kern="1200" dirty="0"/>
        </a:p>
      </dsp:txBody>
      <dsp:txXfrm>
        <a:off x="6203830" y="2358043"/>
        <a:ext cx="1181607" cy="1572028"/>
      </dsp:txXfrm>
    </dsp:sp>
    <dsp:sp modelId="{59F4C406-093A-4B8E-B360-4348DE285640}">
      <dsp:nvSpPr>
        <dsp:cNvPr id="0" name=""/>
        <dsp:cNvSpPr/>
      </dsp:nvSpPr>
      <dsp:spPr>
        <a:xfrm>
          <a:off x="6598131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3557119"/>
                <a:satOff val="-1388"/>
                <a:lumOff val="109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557119"/>
                <a:satOff val="-1388"/>
                <a:lumOff val="109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C1F2E-D743-432A-A561-6F4BF87AE1E4}">
      <dsp:nvSpPr>
        <dsp:cNvPr id="0" name=""/>
        <dsp:cNvSpPr/>
      </dsp:nvSpPr>
      <dsp:spPr>
        <a:xfrm>
          <a:off x="7444518" y="0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JS validaciones</a:t>
          </a:r>
          <a:endParaRPr lang="es-ES" sz="1300" kern="1200" dirty="0"/>
        </a:p>
      </dsp:txBody>
      <dsp:txXfrm>
        <a:off x="7444518" y="0"/>
        <a:ext cx="1181607" cy="1572028"/>
      </dsp:txXfrm>
    </dsp:sp>
    <dsp:sp modelId="{60BD3CC4-7B6D-4CBC-86D1-A2D4FA1D5256}">
      <dsp:nvSpPr>
        <dsp:cNvPr id="0" name=""/>
        <dsp:cNvSpPr/>
      </dsp:nvSpPr>
      <dsp:spPr>
        <a:xfrm>
          <a:off x="7838819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4268542"/>
                <a:satOff val="-1665"/>
                <a:lumOff val="1310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268542"/>
                <a:satOff val="-1665"/>
                <a:lumOff val="1310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AB924D-91E5-4649-BFBA-66E0F70B7E0B}">
      <dsp:nvSpPr>
        <dsp:cNvPr id="0" name=""/>
        <dsp:cNvSpPr/>
      </dsp:nvSpPr>
      <dsp:spPr>
        <a:xfrm>
          <a:off x="8685206" y="2358043"/>
          <a:ext cx="1181607" cy="1572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APIs</a:t>
          </a:r>
          <a:r>
            <a:rPr lang="es-E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+ </a:t>
          </a:r>
          <a:r>
            <a:rPr lang="es-ES" sz="13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React</a:t>
          </a:r>
          <a:endParaRPr lang="es-E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685206" y="2358043"/>
        <a:ext cx="1181607" cy="1572028"/>
      </dsp:txXfrm>
    </dsp:sp>
    <dsp:sp modelId="{84A1D4BD-F21B-461B-ADCE-08F26E047AD0}">
      <dsp:nvSpPr>
        <dsp:cNvPr id="0" name=""/>
        <dsp:cNvSpPr/>
      </dsp:nvSpPr>
      <dsp:spPr>
        <a:xfrm>
          <a:off x="9079506" y="1768532"/>
          <a:ext cx="393007" cy="393007"/>
        </a:xfrm>
        <a:prstGeom prst="ellipse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8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76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48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66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45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18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8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71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78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8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99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7.xml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12.png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19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AR" sz="5400" smtClean="0"/>
              <a:t>Proyecto Integrador</a:t>
            </a:r>
            <a:br>
              <a:rPr lang="es-AR" sz="5400" smtClean="0"/>
            </a:br>
            <a:r>
              <a:rPr lang="es-AR" sz="2800" smtClean="0"/>
              <a:t>Programación Web Full Stack</a:t>
            </a:r>
            <a:r>
              <a:rPr lang="es-AR" sz="5400" smtClean="0"/>
              <a:t/>
            </a:r>
            <a:br>
              <a:rPr lang="es-AR" sz="5400" smtClean="0"/>
            </a:br>
            <a:r>
              <a:rPr lang="es-AR" sz="5400" smtClean="0"/>
              <a:t> </a:t>
            </a:r>
            <a:r>
              <a:rPr lang="es-AR" sz="3200" smtClean="0"/>
              <a:t> </a:t>
            </a:r>
            <a:r>
              <a:rPr lang="es-AR" smtClean="0"/>
              <a:t/>
            </a:r>
            <a:br>
              <a:rPr lang="es-AR" smtClean="0"/>
            </a:br>
            <a:r>
              <a:rPr lang="es-AR" sz="2800" smtClean="0"/>
              <a:t>Rooster Music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es-AR" sz="4000" smtClean="0"/>
              <a:t>Grupo </a:t>
            </a:r>
            <a:r>
              <a:rPr lang="es-AR" sz="4000" smtClean="0">
                <a:solidFill>
                  <a:schemeClr val="tx1"/>
                </a:solidFill>
              </a:rPr>
              <a:t>12</a:t>
            </a:r>
            <a:endParaRPr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smtClean="0"/>
              <a:t>Grupo 12:</a:t>
            </a:r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endParaRPr lang="es-AR" sz="2100" smtClean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smtClean="0"/>
              <a:t>Alan Tovar</a:t>
            </a:r>
            <a:endParaRPr smtClean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smtClean="0"/>
              <a:t>Franco Tovar</a:t>
            </a:r>
            <a:endParaRPr smtClean="0"/>
          </a:p>
          <a:p>
            <a:pPr marL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AR" sz="2100" smtClean="0"/>
              <a:t>Nazareno Agüero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00" y="873755"/>
            <a:ext cx="2126250" cy="50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82" y="3232032"/>
            <a:ext cx="2391888" cy="1322070"/>
          </a:xfrm>
          <a:prstGeom prst="roundRect">
            <a:avLst>
              <a:gd name="adj" fmla="val 109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Guía del Sitio</a:t>
            </a:r>
            <a:endParaRPr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32452503"/>
              </p:ext>
            </p:extLst>
          </p:nvPr>
        </p:nvGraphicFramePr>
        <p:xfrm>
          <a:off x="1917700" y="1703916"/>
          <a:ext cx="4330700" cy="204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485213389"/>
              </p:ext>
            </p:extLst>
          </p:nvPr>
        </p:nvGraphicFramePr>
        <p:xfrm>
          <a:off x="6845300" y="1751543"/>
          <a:ext cx="5060950" cy="1944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3166599435"/>
              </p:ext>
            </p:extLst>
          </p:nvPr>
        </p:nvGraphicFramePr>
        <p:xfrm>
          <a:off x="1587500" y="4349750"/>
          <a:ext cx="5441950" cy="220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6" name="Diagrama 25"/>
          <p:cNvGraphicFramePr/>
          <p:nvPr>
            <p:extLst>
              <p:ext uri="{D42A27DB-BD31-4B8C-83A1-F6EECF244321}">
                <p14:modId xmlns:p14="http://schemas.microsoft.com/office/powerpoint/2010/main" val="1344572911"/>
              </p:ext>
            </p:extLst>
          </p:nvPr>
        </p:nvGraphicFramePr>
        <p:xfrm>
          <a:off x="8305800" y="4692120"/>
          <a:ext cx="213995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657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Roles</a:t>
            </a:r>
            <a:endParaRPr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59930132"/>
              </p:ext>
            </p:extLst>
          </p:nvPr>
        </p:nvGraphicFramePr>
        <p:xfrm>
          <a:off x="1803400" y="1428750"/>
          <a:ext cx="9474200" cy="532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2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Arquitectura</a:t>
            </a:r>
            <a:endParaRPr dirty="0"/>
          </a:p>
        </p:txBody>
      </p:sp>
      <p:pic>
        <p:nvPicPr>
          <p:cNvPr id="1028" name="Picture 4" descr="Html Css Js Jquery Ajax , Png Download - Html5 Php Css Javascript,  Transparent Png , Transparent Png Image - PNGi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20" y="2171700"/>
            <a:ext cx="1736724" cy="134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] 2. 기본 쿼리문 실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497" y="3162805"/>
            <a:ext cx="2354503" cy="166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sic usage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80" y="2810315"/>
            <a:ext cx="636990" cy="6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ción a express js. Antes de comenzar a utilizar express se… | by  Aarón López Sosa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106" y="3349685"/>
            <a:ext cx="1817549" cy="10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crease Knowledge of React.js With These Helpful Resour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97" y="4961788"/>
            <a:ext cx="1955661" cy="11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27698000"/>
              </p:ext>
            </p:extLst>
          </p:nvPr>
        </p:nvGraphicFramePr>
        <p:xfrm>
          <a:off x="9144000" y="850900"/>
          <a:ext cx="2343150" cy="307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79700325"/>
              </p:ext>
            </p:extLst>
          </p:nvPr>
        </p:nvGraphicFramePr>
        <p:xfrm>
          <a:off x="5442856" y="4290197"/>
          <a:ext cx="1531473" cy="163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" name="Flecha izquierda y derecha 9"/>
          <p:cNvSpPr/>
          <p:nvPr/>
        </p:nvSpPr>
        <p:spPr>
          <a:xfrm rot="1064319">
            <a:off x="3499916" y="3349685"/>
            <a:ext cx="1549400" cy="342514"/>
          </a:xfrm>
          <a:prstGeom prst="left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echa izquierda y derecha 20"/>
          <p:cNvSpPr/>
          <p:nvPr/>
        </p:nvSpPr>
        <p:spPr>
          <a:xfrm rot="19629398">
            <a:off x="3618982" y="4515524"/>
            <a:ext cx="1549400" cy="342514"/>
          </a:xfrm>
          <a:prstGeom prst="left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 izquierda y derecha 22"/>
          <p:cNvSpPr/>
          <p:nvPr/>
        </p:nvSpPr>
        <p:spPr>
          <a:xfrm>
            <a:off x="7188923" y="3586826"/>
            <a:ext cx="1789305" cy="342514"/>
          </a:xfrm>
          <a:prstGeom prst="left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Qué es GitHub y por qué es útil al aprender programación | HACK A BOSS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553" y="6419045"/>
            <a:ext cx="674138" cy="3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obe XD en App Stor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91" y="6419045"/>
            <a:ext cx="758759" cy="3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ira - Aste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0" y="6419045"/>
            <a:ext cx="785039" cy="38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Diseño BBDD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178" y="1556613"/>
            <a:ext cx="8156044" cy="51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Etapas de desarrollo</a:t>
            </a:r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1371599" y="1773382"/>
            <a:ext cx="10584873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MX" dirty="0" smtClean="0"/>
              <a:t>Proceso de desarrollo:</a:t>
            </a:r>
            <a:endParaRPr lang="es-MX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91389417"/>
              </p:ext>
            </p:extLst>
          </p:nvPr>
        </p:nvGraphicFramePr>
        <p:xfrm>
          <a:off x="992910" y="2313710"/>
          <a:ext cx="10963562" cy="393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2919301" y="1964365"/>
            <a:ext cx="6765704" cy="95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¡Veamos el proyecto!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2613542" y="3764062"/>
            <a:ext cx="73772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URL</a:t>
            </a:r>
            <a:r>
              <a:rPr lang="es-MX" dirty="0"/>
              <a:t>: </a:t>
            </a:r>
            <a:r>
              <a:rPr lang="es-MX" dirty="0">
                <a:solidFill>
                  <a:srgbClr val="0070C0"/>
                </a:solidFill>
              </a:rPr>
              <a:t>https://</a:t>
            </a:r>
            <a:r>
              <a:rPr lang="es-MX" dirty="0" smtClean="0">
                <a:solidFill>
                  <a:srgbClr val="0070C0"/>
                </a:solidFill>
              </a:rPr>
              <a:t>roostermusic.net</a:t>
            </a:r>
          </a:p>
          <a:p>
            <a:endParaRPr lang="es-MX" dirty="0" smtClean="0"/>
          </a:p>
          <a:p>
            <a:r>
              <a:rPr lang="es-MX" dirty="0" smtClean="0"/>
              <a:t>URL </a:t>
            </a:r>
            <a:r>
              <a:rPr lang="es-MX" dirty="0" err="1" smtClean="0"/>
              <a:t>Dashboard</a:t>
            </a:r>
            <a:r>
              <a:rPr lang="es-MX" dirty="0"/>
              <a:t>: </a:t>
            </a:r>
            <a:r>
              <a:rPr lang="es-MX" dirty="0">
                <a:solidFill>
                  <a:srgbClr val="0070C0"/>
                </a:solidFill>
              </a:rPr>
              <a:t>https://</a:t>
            </a:r>
            <a:r>
              <a:rPr lang="es-MX" dirty="0" smtClean="0">
                <a:solidFill>
                  <a:srgbClr val="0070C0"/>
                </a:solidFill>
              </a:rPr>
              <a:t>dashboard.roostermusic.net</a:t>
            </a:r>
          </a:p>
          <a:p>
            <a:endParaRPr lang="es-MX" dirty="0"/>
          </a:p>
          <a:p>
            <a:r>
              <a:rPr lang="es-MX" dirty="0"/>
              <a:t>Repositorio: </a:t>
            </a:r>
            <a:r>
              <a:rPr lang="es-MX" dirty="0">
                <a:solidFill>
                  <a:srgbClr val="0070C0"/>
                </a:solidFill>
              </a:rPr>
              <a:t>https://</a:t>
            </a:r>
            <a:r>
              <a:rPr lang="es-MX" dirty="0" smtClean="0">
                <a:solidFill>
                  <a:srgbClr val="0070C0"/>
                </a:solidFill>
              </a:rPr>
              <a:t>github.com/tovarfranco/grupo-12-RoosterMusic</a:t>
            </a:r>
          </a:p>
          <a:p>
            <a:endParaRPr lang="es-MX" dirty="0"/>
          </a:p>
          <a:p>
            <a:r>
              <a:rPr lang="es-MX" dirty="0" smtClean="0"/>
              <a:t>Tablero Jira: </a:t>
            </a:r>
            <a:r>
              <a:rPr lang="es-MX" dirty="0">
                <a:solidFill>
                  <a:srgbClr val="0070C0"/>
                </a:solidFill>
              </a:rPr>
              <a:t>https://rooster-music.atlassian.net/jira/software/projects/RM/boards/1/roadmap</a:t>
            </a:r>
            <a:endParaRPr lang="es-MX" dirty="0" smtClean="0">
              <a:solidFill>
                <a:srgbClr val="0070C0"/>
              </a:solidFill>
            </a:endParaRP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Equipo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3441700" y="1655039"/>
            <a:ext cx="7531100" cy="145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ES" sz="1600" dirty="0"/>
              <a:t>Mi nombre es Alan Tovar y tengo 28 años. Vivo en Quilmes, Buenos Aires, Argentina. Tengo más de 4 años en la industria de </a:t>
            </a:r>
            <a:r>
              <a:rPr lang="es-ES" sz="1600" dirty="0" smtClean="0"/>
              <a:t>IT </a:t>
            </a:r>
            <a:r>
              <a:rPr lang="es-ES" sz="1600" dirty="0"/>
              <a:t>y actualmente trabajo como desarrollador back-</a:t>
            </a:r>
            <a:r>
              <a:rPr lang="es-ES" sz="1600" dirty="0" err="1"/>
              <a:t>end</a:t>
            </a:r>
            <a:r>
              <a:rPr lang="es-ES" sz="1600" dirty="0"/>
              <a:t> en </a:t>
            </a:r>
            <a:r>
              <a:rPr lang="es-ES" sz="1600" dirty="0" err="1"/>
              <a:t>Hexacta</a:t>
            </a:r>
            <a:r>
              <a:rPr lang="es-ES" sz="1600" dirty="0"/>
              <a:t> Software Factory. Estudio </a:t>
            </a:r>
            <a:r>
              <a:rPr lang="es-ES" sz="1600" dirty="0" smtClean="0"/>
              <a:t>Ingeniería Electrónica.</a:t>
            </a:r>
            <a:r>
              <a:rPr lang="es-ES" sz="1600" dirty="0"/>
              <a:t> Toco la batería desde hace unos 10 años y también me apasiona el bajo.</a:t>
            </a:r>
            <a:endParaRPr sz="1600" dirty="0"/>
          </a:p>
        </p:txBody>
      </p:sp>
      <p:sp>
        <p:nvSpPr>
          <p:cNvPr id="5" name="Google Shape;101;p14"/>
          <p:cNvSpPr txBox="1">
            <a:spLocks/>
          </p:cNvSpPr>
          <p:nvPr/>
        </p:nvSpPr>
        <p:spPr>
          <a:xfrm>
            <a:off x="1187450" y="3563214"/>
            <a:ext cx="7531100" cy="132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ES" sz="1600" dirty="0" smtClean="0"/>
              <a:t>Soy </a:t>
            </a:r>
            <a:r>
              <a:rPr lang="es-ES" sz="1600" dirty="0"/>
              <a:t>Franco Tovar y tengo 25 años. Soy de Entre Ríos, Argentina pero ahora vivo en Quilmes, Buenos Aires, Argentina. Trabajo como ingeniero de datos en </a:t>
            </a:r>
            <a:r>
              <a:rPr lang="es-ES" sz="1600" dirty="0" err="1"/>
              <a:t>Hexacta</a:t>
            </a:r>
            <a:r>
              <a:rPr lang="es-ES" sz="1600" dirty="0"/>
              <a:t> Software Factory y estudio </a:t>
            </a:r>
            <a:r>
              <a:rPr lang="es-ES" sz="1600" dirty="0" smtClean="0"/>
              <a:t>ingeniería electrónica.</a:t>
            </a:r>
            <a:r>
              <a:rPr lang="es-ES" sz="1600" dirty="0"/>
              <a:t> Me encanta tocar la guitarra, el piano y también cantar.</a:t>
            </a:r>
            <a:endParaRPr lang="es-ES" sz="1200" dirty="0"/>
          </a:p>
        </p:txBody>
      </p:sp>
      <p:sp>
        <p:nvSpPr>
          <p:cNvPr id="6" name="Google Shape;101;p14"/>
          <p:cNvSpPr txBox="1">
            <a:spLocks/>
          </p:cNvSpPr>
          <p:nvPr/>
        </p:nvSpPr>
        <p:spPr>
          <a:xfrm>
            <a:off x="3441700" y="5348428"/>
            <a:ext cx="7531100" cy="1001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ES" sz="1600" dirty="0"/>
              <a:t>Soy </a:t>
            </a:r>
            <a:r>
              <a:rPr lang="es-ES" sz="1600" dirty="0" err="1"/>
              <a:t>Cristan</a:t>
            </a:r>
            <a:r>
              <a:rPr lang="es-ES" sz="1600" dirty="0"/>
              <a:t> Nazareno Agüero y tengo 18 años. Estoy estudiando Full </a:t>
            </a:r>
            <a:r>
              <a:rPr lang="es-ES" sz="1600" dirty="0" err="1"/>
              <a:t>Stack</a:t>
            </a:r>
            <a:r>
              <a:rPr lang="es-ES" sz="1600" dirty="0"/>
              <a:t> </a:t>
            </a:r>
            <a:r>
              <a:rPr lang="es-ES" sz="1600" dirty="0" err="1"/>
              <a:t>Development</a:t>
            </a:r>
            <a:r>
              <a:rPr lang="es-ES" sz="1600" dirty="0"/>
              <a:t>. Me encanta programar, jugar al fútbol y los videojuegos. Vivo en Mar del Plata, Buenos Aires, Argentina.</a:t>
            </a:r>
            <a:endParaRPr lang="es-ES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55039"/>
            <a:ext cx="1373911" cy="13739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889" y="3516453"/>
            <a:ext cx="1373911" cy="13739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5163845"/>
            <a:ext cx="1370736" cy="13707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Desarrollar una </a:t>
            </a:r>
            <a:r>
              <a:rPr lang="es-MX" b="1" dirty="0" smtClean="0"/>
              <a:t>tienda online de instrumentos musicales</a:t>
            </a:r>
            <a:r>
              <a:rPr lang="es-MX" dirty="0" smtClean="0"/>
              <a:t>.</a:t>
            </a: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Foco en la </a:t>
            </a:r>
            <a:r>
              <a:rPr lang="es-MX" b="1" dirty="0" smtClean="0"/>
              <a:t>usabilida</a:t>
            </a:r>
            <a:r>
              <a:rPr lang="es-MX" b="1" dirty="0" smtClean="0"/>
              <a:t>d</a:t>
            </a:r>
            <a:r>
              <a:rPr lang="es-MX" dirty="0" smtClean="0"/>
              <a:t> y la </a:t>
            </a:r>
            <a:r>
              <a:rPr lang="es-MX" b="1" dirty="0" smtClean="0"/>
              <a:t>funcionalidad</a:t>
            </a:r>
            <a:r>
              <a:rPr lang="es-MX" dirty="0" smtClean="0"/>
              <a:t> de la plataforma.</a:t>
            </a: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Brindar una buena </a:t>
            </a:r>
            <a:r>
              <a:rPr lang="es-MX" b="1" dirty="0" smtClean="0"/>
              <a:t>experiencia</a:t>
            </a:r>
            <a:r>
              <a:rPr lang="es-MX" dirty="0" smtClean="0"/>
              <a:t> al usuario mediante una interfaz simple de utilizar, estética y adaptativa a distintos dispositivos.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Mediante componentes informativos (notificaciones, animaciones</a:t>
            </a:r>
            <a:r>
              <a:rPr lang="es-MX" dirty="0"/>
              <a:t>)</a:t>
            </a:r>
            <a:r>
              <a:rPr lang="es-MX" dirty="0" smtClean="0"/>
              <a:t> navegación con migas de pan (indica al usuario dónde se encuentra) y controles de entrada (desplegables) se trata que el sitio sea </a:t>
            </a:r>
            <a:r>
              <a:rPr lang="es-MX" b="1" dirty="0" smtClean="0"/>
              <a:t>intuitivo</a:t>
            </a:r>
            <a:r>
              <a:rPr lang="es-MX" dirty="0" smtClean="0"/>
              <a:t>.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Cuenta con </a:t>
            </a:r>
            <a:r>
              <a:rPr lang="es-MX" dirty="0"/>
              <a:t>d</a:t>
            </a:r>
            <a:r>
              <a:rPr lang="es-MX" dirty="0" smtClean="0"/>
              <a:t>iferentes </a:t>
            </a:r>
            <a:r>
              <a:rPr lang="es-MX" b="1" dirty="0" smtClean="0"/>
              <a:t>roles</a:t>
            </a:r>
            <a:r>
              <a:rPr lang="es-MX" dirty="0" smtClean="0"/>
              <a:t>, cada uno con sus permisos y funcionalidades.</a:t>
            </a: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1543050"/>
            <a:ext cx="1837294" cy="1015529"/>
          </a:xfrm>
          <a:prstGeom prst="roundRect">
            <a:avLst>
              <a:gd name="adj" fmla="val 109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84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/>
              <a:t>Objetivo principal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371600" y="1648689"/>
            <a:ext cx="9601200" cy="502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smtClean="0"/>
              <a:t>Exposición de </a:t>
            </a:r>
            <a:r>
              <a:rPr lang="es-MX" b="1" dirty="0" err="1" smtClean="0"/>
              <a:t>API</a:t>
            </a:r>
            <a:r>
              <a:rPr lang="es-MX" dirty="0" err="1" smtClean="0"/>
              <a:t>s</a:t>
            </a:r>
            <a:r>
              <a:rPr lang="es-MX" dirty="0" smtClean="0"/>
              <a:t> para consumo de terceros.</a:t>
            </a:r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s-MX" dirty="0" err="1" smtClean="0"/>
              <a:t>Dashboard</a:t>
            </a:r>
            <a:r>
              <a:rPr lang="es-MX" dirty="0" smtClean="0"/>
              <a:t> /tablero de control con las principales </a:t>
            </a:r>
            <a:r>
              <a:rPr lang="es-MX" b="1" dirty="0" smtClean="0"/>
              <a:t>métricas</a:t>
            </a:r>
            <a:r>
              <a:rPr lang="es-MX" dirty="0" smtClean="0"/>
              <a:t> del sitio.</a:t>
            </a:r>
            <a:endParaRPr lang="es-MX" dirty="0" smtClean="0"/>
          </a:p>
          <a:p>
            <a:pPr marL="384048" lvl="0" indent="-384048" algn="just">
              <a:lnSpc>
                <a:spcPct val="100000"/>
              </a:lnSpc>
              <a:spcBef>
                <a:spcPts val="0"/>
              </a:spcBef>
              <a:buSzPts val="2000"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50" y="1543050"/>
            <a:ext cx="1837294" cy="1015529"/>
          </a:xfrm>
          <a:prstGeom prst="roundRect">
            <a:avLst>
              <a:gd name="adj" fmla="val 109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431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Guía del Sitio - General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935163" y="2832961"/>
            <a:ext cx="1373187" cy="41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INDEX </a:t>
            </a:r>
            <a:endParaRPr lang="es-MX" dirty="0" smtClean="0"/>
          </a:p>
        </p:txBody>
      </p:sp>
      <p:sp>
        <p:nvSpPr>
          <p:cNvPr id="3" name="Abrir llave 2"/>
          <p:cNvSpPr/>
          <p:nvPr/>
        </p:nvSpPr>
        <p:spPr>
          <a:xfrm>
            <a:off x="5014912" y="1719693"/>
            <a:ext cx="647700" cy="265429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5967412" y="1597017"/>
            <a:ext cx="3656013" cy="2886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Búsqueda por categorías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“Mas visitados”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“Ofertas”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“Marcas”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“Información”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1" name="Google Shape;101;p14"/>
          <p:cNvSpPr txBox="1">
            <a:spLocks/>
          </p:cNvSpPr>
          <p:nvPr/>
        </p:nvSpPr>
        <p:spPr>
          <a:xfrm>
            <a:off x="1935163" y="4834583"/>
            <a:ext cx="1970087" cy="44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NOSOTROS </a:t>
            </a:r>
            <a:endParaRPr lang="es-MX" dirty="0" smtClean="0"/>
          </a:p>
        </p:txBody>
      </p:sp>
      <p:sp>
        <p:nvSpPr>
          <p:cNvPr id="13" name="Google Shape;101;p14"/>
          <p:cNvSpPr txBox="1">
            <a:spLocks/>
          </p:cNvSpPr>
          <p:nvPr/>
        </p:nvSpPr>
        <p:spPr>
          <a:xfrm>
            <a:off x="5967412" y="4805033"/>
            <a:ext cx="4243387" cy="5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Información de la empresa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4" name="Google Shape;101;p14"/>
          <p:cNvSpPr txBox="1">
            <a:spLocks/>
          </p:cNvSpPr>
          <p:nvPr/>
        </p:nvSpPr>
        <p:spPr>
          <a:xfrm>
            <a:off x="1935163" y="6027662"/>
            <a:ext cx="2039937" cy="41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TERMINOS </a:t>
            </a:r>
            <a:endParaRPr lang="es-MX" dirty="0" smtClean="0"/>
          </a:p>
        </p:txBody>
      </p:sp>
      <p:sp>
        <p:nvSpPr>
          <p:cNvPr id="16" name="Google Shape;101;p14"/>
          <p:cNvSpPr txBox="1">
            <a:spLocks/>
          </p:cNvSpPr>
          <p:nvPr/>
        </p:nvSpPr>
        <p:spPr>
          <a:xfrm>
            <a:off x="5967412" y="6027662"/>
            <a:ext cx="3976688" cy="47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Términos y condiciones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7" name="Abrir llave 16"/>
          <p:cNvSpPr/>
          <p:nvPr/>
        </p:nvSpPr>
        <p:spPr>
          <a:xfrm>
            <a:off x="5146674" y="5712113"/>
            <a:ext cx="515938" cy="102826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brir llave 17"/>
          <p:cNvSpPr/>
          <p:nvPr/>
        </p:nvSpPr>
        <p:spPr>
          <a:xfrm>
            <a:off x="5146674" y="4529351"/>
            <a:ext cx="515938" cy="102826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Guía del Sitio - Productos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727994" y="2765316"/>
            <a:ext cx="2209006" cy="41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PRODUCTOS </a:t>
            </a:r>
            <a:endParaRPr lang="es-MX" dirty="0" smtClean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6088062" y="2709175"/>
            <a:ext cx="4941888" cy="5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Listado completo de productos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6" name="Google Shape;101;p14"/>
          <p:cNvSpPr txBox="1">
            <a:spLocks/>
          </p:cNvSpPr>
          <p:nvPr/>
        </p:nvSpPr>
        <p:spPr>
          <a:xfrm>
            <a:off x="1727994" y="4994416"/>
            <a:ext cx="3172618" cy="41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DETALLE PRODUCTO</a:t>
            </a:r>
            <a:endParaRPr lang="es-MX" dirty="0" smtClean="0"/>
          </a:p>
        </p:txBody>
      </p:sp>
      <p:sp>
        <p:nvSpPr>
          <p:cNvPr id="8" name="Abrir llave 7"/>
          <p:cNvSpPr/>
          <p:nvPr/>
        </p:nvSpPr>
        <p:spPr>
          <a:xfrm>
            <a:off x="5033962" y="3702050"/>
            <a:ext cx="647700" cy="3078306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1;p14"/>
          <p:cNvSpPr txBox="1">
            <a:spLocks/>
          </p:cNvSpPr>
          <p:nvPr/>
        </p:nvSpPr>
        <p:spPr>
          <a:xfrm>
            <a:off x="6088062" y="3625850"/>
            <a:ext cx="5386388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Foto e información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Acciones (comprar, agregar al carrito modificar y eliminar)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Descripción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Ficha técnica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Productos Similares</a:t>
            </a: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0" name="Abrir llave 9"/>
          <p:cNvSpPr/>
          <p:nvPr/>
        </p:nvSpPr>
        <p:spPr>
          <a:xfrm>
            <a:off x="5165724" y="2529932"/>
            <a:ext cx="515938" cy="102826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01;p14"/>
          <p:cNvSpPr txBox="1">
            <a:spLocks/>
          </p:cNvSpPr>
          <p:nvPr/>
        </p:nvSpPr>
        <p:spPr>
          <a:xfrm>
            <a:off x="1727994" y="1662290"/>
            <a:ext cx="3305968" cy="41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CREACION PRODUCTOS </a:t>
            </a:r>
            <a:endParaRPr lang="es-MX" dirty="0" smtClean="0"/>
          </a:p>
        </p:txBody>
      </p:sp>
      <p:sp>
        <p:nvSpPr>
          <p:cNvPr id="12" name="Google Shape;101;p14"/>
          <p:cNvSpPr txBox="1">
            <a:spLocks/>
          </p:cNvSpPr>
          <p:nvPr/>
        </p:nvSpPr>
        <p:spPr>
          <a:xfrm>
            <a:off x="6088062" y="1537059"/>
            <a:ext cx="4941888" cy="5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Formulario de creación de productos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3" name="Abrir llave 12"/>
          <p:cNvSpPr/>
          <p:nvPr/>
        </p:nvSpPr>
        <p:spPr>
          <a:xfrm>
            <a:off x="5165724" y="1356374"/>
            <a:ext cx="515938" cy="102826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Guía del Sitio - Usuarios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705769" y="2042966"/>
            <a:ext cx="3332956" cy="93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 CREACION USUARIOS </a:t>
            </a:r>
            <a:endParaRPr lang="es-MX" dirty="0" smtClean="0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6088062" y="2011500"/>
            <a:ext cx="5708650" cy="9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Formulario de creación de usuarios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0" name="Google Shape;101;p14"/>
          <p:cNvSpPr txBox="1">
            <a:spLocks/>
          </p:cNvSpPr>
          <p:nvPr/>
        </p:nvSpPr>
        <p:spPr>
          <a:xfrm>
            <a:off x="1705769" y="3485847"/>
            <a:ext cx="3332956" cy="93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 LOGIN USUARIOS </a:t>
            </a:r>
            <a:endParaRPr lang="es-MX" dirty="0" smtClean="0"/>
          </a:p>
        </p:txBody>
      </p:sp>
      <p:sp>
        <p:nvSpPr>
          <p:cNvPr id="12" name="Google Shape;101;p14"/>
          <p:cNvSpPr txBox="1">
            <a:spLocks/>
          </p:cNvSpPr>
          <p:nvPr/>
        </p:nvSpPr>
        <p:spPr>
          <a:xfrm>
            <a:off x="6088062" y="3454381"/>
            <a:ext cx="5708650" cy="9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Formulario </a:t>
            </a:r>
            <a:r>
              <a:rPr lang="es-MX" dirty="0" err="1" smtClean="0"/>
              <a:t>login</a:t>
            </a: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3" name="Google Shape;101;p14"/>
          <p:cNvSpPr txBox="1">
            <a:spLocks/>
          </p:cNvSpPr>
          <p:nvPr/>
        </p:nvSpPr>
        <p:spPr>
          <a:xfrm>
            <a:off x="1705769" y="5357441"/>
            <a:ext cx="3332956" cy="93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 PERFIL</a:t>
            </a:r>
            <a:endParaRPr lang="es-MX" dirty="0" smtClean="0"/>
          </a:p>
        </p:txBody>
      </p:sp>
      <p:sp>
        <p:nvSpPr>
          <p:cNvPr id="14" name="Abrir llave 13"/>
          <p:cNvSpPr/>
          <p:nvPr/>
        </p:nvSpPr>
        <p:spPr>
          <a:xfrm>
            <a:off x="5135563" y="4928727"/>
            <a:ext cx="647700" cy="1787995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01;p14"/>
          <p:cNvSpPr txBox="1">
            <a:spLocks/>
          </p:cNvSpPr>
          <p:nvPr/>
        </p:nvSpPr>
        <p:spPr>
          <a:xfrm>
            <a:off x="6088062" y="4865071"/>
            <a:ext cx="5708650" cy="9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Información del usuario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Acciones (cerrar sesión, modificar, darse de baja, mis compras y </a:t>
            </a:r>
            <a:r>
              <a:rPr lang="es-MX" dirty="0" err="1" smtClean="0"/>
              <a:t>dashboard</a:t>
            </a:r>
            <a:r>
              <a:rPr lang="es-MX" dirty="0" smtClean="0"/>
              <a:t>)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16" name="Abrir llave 15"/>
          <p:cNvSpPr/>
          <p:nvPr/>
        </p:nvSpPr>
        <p:spPr>
          <a:xfrm>
            <a:off x="5267325" y="3436997"/>
            <a:ext cx="515938" cy="102826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brir llave 16"/>
          <p:cNvSpPr/>
          <p:nvPr/>
        </p:nvSpPr>
        <p:spPr>
          <a:xfrm>
            <a:off x="5267325" y="2146516"/>
            <a:ext cx="515938" cy="102826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Guía del Sitio - Usuarios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816894" y="2042965"/>
            <a:ext cx="3358356" cy="93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AR" b="0" i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COMPRAS</a:t>
            </a:r>
            <a:endParaRPr lang="es-MX" dirty="0" smtClean="0"/>
          </a:p>
        </p:txBody>
      </p:sp>
      <p:sp>
        <p:nvSpPr>
          <p:cNvPr id="3" name="Abrir llave 2"/>
          <p:cNvSpPr/>
          <p:nvPr/>
        </p:nvSpPr>
        <p:spPr>
          <a:xfrm>
            <a:off x="5033962" y="1832984"/>
            <a:ext cx="647700" cy="1350531"/>
          </a:xfrm>
          <a:prstGeom prst="leftBrace">
            <a:avLst>
              <a:gd name="adj1" fmla="val 32843"/>
              <a:gd name="adj2" fmla="val 504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6088062" y="1930684"/>
            <a:ext cx="5708650" cy="93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Listado de compras realizadas del usuario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  <p:sp>
        <p:nvSpPr>
          <p:cNvPr id="6" name="Google Shape;101;p14"/>
          <p:cNvSpPr txBox="1">
            <a:spLocks/>
          </p:cNvSpPr>
          <p:nvPr/>
        </p:nvSpPr>
        <p:spPr>
          <a:xfrm>
            <a:off x="1861344" y="4505033"/>
            <a:ext cx="3021806" cy="93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r>
              <a:rPr lang="es-MX" dirty="0" smtClean="0"/>
              <a:t>CARRITO</a:t>
            </a:r>
            <a:endParaRPr lang="es-MX" dirty="0" smtClean="0"/>
          </a:p>
        </p:txBody>
      </p:sp>
      <p:sp>
        <p:nvSpPr>
          <p:cNvPr id="8" name="Abrir llave 7"/>
          <p:cNvSpPr/>
          <p:nvPr/>
        </p:nvSpPr>
        <p:spPr>
          <a:xfrm>
            <a:off x="5033962" y="3416584"/>
            <a:ext cx="647700" cy="3155665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1;p14"/>
          <p:cNvSpPr txBox="1">
            <a:spLocks/>
          </p:cNvSpPr>
          <p:nvPr/>
        </p:nvSpPr>
        <p:spPr>
          <a:xfrm>
            <a:off x="6088062" y="3689350"/>
            <a:ext cx="5708650" cy="302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AR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Listado de productos en el carrito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Acciones (eliminar, seguir comprando, comprar único y comprar todo el carrito)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 smtClean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Monto total</a:t>
            </a: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517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AR" dirty="0" smtClean="0"/>
              <a:t>Guía del Sitio - </a:t>
            </a:r>
            <a:r>
              <a:rPr lang="es-AR" dirty="0" err="1" smtClean="0"/>
              <a:t>Dashboard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947863" y="3708251"/>
            <a:ext cx="2682874" cy="41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DASHBOARD </a:t>
            </a:r>
            <a:endParaRPr lang="es-MX" dirty="0" smtClean="0"/>
          </a:p>
        </p:txBody>
      </p:sp>
      <p:sp>
        <p:nvSpPr>
          <p:cNvPr id="3" name="Abrir llave 2"/>
          <p:cNvSpPr/>
          <p:nvPr/>
        </p:nvSpPr>
        <p:spPr>
          <a:xfrm>
            <a:off x="5014912" y="1719693"/>
            <a:ext cx="647700" cy="4395357"/>
          </a:xfrm>
          <a:prstGeom prst="leftBrace">
            <a:avLst>
              <a:gd name="adj1" fmla="val 32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01;p14"/>
          <p:cNvSpPr txBox="1">
            <a:spLocks/>
          </p:cNvSpPr>
          <p:nvPr/>
        </p:nvSpPr>
        <p:spPr>
          <a:xfrm>
            <a:off x="5967412" y="2171700"/>
            <a:ext cx="5068888" cy="371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Tablero general con principales métricas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Productos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Usuarios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Categorías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Campañas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r>
              <a:rPr lang="es-MX" dirty="0" smtClean="0"/>
              <a:t>Buscador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buSzPts val="2000"/>
              <a:buNone/>
            </a:pP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Pts val="2000"/>
              <a:buFont typeface="Libre Franklin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3282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13805</TotalTime>
  <Words>413</Words>
  <Application>Microsoft Office PowerPoint</Application>
  <PresentationFormat>Panorámica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Libre Franklin</vt:lpstr>
      <vt:lpstr>Arial</vt:lpstr>
      <vt:lpstr>Recorte</vt:lpstr>
      <vt:lpstr>Proyecto Integrador Programación Web Full Stack    Rooster Music</vt:lpstr>
      <vt:lpstr>Equipo</vt:lpstr>
      <vt:lpstr>Objetivo principal</vt:lpstr>
      <vt:lpstr>Objetivo principal</vt:lpstr>
      <vt:lpstr>Guía del Sitio - General</vt:lpstr>
      <vt:lpstr>Guía del Sitio - Productos</vt:lpstr>
      <vt:lpstr>Guía del Sitio - Usuarios</vt:lpstr>
      <vt:lpstr>Guía del Sitio - Usuarios</vt:lpstr>
      <vt:lpstr>Guía del Sitio - Dashboard</vt:lpstr>
      <vt:lpstr>Guía del Sitio</vt:lpstr>
      <vt:lpstr>Roles</vt:lpstr>
      <vt:lpstr>Arquitectura</vt:lpstr>
      <vt:lpstr>Diseño BBDD</vt:lpstr>
      <vt:lpstr>Etapas de desarrollo</vt:lpstr>
      <vt:lpstr>¡Veamos el proyecto!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1 ANÁLISIS EXPLORATORIO DE UN DATASET DE PRECIOS DE PROPIEDADES</dc:title>
  <dc:creator>maria</dc:creator>
  <cp:lastModifiedBy>Alan</cp:lastModifiedBy>
  <cp:revision>253</cp:revision>
  <dcterms:modified xsi:type="dcterms:W3CDTF">2022-01-13T00:13:27Z</dcterms:modified>
</cp:coreProperties>
</file>