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4d68a5c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4d68a5c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d68a5c9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d68a5c9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d68a5c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d68a5c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4d68a5c97_0_1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4d68a5c97_0_1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d68a5c97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d68a5c97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d68a5c97_0_1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d68a5c97_0_1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99" y="115299"/>
            <a:ext cx="824975" cy="8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1024" y="115299"/>
            <a:ext cx="824975" cy="8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Stayin’ Alive: Predicting Shelter in Place Orders Using Twitter Sentiment Analysis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59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Advisor: Dr. Scott Cook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Suzie Tovar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Coronavirus: Governor Executive Orders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00" y="2781904"/>
            <a:ext cx="4853200" cy="225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675" y="1218837"/>
            <a:ext cx="4068226" cy="3283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66360" l="10008" r="11058" t="8371"/>
          <a:stretch/>
        </p:blipFill>
        <p:spPr>
          <a:xfrm>
            <a:off x="176300" y="1017725"/>
            <a:ext cx="4853199" cy="18320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 Model Creation</a:t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73" name="Google Shape;73;p15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5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78" name="Google Shape;78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15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81" name="Google Shape;81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15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84" name="Google Shape;84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" name="Google Shape;86;p15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9" name="Google Shape;89;p15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90" name="Google Shape;90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4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Google Shape;92;p15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15"/>
          <p:cNvGrpSpPr/>
          <p:nvPr/>
        </p:nvGrpSpPr>
        <p:grpSpPr>
          <a:xfrm>
            <a:off x="323500" y="1170475"/>
            <a:ext cx="3362713" cy="1289700"/>
            <a:chOff x="323500" y="1170475"/>
            <a:chExt cx="3362713" cy="1289700"/>
          </a:xfrm>
        </p:grpSpPr>
        <p:sp>
          <p:nvSpPr>
            <p:cNvPr id="94" name="Google Shape;94;p15"/>
            <p:cNvSpPr txBox="1"/>
            <p:nvPr/>
          </p:nvSpPr>
          <p:spPr>
            <a:xfrm>
              <a:off x="323500" y="1170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Sampler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Goal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: Randomly sample dataset with replacement.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Need to randomly sample from dataset because cities can be part of multiple counties.This is due to limitations when scraping data. 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" name="Google Shape;95;p15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6" name="Google Shape;96;p15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97" name="Google Shape;97;p15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Sample Aggregation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Created a matrix in order to have a model that predicts order on a day to day basis. Each row in the matrix representa the status of a county on a day. 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" name="Google Shape;98;p15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4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9" name="Google Shape;99;p15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100" name="Google Shape;100;p15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0B71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15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105" name="Google Shape;105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B714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B71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15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108" name="Google Shape;108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B774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B77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111" name="Google Shape;111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C8148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C81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" name="Google Shape;113;p15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16" name="Google Shape;116;p15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117" name="Google Shape;117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8563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8563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" name="Google Shape;119;p15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20" name="Google Shape;120;p15"/>
          <p:cNvCxnSpPr/>
          <p:nvPr/>
        </p:nvCxnSpPr>
        <p:spPr>
          <a:xfrm rot="10800000">
            <a:off x="2641913" y="1831625"/>
            <a:ext cx="1044300" cy="0"/>
          </a:xfrm>
          <a:prstGeom prst="straightConnector1">
            <a:avLst/>
          </a:prstGeom>
          <a:noFill/>
          <a:ln cap="flat" cmpd="sng" w="9525">
            <a:solidFill>
              <a:srgbClr val="0C8148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21" name="Google Shape;121;p15"/>
          <p:cNvCxnSpPr/>
          <p:nvPr/>
        </p:nvCxnSpPr>
        <p:spPr>
          <a:xfrm rot="10800000">
            <a:off x="2641913" y="3489425"/>
            <a:ext cx="1311000" cy="0"/>
          </a:xfrm>
          <a:prstGeom prst="straightConnector1">
            <a:avLst/>
          </a:prstGeom>
          <a:noFill/>
          <a:ln cap="flat" cmpd="sng" w="9525">
            <a:solidFill>
              <a:srgbClr val="0B7743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22" name="Google Shape;122;p15"/>
          <p:cNvGrpSpPr/>
          <p:nvPr/>
        </p:nvGrpSpPr>
        <p:grpSpPr>
          <a:xfrm>
            <a:off x="5413525" y="1170475"/>
            <a:ext cx="3610650" cy="1289700"/>
            <a:chOff x="5209825" y="399200"/>
            <a:chExt cx="3610650" cy="1289700"/>
          </a:xfrm>
        </p:grpSpPr>
        <p:sp>
          <p:nvSpPr>
            <p:cNvPr id="123" name="Google Shape;123;p15"/>
            <p:cNvSpPr txBox="1"/>
            <p:nvPr/>
          </p:nvSpPr>
          <p:spPr>
            <a:xfrm>
              <a:off x="6696475" y="3992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Cross Validation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 cross validation i performed k-fold.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" name="Google Shape;124;p15"/>
            <p:cNvCxnSpPr/>
            <p:nvPr/>
          </p:nvCxnSpPr>
          <p:spPr>
            <a:xfrm>
              <a:off x="5209825" y="104405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8563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25" name="Google Shape;125;p15"/>
          <p:cNvGrpSpPr/>
          <p:nvPr/>
        </p:nvGrpSpPr>
        <p:grpSpPr>
          <a:xfrm>
            <a:off x="5576475" y="2844575"/>
            <a:ext cx="3610650" cy="1289700"/>
            <a:chOff x="5209825" y="3020450"/>
            <a:chExt cx="3610650" cy="1289700"/>
          </a:xfrm>
        </p:grpSpPr>
        <p:sp>
          <p:nvSpPr>
            <p:cNvPr id="126" name="Google Shape;126;p15"/>
            <p:cNvSpPr txBox="1"/>
            <p:nvPr/>
          </p:nvSpPr>
          <p:spPr>
            <a:xfrm>
              <a:off x="6696475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Hyperparameter </a:t>
              </a: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Tuning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Used sklearn to perform a gridsearch for the following parameters: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Number of leafs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Number of estimators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Learning rate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15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B714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311700" y="1152475"/>
            <a:ext cx="35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Best Model </a:t>
            </a:r>
            <a:r>
              <a:rPr lang="en" sz="1400">
                <a:solidFill>
                  <a:srgbClr val="FFFFFF"/>
                </a:solidFill>
              </a:rPr>
              <a:t>Accuracy</a:t>
            </a:r>
            <a:r>
              <a:rPr lang="en" sz="1400">
                <a:solidFill>
                  <a:srgbClr val="FFFFFF"/>
                </a:solidFill>
              </a:rPr>
              <a:t> Score:  0.9725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Column_0 = cummulative_polarity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Column_1 = cummulative_subjectivity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Column_2 = disaster_declaration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424550" y="1250125"/>
            <a:ext cx="3814800" cy="32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863" y="1381775"/>
            <a:ext cx="3410175" cy="29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 for Stay at Home Classifier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2151250" y="1374325"/>
            <a:ext cx="4625100" cy="29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725" y="1503363"/>
            <a:ext cx="36576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 Tree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5477"/>
            <a:ext cx="8520602" cy="3048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75" y="172500"/>
            <a:ext cx="7596250" cy="47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