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782031"/>
              </p:ext>
            </p:extLst>
          </p:nvPr>
        </p:nvGraphicFramePr>
        <p:xfrm>
          <a:off x="179513" y="980728"/>
          <a:ext cx="8712968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/>
                <a:gridCol w="1872208"/>
                <a:gridCol w="1224136"/>
                <a:gridCol w="720080"/>
                <a:gridCol w="648072"/>
                <a:gridCol w="504056"/>
                <a:gridCol w="504056"/>
                <a:gridCol w="23762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允许空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唯一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err="1" smtClean="0"/>
                        <a:t>employee_id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无符号，填充零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员工姓名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err="1" smtClean="0"/>
                        <a:t>employee_name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MySQL 5.0</a:t>
                      </a:r>
                      <a:r>
                        <a:rPr lang="zh-CN" altLang="en-US" dirty="0" smtClean="0"/>
                        <a:t>起，以字符计算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err="1" smtClean="0"/>
                        <a:t>employee_pwd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gender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“男”，“女”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birthday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19900101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department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39537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user_tb</a:t>
            </a:r>
            <a:r>
              <a:rPr lang="en-US" altLang="zh-CN" dirty="0" smtClean="0"/>
              <a:t>(</a:t>
            </a:r>
            <a:r>
              <a:rPr lang="zh-CN" altLang="en-US" dirty="0" smtClean="0"/>
              <a:t>员工基本信息表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8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039823"/>
              </p:ext>
            </p:extLst>
          </p:nvPr>
        </p:nvGraphicFramePr>
        <p:xfrm>
          <a:off x="323528" y="1556792"/>
          <a:ext cx="849694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656184"/>
                <a:gridCol w="1080120"/>
                <a:gridCol w="648072"/>
                <a:gridCol w="658416"/>
                <a:gridCol w="432048"/>
                <a:gridCol w="432048"/>
                <a:gridCol w="2005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允许空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唯一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sensor_id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转换系数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conver_radio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位小数点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线路名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railway_name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sensor_location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varchar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经纬度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sensor_SN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sensor_state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“失效”“正常”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预应力初始值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stress_init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位小数点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预应力最新值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stress_recent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位小数点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预应力状态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stress_state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“失效”“偏小”“偏大”“正常”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99564" y="1043444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sensor_tb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 smtClean="0"/>
              <a:t>传感器基本信息表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2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49657"/>
              </p:ext>
            </p:extLst>
          </p:nvPr>
        </p:nvGraphicFramePr>
        <p:xfrm>
          <a:off x="467544" y="1700808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296144"/>
                <a:gridCol w="1152128"/>
                <a:gridCol w="792088"/>
                <a:gridCol w="720080"/>
                <a:gridCol w="432048"/>
                <a:gridCol w="504056"/>
                <a:gridCol w="19649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允许空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唯一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自增主键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预应力数据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data_value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位小数点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传感器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sensor_id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外键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更新：</a:t>
                      </a:r>
                      <a:r>
                        <a:rPr lang="en-US" altLang="zh-CN" dirty="0" smtClean="0"/>
                        <a:t>CASCADE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 外键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dirty="0" smtClean="0"/>
                        <a:t>删除</a:t>
                      </a:r>
                      <a:r>
                        <a:rPr lang="en-US" altLang="zh-CN" dirty="0" smtClean="0"/>
                        <a:t>:NO ACTION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更新</a:t>
                      </a:r>
                      <a:r>
                        <a:rPr lang="en-US" altLang="zh-CN" dirty="0" smtClean="0"/>
                        <a:t>:CASCADE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×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2017-10-30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3808" y="1052736"/>
            <a:ext cx="365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sensor_data_tb</a:t>
            </a:r>
            <a:r>
              <a:rPr lang="en-US" altLang="zh-CN" dirty="0" smtClean="0"/>
              <a:t>(</a:t>
            </a:r>
            <a:r>
              <a:rPr lang="zh-CN" altLang="en-US" dirty="0" smtClean="0"/>
              <a:t>传感器历史数据表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8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vey\Desktop\rea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7048042" cy="436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545451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显示读卡器读到的数据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vey\Desktop\rea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71923"/>
            <a:ext cx="7048800" cy="43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0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点击分析数据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08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vey\Desktop\rea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8" y="585070"/>
            <a:ext cx="7344815" cy="45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522920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数据格式不正确时会有提醒，无法正常分析和保存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vey\Desktop\rea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9169"/>
            <a:ext cx="7416824" cy="464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551723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ID </a:t>
            </a:r>
            <a:r>
              <a:rPr lang="zh-CN" altLang="en-US" dirty="0" smtClean="0"/>
              <a:t>数据库无记录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5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318</Words>
  <Application>Microsoft Office PowerPoint</Application>
  <PresentationFormat>全屏显示(4:3)</PresentationFormat>
  <Paragraphs>210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王志文</dc:creator>
  <cp:lastModifiedBy>Tovey</cp:lastModifiedBy>
  <cp:revision>33</cp:revision>
  <dcterms:created xsi:type="dcterms:W3CDTF">2017-10-30T06:26:11Z</dcterms:created>
  <dcterms:modified xsi:type="dcterms:W3CDTF">2017-10-30T11:25:16Z</dcterms:modified>
</cp:coreProperties>
</file>