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5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vey\Desktop\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7148"/>
            <a:ext cx="2602450" cy="218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vey\Desktop\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234" y="2800580"/>
            <a:ext cx="6661820" cy="236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5990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230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470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431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2758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6512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8000" y="122400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75656" y="555526"/>
            <a:ext cx="894511" cy="894511"/>
          </a:xfrm>
          <a:prstGeom prst="ellipse">
            <a:avLst/>
          </a:prstGeom>
          <a:gradFill>
            <a:gsLst>
              <a:gs pos="70000">
                <a:schemeClr val="accent1">
                  <a:lumMod val="75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  <a:gs pos="57000">
                <a:srgbClr val="6384AF"/>
              </a:gs>
            </a:gsLst>
            <a:path path="circle">
              <a:fillToRect l="50000" t="50000" r="50000" b="50000"/>
            </a:path>
          </a:gradFill>
          <a:ln>
            <a:noFill/>
          </a:ln>
          <a:scene3d>
            <a:camera prst="orthographicFront">
              <a:rot lat="0" lon="20699996" rev="0"/>
            </a:camera>
            <a:lightRig rig="threePt" dir="t"/>
          </a:scene3d>
          <a:sp3d>
            <a:bevelT w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1570720" y="1215719"/>
            <a:ext cx="7084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22991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8231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3471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68972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83569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58900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90712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276128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415828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68228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10538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43808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97971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124224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4614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39854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55094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70595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85192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97512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10693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9235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44475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9715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72676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86003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995936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140448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26236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1476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56716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72217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86814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991348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123160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08576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48276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600676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742986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876256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012160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156672" y="1245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78588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430988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583388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738398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884368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7007572" y="126712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139384" y="12563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8028384" y="122384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8189168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8341568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8493968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8646368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820472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972872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125272" y="1234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59904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412304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564704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94314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27584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-36512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108000" y="274800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1229916" y="2769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382316" y="2769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534716" y="2769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958900" y="276956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090712" y="275878"/>
            <a:ext cx="72008" cy="72008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Tovey\Desktop\railway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729" y="639655"/>
            <a:ext cx="663938" cy="576064"/>
          </a:xfrm>
          <a:prstGeom prst="rect">
            <a:avLst/>
          </a:prstGeom>
          <a:noFill/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516526" y="639655"/>
            <a:ext cx="5783430" cy="52322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zh-CN" altLang="en-US" sz="2800" dirty="0" smtClean="0">
                <a:ln w="31750" cmpd="thickThin">
                  <a:solidFill>
                    <a:schemeClr val="tx1">
                      <a:alpha val="67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大型预应力预制构件管理系统</a:t>
            </a:r>
            <a:endParaRPr lang="zh-CN" altLang="en-US" sz="2800" dirty="0">
              <a:ln w="31750" cmpd="thickThin">
                <a:solidFill>
                  <a:schemeClr val="tx1">
                    <a:alpha val="67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0" y="1514103"/>
            <a:ext cx="5627688" cy="62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4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4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王志文</dc:creator>
  <cp:lastModifiedBy>Tovey</cp:lastModifiedBy>
  <cp:revision>26</cp:revision>
  <dcterms:created xsi:type="dcterms:W3CDTF">2017-01-23T05:06:06Z</dcterms:created>
  <dcterms:modified xsi:type="dcterms:W3CDTF">2017-01-26T09:40:44Z</dcterms:modified>
</cp:coreProperties>
</file>