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11F62-B3EC-4854-955F-E89EB821AAAE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8C355-8335-4D1D-AA3F-CA8B21E89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5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49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75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2622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20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6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0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2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5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96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20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23F61-8DE1-473F-AC7D-43809DAD4F3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5D6DD9-0F7A-4155-89A8-3182662307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3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AF0DD4-B517-4424-B4E4-E359714C8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0"/>
            <a:ext cx="9133114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403BE4-3D29-44FC-98DA-B50907B7A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95" y="1349689"/>
            <a:ext cx="7766936" cy="1220550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블록체인 기술의 이해와 활용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1E1C57-F8E1-4D8F-BCB9-74D546CC72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3409259"/>
            <a:ext cx="52311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수업 이름: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AI사무업무활용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본인 이름 및 학번: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이태우, 202070603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소속: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전자공학과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과제: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4주차 과제 </a:t>
            </a:r>
          </a:p>
        </p:txBody>
      </p:sp>
    </p:spTree>
    <p:extLst>
      <p:ext uri="{BB962C8B-B14F-4D97-AF65-F5344CB8AC3E}">
        <p14:creationId xmlns:p14="http://schemas.microsoft.com/office/powerpoint/2010/main" val="230582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F6899-7224-493C-8404-0942A3E8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기술 개요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6078ED2-5453-4B4E-BF1C-3A73AC3FB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2126458"/>
            <a:ext cx="89451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분산 원장 기술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안전하게 연결된 기록(블록)의 지속적으로 증가하는 목록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비즈니스 네트워크 내 거래 기록 및 자산 추적 용이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암호화폐의 기반 기술, 인터넷 이후 중요한 발명품 중 하나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본 발표에서는 블록체인 기술의 핵심 개념과 중요성을 간략히 소개합니다. </a:t>
            </a:r>
          </a:p>
        </p:txBody>
      </p:sp>
    </p:spTree>
    <p:extLst>
      <p:ext uri="{BB962C8B-B14F-4D97-AF65-F5344CB8AC3E}">
        <p14:creationId xmlns:p14="http://schemas.microsoft.com/office/powerpoint/2010/main" val="411242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70B60-81E8-4BAF-B482-E1B8C37D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역사와 탄생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A3262-FA9D-4B24-AC6C-C71C5A19E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248" y="3532189"/>
            <a:ext cx="859666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화폐 진화: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물물교환부터 디지털 화폐까지 발전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선구자: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무결성 및 불변성 연구 (데이비드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스튜어트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비트코인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탄생 (2009):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사토시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나카모토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탈중앙화 디지털 통화 시스템 제시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F85D3-050A-4C1E-A751-96FD207DFE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8635" r="2162" b="26839"/>
          <a:stretch/>
        </p:blipFill>
        <p:spPr>
          <a:xfrm>
            <a:off x="797076" y="1930400"/>
            <a:ext cx="6692295" cy="26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97B3F-4B9F-4160-8B86-B3C682F7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핵심 원리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45B2AB-2B3C-4ABB-B15C-D9FA2ADC0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탈중앙화: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중앙 기관 없이 네트워크 참여자에게 통제 권한 분산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불변성: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기록된 데이터는 변경 또는 삭제 불가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투명성: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퍼블릭 블록체인에서 거래는 공개적으로 기록 및 확인 가능 </a:t>
            </a:r>
          </a:p>
        </p:txBody>
      </p:sp>
    </p:spTree>
    <p:extLst>
      <p:ext uri="{BB962C8B-B14F-4D97-AF65-F5344CB8AC3E}">
        <p14:creationId xmlns:p14="http://schemas.microsoft.com/office/powerpoint/2010/main" val="69854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18C2F-3AEF-4ED1-A7FB-3B22181B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핵심 원리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F9D3-4777-4858-8EA4-36B86BF0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보안성 및 암호화</a:t>
            </a:r>
            <a:r>
              <a:rPr lang="en-US" altLang="ko-KR" b="1" dirty="0"/>
              <a:t>:</a:t>
            </a:r>
            <a:r>
              <a:rPr lang="ko-KR" altLang="en-US" dirty="0"/>
              <a:t> 암호화 기술로 데이터 보호 및 무결성 유지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합의 메커니즘</a:t>
            </a:r>
            <a:r>
              <a:rPr lang="en-US" altLang="ko-KR" b="1" dirty="0"/>
              <a:t>:</a:t>
            </a:r>
            <a:r>
              <a:rPr lang="ko-KR" altLang="en-US" dirty="0"/>
              <a:t> 네트워크 참여자 간 거래 유효성 합의 </a:t>
            </a:r>
            <a:r>
              <a:rPr lang="en-US" altLang="ko-KR" dirty="0"/>
              <a:t>(</a:t>
            </a:r>
            <a:r>
              <a:rPr lang="en-US" altLang="ko-KR" dirty="0" err="1"/>
              <a:t>PoW</a:t>
            </a:r>
            <a:r>
              <a:rPr lang="en-US" altLang="ko-KR" dirty="0"/>
              <a:t>, </a:t>
            </a:r>
            <a:r>
              <a:rPr lang="en-US" altLang="ko-KR" dirty="0" err="1"/>
              <a:t>PoS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분산 원장 기술 </a:t>
            </a:r>
            <a:r>
              <a:rPr lang="en-US" altLang="ko-KR" b="1" dirty="0"/>
              <a:t>(DLT):</a:t>
            </a:r>
            <a:r>
              <a:rPr lang="ko-KR" altLang="en-US" dirty="0"/>
              <a:t> 모든 참여자가 동일한 거래 내역 복사본 보유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2B69F-1C69-4C1A-BA56-3B253443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76" y="2805580"/>
            <a:ext cx="7051523" cy="37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8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C4537-0505-4A8B-B931-7F3D537D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블록체인의 구조 및 작동 방식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828CB4-DA3D-4863-AB66-C69EC9FEEA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블록: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이전 블록 해시, 타임스탬프, 거래 데이터 포함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체인: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블록들이 해시로 연결되어 순차적으로 형성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머클 트리: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블록 내 거래 데이터 무결성 검증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작동 방식: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거래 기록 및 검증 -&gt; 새로운 블록 생성 -&gt; 블록체인 추가 </a:t>
            </a:r>
          </a:p>
        </p:txBody>
      </p:sp>
    </p:spTree>
    <p:extLst>
      <p:ext uri="{BB962C8B-B14F-4D97-AF65-F5344CB8AC3E}">
        <p14:creationId xmlns:p14="http://schemas.microsoft.com/office/powerpoint/2010/main" val="219464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92003EA-1589-454C-BCCB-0CE7FF92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1355062"/>
            <a:ext cx="7435528" cy="35725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06B071-A430-40D9-A786-7995D435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유형의 블록체인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D0A80B-9A97-4C42-9EDA-3C9D09AAA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734" y="3481389"/>
            <a:ext cx="859666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퍼블릭 블록체인: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누구나 참여 가능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비트코인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이더리움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프라이빗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블록체인: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허가된 네트워크, 단일 조직 통제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컨소시엄 블록체인: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조직 그룹이 관리하는 허가된 블록체인 </a:t>
            </a:r>
          </a:p>
        </p:txBody>
      </p:sp>
    </p:spTree>
    <p:extLst>
      <p:ext uri="{BB962C8B-B14F-4D97-AF65-F5344CB8AC3E}">
        <p14:creationId xmlns:p14="http://schemas.microsoft.com/office/powerpoint/2010/main" val="168210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854D6-6D62-452E-AC1E-01156915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기술의 활용 사례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8B1513-ECF8-476E-884F-D4B2F692B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3" y="2577106"/>
            <a:ext cx="80421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금융 분야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암호화폐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국경 간 결제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결제 시스템 개선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공급망 관리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투명성 및 추적성 향상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진위성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확인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효율성 증대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헬스케어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의료 기록 관리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의약품 공급망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정부 및 공공 부문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투표 시스템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디지털 신원 관리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토지 소유권 기록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기타 산업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지적 재산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미디어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부동산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에너지 등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7ACA15-5366-455A-9081-B70D6941F6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7" y="2632982"/>
            <a:ext cx="8194523" cy="41161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BE6B41-CA04-4950-865D-E7E24526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향후 전망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C1A01B-25AA-4BC5-BF71-6820A5474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591" y="-9987"/>
            <a:ext cx="8596668" cy="3880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다양한 산업에서 블록체인 기술 채택 증가 및 발전 지속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확장성, 상호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운용성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개인 정보 보호 분야 기술 발전 기대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스마트 계약,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디앱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 새로운 기술 등장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비즈니스, 데이터 관리, 상호 작용 방식 혁신 잠재력 보유 </a:t>
            </a:r>
          </a:p>
        </p:txBody>
      </p:sp>
    </p:spTree>
    <p:extLst>
      <p:ext uri="{BB962C8B-B14F-4D97-AF65-F5344CB8AC3E}">
        <p14:creationId xmlns:p14="http://schemas.microsoft.com/office/powerpoint/2010/main" val="10815015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378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Trebuchet MS</vt:lpstr>
      <vt:lpstr>Wingdings 3</vt:lpstr>
      <vt:lpstr>패싯</vt:lpstr>
      <vt:lpstr>블록체인 기술의 이해와 활용 </vt:lpstr>
      <vt:lpstr>블록체인 기술 개요</vt:lpstr>
      <vt:lpstr>블록체인의 역사와 탄생</vt:lpstr>
      <vt:lpstr>블록체인의 핵심 원리 (1)</vt:lpstr>
      <vt:lpstr>블록체인의 핵심 원리 (2)</vt:lpstr>
      <vt:lpstr>블록체인의 구조 및 작동 방식</vt:lpstr>
      <vt:lpstr>다양한 유형의 블록체인</vt:lpstr>
      <vt:lpstr>블록체인 기술의 활용 사례</vt:lpstr>
      <vt:lpstr>결론 및 향후 전망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기술의 이해와 활용</dc:title>
  <dc:creator>kw</dc:creator>
  <cp:lastModifiedBy>kw</cp:lastModifiedBy>
  <cp:revision>3</cp:revision>
  <dcterms:created xsi:type="dcterms:W3CDTF">2025-03-27T03:42:40Z</dcterms:created>
  <dcterms:modified xsi:type="dcterms:W3CDTF">2025-03-27T04:10:42Z</dcterms:modified>
</cp:coreProperties>
</file>