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82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181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128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0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11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628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3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01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59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892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91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3142-7850-45EE-9A26-DDCA818E0759}" type="datetimeFigureOut">
              <a:rPr lang="he-IL" smtClean="0"/>
              <a:t>ו'/אלול/תש"ף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A56F-FB21-47CB-97DE-D92B420D03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000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5AEF330F-D69F-4181-A57E-D1B6AB2F0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95270"/>
              </p:ext>
            </p:extLst>
          </p:nvPr>
        </p:nvGraphicFramePr>
        <p:xfrm>
          <a:off x="2599532" y="1039091"/>
          <a:ext cx="13064837" cy="3291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17840849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78622195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74089122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87298116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7297069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409498576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40585552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5480129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87909621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422432904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60710622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8351755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5799002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30654744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45433355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2364864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6172169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52679626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280255830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942863789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4068426126"/>
                    </a:ext>
                  </a:extLst>
                </a:gridCol>
                <a:gridCol w="369917">
                  <a:extLst>
                    <a:ext uri="{9D8B030D-6E8A-4147-A177-3AD203B41FA5}">
                      <a16:colId xmlns:a16="http://schemas.microsoft.com/office/drawing/2014/main" val="1782535713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2720835100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982625342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231545773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536317981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2046650101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2415657637"/>
                    </a:ext>
                  </a:extLst>
                </a:gridCol>
                <a:gridCol w="471054">
                  <a:extLst>
                    <a:ext uri="{9D8B030D-6E8A-4147-A177-3AD203B41FA5}">
                      <a16:colId xmlns:a16="http://schemas.microsoft.com/office/drawing/2014/main" val="2889899531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1712378117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65831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8329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130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47037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38189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59993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536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02713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1222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5503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30</Words>
  <Application>Microsoft Office PowerPoint</Application>
  <PresentationFormat>מותאם אישית</PresentationFormat>
  <Paragraphs>30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פינחסי</dc:creator>
  <cp:lastModifiedBy>פינחסי</cp:lastModifiedBy>
  <cp:revision>1</cp:revision>
  <dcterms:created xsi:type="dcterms:W3CDTF">2020-08-26T20:35:24Z</dcterms:created>
  <dcterms:modified xsi:type="dcterms:W3CDTF">2020-08-26T21:29:45Z</dcterms:modified>
</cp:coreProperties>
</file>