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ngsana New" panose="02020603050405020304" pitchFamily="18" charset="-34"/>
      <p:regular r:id="rId12"/>
      <p:bold r:id="rId13"/>
      <p:italic r:id="rId14"/>
      <p:boldItalic r:id="rId15"/>
    </p:embeddedFont>
    <p:embeddedFont>
      <p:font typeface="Cordia New" panose="020B0304020202020204" pitchFamily="34" charset="-34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TH SarabunPSK" panose="020B0500040200020003" charset="-34"/>
      <p:regular r:id="rId24"/>
      <p:bold r:id="rId25"/>
      <p:italic r:id="rId26"/>
      <p:boldItalic r:id="rId27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02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86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30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0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22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558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63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0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40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080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90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1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460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68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054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71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7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AF53-1F52-45A5-A8FD-4ADAFC22E41B}" type="datetimeFigureOut">
              <a:rPr lang="th-TH" smtClean="0"/>
              <a:t>20/12/59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3BDD-9690-49B9-9C6E-CD0CC66B483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80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MU map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84498"/>
          </a:xfrm>
        </p:spPr>
        <p:txBody>
          <a:bodyPr>
            <a:noAutofit/>
          </a:bodyPr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ปฏิพล ลีลากรกิจ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5613265 EGCO</a:t>
            </a:r>
          </a:p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สิทธิโชติ เชษฐสิงห์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5613283 EGCO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383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/>
              <a:t>Contact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หน้านี้เป็นหน้าแสดงชื่อ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สกุล รหัสนักศึกษา และมหาวิทยาลัยของผู้จัดทำ สามารถใช้สองนิ้วกดเพื่อจะแสดงรายชื่อของผู้จัดทำ</a:t>
            </a:r>
          </a:p>
        </p:txBody>
      </p:sp>
      <p:pic>
        <p:nvPicPr>
          <p:cNvPr id="6" name="Picture 5" descr="https://scontent.fbkk2-3.fna.fbcdn.net/v/t34.0-12/15645035_10206545125341729_1563149025_n.png?oh=42aebdaa036f9cf8b2db150a659e089d&amp;oe=585960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1456608"/>
            <a:ext cx="2702560" cy="4469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5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MU Map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เป็นแอปพลิเคชั่นสำหรับค้นหาเส้นทางหรือค้นหาสถาที่ต่างๆภายในมหาวิทยาลัยมหิดล โดยสามารถดูได้ว่า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ATM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ป้ายรถราง ร้านกาแฟ ร้านอาหาร คณะต่างๆ อยู่ส่วนใดภายในมหาวิทยาลัยมหิดล หรือสามารถดูได้ว่าตัวผู้ใช้นั้นอยู่ใกล้สถานที่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ATM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ร้านกาแฟได้ อีกทั้งยังสามารถเลือกลิสต์สถานที่ต่างๆเพื่อบอกเส้นทางไปยังจุดหมายปลายทางได้อีกด้วย</a:t>
            </a:r>
          </a:p>
        </p:txBody>
      </p:sp>
    </p:spTree>
    <p:extLst>
      <p:ext uri="{BB962C8B-B14F-4D97-AF65-F5344CB8AC3E}">
        <p14:creationId xmlns:p14="http://schemas.microsoft.com/office/powerpoint/2010/main" val="31637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GPS: Location Server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ใช้ในการระบุตำแหน่งปัจจุบัน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Direction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เป็นการวาดเส้นทางจากจุดเริ่มต้นไปยังจุดหมายปลายทาง โดยใช้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Map API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เข้ามาช่วย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Multi-touch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ใช้สองนิ้วกดเพื่อแสดงรายชื่อผู้จัดทำ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833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แอปพลิเคชั่นนี้ใช้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Connect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MySQL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และเก็บข้อมูลของสถานที่ต่างๆมีรายละเอียดดังรูป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3632835"/>
            <a:ext cx="5731510" cy="15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0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 err="1"/>
              <a:t>MUMap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หน้านี้เป็นแผนที่ภายในมหาวิทยาลัยมหิดล สามารถดูได้ว่าขณะนี้ผู้ใช้อยู่ส่วนใดในมหาวิทยาลัย สามารถเลือกดูเส้นทางการวิ่งของรถรางสายต่างๆ หรือดูได้ว่าป้ายรถราง ตู้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ATM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ร้านอาหารหรือร้านกาแฟและสถานที่ต่างๆ ภายในมหาวิทยาลัยได้ 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 descr="https://scontent.fbkk2-3.fna.fbcdn.net/v/t34.0-12/15554716_10206545062540159_571784813_n.png?oh=943796cd87e5e5eb705502a6cfb2f659&amp;oe=5859A9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70" y="1546529"/>
            <a:ext cx="2842260" cy="467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6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/>
              <a:t>Near By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ในหน้านี้จะสามารถบอกได้ว่าในระยะใกล้ๆรอบตัวผู้ใช้นั้นมี ตู้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ATM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ป้ายรถราง ร้านอาหารหรือร้านกาแฟ  ใดอยู่ใกล้ตัวผู้ใช้บ้าง</a:t>
            </a:r>
          </a:p>
        </p:txBody>
      </p:sp>
      <p:pic>
        <p:nvPicPr>
          <p:cNvPr id="5" name="Picture 4" descr="https://scontent.fbkk2-3.fna.fbcdn.net/v/t34.0-12/15644338_10206545178143049_435097439_n.png?oh=6069a64ba46edd1d8654be06ec1efa02&amp;oe=58595A2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410887"/>
            <a:ext cx="2673350" cy="437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21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/>
              <a:t>Navigation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ในหน้านี้เป็นการนำทาง ผู้ใช้สามารถค้นหาเส้นทางจากที่ที่ผู้ใช้อยู่หรือสถานที่ใกล้เคียง ไปยังสถานที่ต่างๆภายในมหาวิทยาลัย โดยจะมีปุ่มเมื่อกดแล้วจะแสดงลิสต์สถานที่ต่างๆภายในมหาวิทยาลัยให้ สามารถกดเลือกสถานที่ได้เลยจากลิสต์ </a:t>
            </a:r>
          </a:p>
        </p:txBody>
      </p:sp>
      <p:pic>
        <p:nvPicPr>
          <p:cNvPr id="6" name="Picture 5" descr="https://scontent.fbkk2-3.fna.fbcdn.net/v/t34.0-12/15666059_10206545183423181_536623578_n.png?oh=0be7a8618c9daa8c083831c8d3e8033c&amp;oe=5859B68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68" y="1728185"/>
            <a:ext cx="2760663" cy="449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78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/>
              <a:t>Tram Stop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ในหน้านี้จะสามารถบอกป้ายรถรางสาย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1,2,3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ที่อยู่ใกล้ตัวผู้ใช้ และยังสามารถบอกเส้นทางไปยังสถานที่ต่างๆได้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https://scontent.fbkk2-3.fna.fbcdn.net/v/t34.0-12/15644459_10206545185983245_2091326208_n.png?oh=8af5f086df104d60d84b88cec98a7d5e&amp;oe=58597DE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1525188"/>
            <a:ext cx="2692718" cy="4445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7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01532"/>
            <a:ext cx="1031748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</a:t>
            </a:r>
            <a:r>
              <a:rPr lang="th-TH" b="1" dirty="0"/>
              <a:t> </a:t>
            </a:r>
            <a:r>
              <a:rPr lang="en-US" b="1" dirty="0"/>
              <a:t>Interface</a:t>
            </a:r>
            <a:r>
              <a:rPr lang="en-US" dirty="0"/>
              <a:t>: </a:t>
            </a:r>
            <a:r>
              <a:rPr lang="en-US" b="1" dirty="0"/>
              <a:t>This is </a:t>
            </a:r>
            <a:r>
              <a:rPr lang="en-US" b="1" dirty="0" err="1"/>
              <a:t>Mahidol</a:t>
            </a:r>
            <a:r>
              <a:rPr lang="en-US" b="1" dirty="0"/>
              <a:t> University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0" y="2194560"/>
            <a:ext cx="5974080" cy="4024125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หน้านี้เป็นหน้าโชว์ลิสต์ทุกอย่างที่อยู่ในมหาวิทยาลัยมหิดล ไม่ว่าจะเป็น สถานที่ ตู้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ATM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ร้านกาแฟหรือร้านอาหาร และสามารถบอกได้ว่าสิ่งเหล่านั้นอยู่ในส่วนใดของมหาวิทยาลัยมหิดล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https://scontent.fbkk2-3.fna.fbcdn.net/v/t34.0-12/15666089_10206545178863067_1961953294_n.png?oh=1fc3607c50e4939b1148b7507da33378&amp;oe=58597AC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30" y="1628730"/>
            <a:ext cx="2811939" cy="4589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5478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312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Cordia New</vt:lpstr>
      <vt:lpstr>Arial</vt:lpstr>
      <vt:lpstr>Century Gothic</vt:lpstr>
      <vt:lpstr>TH SarabunPSK</vt:lpstr>
      <vt:lpstr>Vapor Trail</vt:lpstr>
      <vt:lpstr>MU map</vt:lpstr>
      <vt:lpstr>Description </vt:lpstr>
      <vt:lpstr>Features</vt:lpstr>
      <vt:lpstr>Database</vt:lpstr>
      <vt:lpstr>User Interface: MUMap </vt:lpstr>
      <vt:lpstr>User Interface: Near By </vt:lpstr>
      <vt:lpstr>User Interface: Navigation </vt:lpstr>
      <vt:lpstr>User Interface: Tram Stop</vt:lpstr>
      <vt:lpstr>User Interface: This is Mahidol University </vt:lpstr>
      <vt:lpstr>User Interface: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 map</dc:title>
  <dc:creator>USER</dc:creator>
  <cp:lastModifiedBy>EXwOt 22u</cp:lastModifiedBy>
  <cp:revision>3</cp:revision>
  <dcterms:created xsi:type="dcterms:W3CDTF">2016-12-19T15:14:41Z</dcterms:created>
  <dcterms:modified xsi:type="dcterms:W3CDTF">2016-12-20T05:44:36Z</dcterms:modified>
</cp:coreProperties>
</file>