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Relationship Id="rId29" Type="http://schemas.openxmlformats.org/officeDocument/2006/relationships/image" Target="../media/image79.png"/><Relationship Id="rId30" Type="http://schemas.openxmlformats.org/officeDocument/2006/relationships/image" Target="../media/image80.png"/><Relationship Id="rId31" Type="http://schemas.openxmlformats.org/officeDocument/2006/relationships/image" Target="../media/image81.png"/><Relationship Id="rId32" Type="http://schemas.openxmlformats.org/officeDocument/2006/relationships/image" Target="../media/image82.png"/><Relationship Id="rId33" Type="http://schemas.openxmlformats.org/officeDocument/2006/relationships/image" Target="../media/image83.png"/><Relationship Id="rId34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205220"/>
            <a:ext cx="14892332" cy="9526336"/>
            <a:chOff x="1727972" y="1205220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557948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205220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127343"/>
            <a:ext cx="14892332" cy="9526336"/>
            <a:chOff x="1645941" y="1127343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635825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127343"/>
              <a:ext cx="14892332" cy="95263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396" y="2328214"/>
            <a:ext cx="16040288" cy="48022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78787" y="8803002"/>
            <a:ext cx="14226640" cy="1182280"/>
            <a:chOff x="1978787" y="8803002"/>
            <a:chExt cx="14226640" cy="11822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8787" y="8803002"/>
              <a:ext cx="14226640" cy="118228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72958" y="7101461"/>
            <a:ext cx="6486488" cy="19283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962045" y="9084707"/>
            <a:ext cx="17131725" cy="710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2405" y="1317727"/>
            <a:ext cx="3134723" cy="16920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82938" y="8171618"/>
            <a:ext cx="1296486" cy="1086149"/>
            <a:chOff x="11482938" y="8171618"/>
            <a:chExt cx="1296486" cy="1086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4380000">
              <a:off x="11482938" y="8171618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39566" y="1777965"/>
            <a:ext cx="4233593" cy="8215892"/>
            <a:chOff x="3439566" y="1777965"/>
            <a:chExt cx="4233593" cy="82158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9566" y="1777965"/>
              <a:ext cx="4233593" cy="82158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52747" y="1777965"/>
            <a:ext cx="4344726" cy="8215892"/>
            <a:chOff x="9252747" y="1777965"/>
            <a:chExt cx="4344726" cy="82158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52747" y="1777965"/>
              <a:ext cx="4344726" cy="82158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19339" y="4866834"/>
            <a:ext cx="1274047" cy="1088298"/>
            <a:chOff x="4919339" y="4866834"/>
            <a:chExt cx="1274047" cy="10882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9339" y="4866834"/>
              <a:ext cx="1274047" cy="10882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55707" y="8441058"/>
            <a:ext cx="1296486" cy="1086149"/>
            <a:chOff x="6255707" y="8441058"/>
            <a:chExt cx="1296486" cy="10861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600000">
              <a:off x="6255707" y="8441058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17456" y="8637306"/>
            <a:ext cx="1277813" cy="760846"/>
            <a:chOff x="4917456" y="8637306"/>
            <a:chExt cx="1277813" cy="7608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7456" y="8637306"/>
              <a:ext cx="1277813" cy="7608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24957" y="4815469"/>
            <a:ext cx="1194703" cy="1088298"/>
            <a:chOff x="10824957" y="4815469"/>
            <a:chExt cx="1194703" cy="10882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24957" y="4815469"/>
              <a:ext cx="1194703" cy="108829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34767" y="8714693"/>
            <a:ext cx="1277813" cy="760846"/>
            <a:chOff x="10834767" y="8714693"/>
            <a:chExt cx="1277813" cy="76084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34767" y="8714693"/>
              <a:ext cx="1277813" cy="76084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9793" y="6413874"/>
            <a:ext cx="4583324" cy="257634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162068" y="7739899"/>
            <a:ext cx="1345398" cy="1127125"/>
            <a:chOff x="10162068" y="7739899"/>
            <a:chExt cx="1345398" cy="11271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7160000">
              <a:off x="10162068" y="7739899"/>
              <a:ext cx="1345398" cy="11271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23958" y="3682078"/>
            <a:ext cx="1345398" cy="1127125"/>
            <a:chOff x="10123958" y="3682078"/>
            <a:chExt cx="1345398" cy="11271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7160000">
              <a:off x="10123958" y="3682078"/>
              <a:ext cx="1345398" cy="11271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73550" y="5059756"/>
            <a:ext cx="1296486" cy="1086149"/>
            <a:chOff x="6373550" y="5059756"/>
            <a:chExt cx="1296486" cy="10861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9600000">
              <a:off x="6373550" y="5059756"/>
              <a:ext cx="1296486" cy="108614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36740" y="3119592"/>
            <a:ext cx="4583324" cy="2576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205220"/>
            <a:ext cx="14892332" cy="9526336"/>
            <a:chOff x="1727972" y="1205220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557948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205220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127343"/>
            <a:ext cx="14892332" cy="9526336"/>
            <a:chOff x="1645941" y="1127343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635825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127343"/>
              <a:ext cx="14892332" cy="95263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9029" y="347063"/>
            <a:ext cx="5986829" cy="33081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24562" y="2675162"/>
            <a:ext cx="7106153" cy="14011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17924" y="4876181"/>
            <a:ext cx="7533867" cy="14011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5867" y="5710924"/>
            <a:ext cx="9557914" cy="1485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26820" y="3538798"/>
            <a:ext cx="9289343" cy="1485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43609" y="7057333"/>
            <a:ext cx="4056505" cy="14011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45867" y="7920962"/>
            <a:ext cx="10579352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6014" y="4150358"/>
            <a:ext cx="14581751" cy="3933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205220"/>
            <a:ext cx="14892332" cy="9526336"/>
            <a:chOff x="1727972" y="1205220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557948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205220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127343"/>
            <a:ext cx="14892332" cy="9526336"/>
            <a:chOff x="1645941" y="1127343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635825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127343"/>
              <a:ext cx="14892332" cy="95263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1293" y="768371"/>
            <a:ext cx="4607193" cy="35944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88660" y="3124294"/>
            <a:ext cx="3526476" cy="22244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35708" y="5115322"/>
            <a:ext cx="4772324" cy="2091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45231" y="7065456"/>
            <a:ext cx="4886610" cy="209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205220"/>
            <a:ext cx="14892332" cy="9526336"/>
            <a:chOff x="1727972" y="1205220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557948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205220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127343"/>
            <a:ext cx="14892332" cy="9526336"/>
            <a:chOff x="1645941" y="1127343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635825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127343"/>
              <a:ext cx="14892332" cy="95263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532" y="302334"/>
            <a:ext cx="4520562" cy="33366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45998" y="3065851"/>
            <a:ext cx="5535372" cy="14011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65047" y="6536057"/>
            <a:ext cx="3511401" cy="14011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03867" y="7337628"/>
            <a:ext cx="8938095" cy="1485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2914" y="3939010"/>
            <a:ext cx="12068390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1165" y="1858021"/>
            <a:ext cx="4571429" cy="8327563"/>
            <a:chOff x="6731165" y="1858021"/>
            <a:chExt cx="4571429" cy="83275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1165" y="1858021"/>
              <a:ext cx="4571429" cy="83275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70983" y="1984329"/>
            <a:ext cx="2847496" cy="1370958"/>
            <a:chOff x="8870983" y="1984329"/>
            <a:chExt cx="2847496" cy="13709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70983" y="1984329"/>
              <a:ext cx="2847496" cy="13709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39495" y="3119229"/>
            <a:ext cx="1643424" cy="1376801"/>
            <a:chOff x="11339495" y="3119229"/>
            <a:chExt cx="1643424" cy="13768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11339495" y="3119229"/>
              <a:ext cx="1643424" cy="13768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50430" y="1523994"/>
            <a:ext cx="3237647" cy="17110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89254" y="3655249"/>
            <a:ext cx="2875658" cy="253454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6744" y="931340"/>
            <a:ext cx="6380486" cy="3147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99242" y="2201008"/>
            <a:ext cx="4240084" cy="7917971"/>
            <a:chOff x="2799242" y="2201008"/>
            <a:chExt cx="4240084" cy="791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9242" y="2201008"/>
              <a:ext cx="4240084" cy="79179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1970464"/>
            <a:ext cx="4304057" cy="7917971"/>
            <a:chOff x="9142857" y="1970464"/>
            <a:chExt cx="4304057" cy="79179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1970464"/>
              <a:ext cx="4304057" cy="79179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12870" y="1587489"/>
            <a:ext cx="3007809" cy="16593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09676" y="6334866"/>
            <a:ext cx="5193670" cy="2500549"/>
            <a:chOff x="8609676" y="6334866"/>
            <a:chExt cx="5193670" cy="25005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9676" y="6334866"/>
              <a:ext cx="5193670" cy="25005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24842" y="2553307"/>
            <a:ext cx="853987" cy="715439"/>
            <a:chOff x="10924842" y="2553307"/>
            <a:chExt cx="853987" cy="7154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7680000">
              <a:off x="10924842" y="2553307"/>
              <a:ext cx="853987" cy="7154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29823" y="2521321"/>
            <a:ext cx="1177242" cy="566796"/>
            <a:chOff x="9629823" y="2521321"/>
            <a:chExt cx="1177242" cy="5667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29823" y="2521321"/>
              <a:ext cx="1177242" cy="5667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35760" y="3863923"/>
            <a:ext cx="1659126" cy="619138"/>
            <a:chOff x="9635760" y="3863923"/>
            <a:chExt cx="1659126" cy="6191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35760" y="3863923"/>
              <a:ext cx="1659126" cy="619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777941" y="4560107"/>
            <a:ext cx="1153144" cy="685479"/>
            <a:chOff x="8777941" y="4560107"/>
            <a:chExt cx="1153144" cy="6854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77941" y="4560107"/>
              <a:ext cx="1153144" cy="6854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42513" y="3339325"/>
            <a:ext cx="1659126" cy="619138"/>
            <a:chOff x="11742513" y="3339325"/>
            <a:chExt cx="1659126" cy="6191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42513" y="3339325"/>
              <a:ext cx="1659126" cy="6191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454670" y="3957110"/>
            <a:ext cx="853987" cy="715439"/>
            <a:chOff x="12454670" y="3957110"/>
            <a:chExt cx="853987" cy="71543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160000">
              <a:off x="12454670" y="3957110"/>
              <a:ext cx="853987" cy="71543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93575" y="4558512"/>
            <a:ext cx="853987" cy="715439"/>
            <a:chOff x="10893575" y="4558512"/>
            <a:chExt cx="853987" cy="71543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340000">
              <a:off x="10893575" y="4558512"/>
              <a:ext cx="853987" cy="7154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350440" y="5192226"/>
            <a:ext cx="558767" cy="468115"/>
            <a:chOff x="9350440" y="5192226"/>
            <a:chExt cx="558767" cy="46811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340000">
              <a:off x="9350440" y="5192226"/>
              <a:ext cx="558767" cy="4681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823776" y="7227421"/>
            <a:ext cx="1072188" cy="715439"/>
            <a:chOff x="13823776" y="7227421"/>
            <a:chExt cx="1072188" cy="71543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440000">
              <a:off x="13823776" y="7227421"/>
              <a:ext cx="1072188" cy="7154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776604" y="9000929"/>
            <a:ext cx="1361136" cy="810459"/>
            <a:chOff x="10776604" y="9000929"/>
            <a:chExt cx="1361136" cy="81045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76604" y="9000929"/>
              <a:ext cx="1361136" cy="8104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169102" y="9050542"/>
            <a:ext cx="1277813" cy="760846"/>
            <a:chOff x="12169102" y="9050542"/>
            <a:chExt cx="1277813" cy="76084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69102" y="9050542"/>
              <a:ext cx="1277813" cy="76084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331956" y="8730778"/>
            <a:ext cx="1296486" cy="1086149"/>
            <a:chOff x="9331956" y="8730778"/>
            <a:chExt cx="1296486" cy="108614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880000">
              <a:off x="9331956" y="8730778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515521" y="9300407"/>
            <a:ext cx="985519" cy="825632"/>
            <a:chOff x="13515521" y="9300407"/>
            <a:chExt cx="985519" cy="8256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6960000">
              <a:off x="13515521" y="9300407"/>
              <a:ext cx="985519" cy="82563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79742" y="2472243"/>
            <a:ext cx="3332429" cy="135772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326559" y="1368526"/>
            <a:ext cx="3303858" cy="135772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201120" y="4047619"/>
            <a:ext cx="3398219" cy="143809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580571" y="4762257"/>
            <a:ext cx="2134192" cy="118032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822476" y="5163523"/>
            <a:ext cx="2115144" cy="1180325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878605" y="6303577"/>
            <a:ext cx="2387220" cy="1357724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125293" y="8219905"/>
            <a:ext cx="2612096" cy="191817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222564" y="8632244"/>
            <a:ext cx="2472934" cy="1357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02560" y="5276437"/>
            <a:ext cx="2368903" cy="1984580"/>
            <a:chOff x="8302560" y="5276437"/>
            <a:chExt cx="2368903" cy="19845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540000">
              <a:off x="8302560" y="5276437"/>
              <a:ext cx="2368903" cy="19845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75575" y="1718300"/>
            <a:ext cx="4700528" cy="8455161"/>
            <a:chOff x="3475575" y="1718300"/>
            <a:chExt cx="4700528" cy="84551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5575" y="1718300"/>
              <a:ext cx="4700528" cy="84551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50430" y="1523994"/>
            <a:ext cx="3237647" cy="17110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49143" y="6329943"/>
            <a:ext cx="4223114" cy="22208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82535" y="2327624"/>
            <a:ext cx="7115729" cy="5602384"/>
            <a:chOff x="1982535" y="2327624"/>
            <a:chExt cx="7115729" cy="56023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982535" y="2327624"/>
              <a:ext cx="7115729" cy="5602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60000" y="1523991"/>
            <a:ext cx="3440237" cy="16920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40125" y="2144890"/>
            <a:ext cx="4469428" cy="7944205"/>
            <a:chOff x="7940125" y="2144890"/>
            <a:chExt cx="4469428" cy="79442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0125" y="2144890"/>
              <a:ext cx="4469428" cy="7944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58266" y="2126699"/>
            <a:ext cx="4453711" cy="7973407"/>
            <a:chOff x="2758266" y="2126699"/>
            <a:chExt cx="4453711" cy="79734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266" y="2126699"/>
              <a:ext cx="4453711" cy="797340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50071" y="7732823"/>
            <a:ext cx="2463410" cy="13577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54638" y="1300800"/>
            <a:ext cx="6000448" cy="1299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06332" y="2701094"/>
            <a:ext cx="3655514" cy="2176595"/>
            <a:chOff x="7706332" y="2701094"/>
            <a:chExt cx="3655514" cy="21765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06332" y="2701094"/>
              <a:ext cx="3655514" cy="21765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68277" y="4521552"/>
            <a:ext cx="1296486" cy="1086149"/>
            <a:chOff x="10568277" y="4521552"/>
            <a:chExt cx="1296486" cy="1086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10568277" y="4521552"/>
              <a:ext cx="1296486" cy="108614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31905" y="4844447"/>
            <a:ext cx="5270410" cy="19670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774138" y="9183399"/>
            <a:ext cx="1361136" cy="810459"/>
            <a:chOff x="9774138" y="9183399"/>
            <a:chExt cx="1361136" cy="8104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74138" y="9183399"/>
              <a:ext cx="1361136" cy="8104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01986" y="8171618"/>
            <a:ext cx="1296486" cy="1086149"/>
            <a:chOff x="9101986" y="8171618"/>
            <a:chExt cx="1296486" cy="10861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4380000">
              <a:off x="9101986" y="8171618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31740" y="9165387"/>
            <a:ext cx="1277813" cy="760846"/>
            <a:chOff x="11131740" y="9165387"/>
            <a:chExt cx="1277813" cy="76084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31740" y="9165387"/>
              <a:ext cx="1277813" cy="7608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478826" y="8545086"/>
            <a:ext cx="1296486" cy="1086149"/>
            <a:chOff x="12478826" y="8545086"/>
            <a:chExt cx="1296486" cy="10861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1280000">
              <a:off x="12478826" y="8545086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008349" y="3840756"/>
            <a:ext cx="5128708" cy="959887"/>
            <a:chOff x="2008349" y="3840756"/>
            <a:chExt cx="5128708" cy="95988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08349" y="3840756"/>
              <a:ext cx="5128708" cy="9598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76591" y="5259798"/>
            <a:ext cx="2271921" cy="1381640"/>
            <a:chOff x="1576591" y="5259798"/>
            <a:chExt cx="2271921" cy="138164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3660000">
              <a:off x="1576591" y="5259798"/>
              <a:ext cx="2271921" cy="138164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42659" y="7105731"/>
            <a:ext cx="4683058" cy="196702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773476" y="6912133"/>
            <a:ext cx="2916648" cy="13577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25028" y="5743068"/>
            <a:ext cx="1801685" cy="1509386"/>
            <a:chOff x="7925028" y="5743068"/>
            <a:chExt cx="1801685" cy="15093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540000">
              <a:off x="7925028" y="5743068"/>
              <a:ext cx="1801685" cy="15093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0430" y="1523994"/>
            <a:ext cx="3237647" cy="17110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47018" y="5647465"/>
            <a:ext cx="7238733" cy="29065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98712" y="1777965"/>
            <a:ext cx="5246251" cy="8198339"/>
            <a:chOff x="2698712" y="1777965"/>
            <a:chExt cx="5246251" cy="81983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8712" y="1777965"/>
              <a:ext cx="5246251" cy="81983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60776" y="3146294"/>
            <a:ext cx="1418764" cy="5411890"/>
            <a:chOff x="4760776" y="3146294"/>
            <a:chExt cx="1418764" cy="5411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760776" y="3146294"/>
              <a:ext cx="1418764" cy="5411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834" y="780334"/>
            <a:ext cx="16458045" cy="10298231"/>
            <a:chOff x="913834" y="780334"/>
            <a:chExt cx="16458045" cy="1029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15188" y="-4368782"/>
              <a:ext cx="32916091" cy="205964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34" y="780334"/>
              <a:ext cx="16458045" cy="1029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7972" y="1571698"/>
            <a:ext cx="14892332" cy="9526336"/>
            <a:chOff x="1727972" y="1571698"/>
            <a:chExt cx="14892332" cy="95263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18194" y="-3191470"/>
              <a:ext cx="29784665" cy="1905267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972" y="1571698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5941" y="1493821"/>
            <a:ext cx="14892332" cy="9526336"/>
            <a:chOff x="1645941" y="1493821"/>
            <a:chExt cx="14892332" cy="95263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0226" y="-3269347"/>
              <a:ext cx="29784665" cy="1905267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41" y="1493821"/>
              <a:ext cx="14892332" cy="9526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25540" y="516417"/>
            <a:ext cx="4831632" cy="1261548"/>
            <a:chOff x="6625540" y="516417"/>
            <a:chExt cx="4831632" cy="12615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034" y="-80048"/>
              <a:ext cx="9663263" cy="252309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5540" y="516417"/>
              <a:ext cx="4831632" cy="12615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26723" y="1317727"/>
            <a:ext cx="3134723" cy="16920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4467" y="4738084"/>
            <a:ext cx="3863839" cy="25763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58197" y="6611334"/>
            <a:ext cx="2059388" cy="1725280"/>
            <a:chOff x="12558197" y="6611334"/>
            <a:chExt cx="2059388" cy="17252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300000">
              <a:off x="12558197" y="6611334"/>
              <a:ext cx="2059388" cy="17252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81203" y="1777965"/>
            <a:ext cx="4820322" cy="8162324"/>
            <a:chOff x="7681203" y="1777965"/>
            <a:chExt cx="4820322" cy="81623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1203" y="1777965"/>
              <a:ext cx="4820322" cy="81623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52457" y="9036796"/>
            <a:ext cx="1277813" cy="760846"/>
            <a:chOff x="9452457" y="9036796"/>
            <a:chExt cx="1277813" cy="7608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52457" y="9036796"/>
              <a:ext cx="1277813" cy="760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08929" y="8817552"/>
            <a:ext cx="1296486" cy="1086149"/>
            <a:chOff x="10808929" y="8817552"/>
            <a:chExt cx="1296486" cy="10861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000000">
              <a:off x="10808929" y="8817552"/>
              <a:ext cx="1296486" cy="1086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2808" y="1777965"/>
            <a:ext cx="4494382" cy="8257562"/>
            <a:chOff x="2552808" y="1777965"/>
            <a:chExt cx="4494382" cy="82575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2808" y="1777965"/>
              <a:ext cx="4494382" cy="825756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81475" y="8702538"/>
            <a:ext cx="4446610" cy="13577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100017" y="8905709"/>
            <a:ext cx="1361136" cy="810459"/>
            <a:chOff x="4100017" y="8905709"/>
            <a:chExt cx="1361136" cy="8104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00017" y="8905709"/>
              <a:ext cx="1361136" cy="8104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04990" y="7725631"/>
            <a:ext cx="1275442" cy="1068518"/>
            <a:chOff x="3704990" y="7725631"/>
            <a:chExt cx="1275442" cy="10685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280000">
              <a:off x="3704990" y="7725631"/>
              <a:ext cx="1275442" cy="106851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699" y="6746416"/>
            <a:ext cx="3381029" cy="196702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305207" y="1777965"/>
            <a:ext cx="6751614" cy="7418998"/>
            <a:chOff x="6305207" y="1777965"/>
            <a:chExt cx="6751614" cy="741899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05207" y="1777965"/>
              <a:ext cx="6751614" cy="7418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2023-12-26T22:14:46Z</dcterms:created>
  <dcterms:modified xsi:type="dcterms:W3CDTF">2023-12-26T22:14:46Z</dcterms:modified>
</cp:coreProperties>
</file>