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7" r:id="rId4"/>
    <p:sldId id="268" r:id="rId5"/>
    <p:sldId id="269" r:id="rId6"/>
    <p:sldId id="270" r:id="rId7"/>
    <p:sldId id="273" r:id="rId8"/>
    <p:sldId id="271" r:id="rId9"/>
    <p:sldId id="272" r:id="rId10"/>
    <p:sldId id="274" r:id="rId11"/>
    <p:sldId id="275" r:id="rId12"/>
    <p:sldId id="277" r:id="rId13"/>
    <p:sldId id="276" r:id="rId14"/>
    <p:sldId id="27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575"/>
    <a:srgbClr val="00153E"/>
    <a:srgbClr val="204C82"/>
    <a:srgbClr val="FF9201"/>
    <a:srgbClr val="FF5C01"/>
    <a:srgbClr val="C03700"/>
    <a:srgbClr val="FF3D01"/>
    <a:srgbClr val="FFBC01"/>
    <a:srgbClr val="FF6201"/>
    <a:srgbClr val="FFD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386" y="-72"/>
      </p:cViewPr>
      <p:guideLst>
        <p:guide orient="horz" pos="2160"/>
        <p:guide pos="33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DF9E-0EA9-44AC-BA42-B9485B9CC009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DDFE-2420-425D-8C6C-04B8B2D09E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3131740" y="2374525"/>
            <a:ext cx="2913192" cy="2913192"/>
            <a:chOff x="899592" y="2492896"/>
            <a:chExt cx="2913192" cy="2913192"/>
          </a:xfrm>
        </p:grpSpPr>
        <p:sp>
          <p:nvSpPr>
            <p:cNvPr id="51" name="자유형 50"/>
            <p:cNvSpPr/>
            <p:nvPr/>
          </p:nvSpPr>
          <p:spPr>
            <a:xfrm>
              <a:off x="899592" y="2492896"/>
              <a:ext cx="2913192" cy="2913192"/>
            </a:xfrm>
            <a:custGeom>
              <a:avLst/>
              <a:gdLst>
                <a:gd name="connsiteX0" fmla="*/ 0 w 1538882"/>
                <a:gd name="connsiteY0" fmla="*/ 769441 h 1538882"/>
                <a:gd name="connsiteX1" fmla="*/ 225365 w 1538882"/>
                <a:gd name="connsiteY1" fmla="*/ 225364 h 1538882"/>
                <a:gd name="connsiteX2" fmla="*/ 769443 w 1538882"/>
                <a:gd name="connsiteY2" fmla="*/ 1 h 1538882"/>
                <a:gd name="connsiteX3" fmla="*/ 1313520 w 1538882"/>
                <a:gd name="connsiteY3" fmla="*/ 225366 h 1538882"/>
                <a:gd name="connsiteX4" fmla="*/ 1538883 w 1538882"/>
                <a:gd name="connsiteY4" fmla="*/ 769444 h 1538882"/>
                <a:gd name="connsiteX5" fmla="*/ 1313519 w 1538882"/>
                <a:gd name="connsiteY5" fmla="*/ 1313521 h 1538882"/>
                <a:gd name="connsiteX6" fmla="*/ 769442 w 1538882"/>
                <a:gd name="connsiteY6" fmla="*/ 1538885 h 1538882"/>
                <a:gd name="connsiteX7" fmla="*/ 225365 w 1538882"/>
                <a:gd name="connsiteY7" fmla="*/ 1313520 h 1538882"/>
                <a:gd name="connsiteX8" fmla="*/ 1 w 1538882"/>
                <a:gd name="connsiteY8" fmla="*/ 769443 h 1538882"/>
                <a:gd name="connsiteX9" fmla="*/ 0 w 1538882"/>
                <a:gd name="connsiteY9" fmla="*/ 769441 h 153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8882" h="1538882">
                  <a:moveTo>
                    <a:pt x="0" y="769441"/>
                  </a:moveTo>
                  <a:cubicBezTo>
                    <a:pt x="0" y="565372"/>
                    <a:pt x="81066" y="369662"/>
                    <a:pt x="225365" y="225364"/>
                  </a:cubicBezTo>
                  <a:cubicBezTo>
                    <a:pt x="369663" y="81066"/>
                    <a:pt x="565374" y="0"/>
                    <a:pt x="769443" y="1"/>
                  </a:cubicBezTo>
                  <a:cubicBezTo>
                    <a:pt x="973512" y="1"/>
                    <a:pt x="1169222" y="81067"/>
                    <a:pt x="1313520" y="225366"/>
                  </a:cubicBezTo>
                  <a:cubicBezTo>
                    <a:pt x="1457818" y="369664"/>
                    <a:pt x="1538884" y="565375"/>
                    <a:pt x="1538883" y="769444"/>
                  </a:cubicBezTo>
                  <a:cubicBezTo>
                    <a:pt x="1538883" y="973513"/>
                    <a:pt x="1457817" y="1169223"/>
                    <a:pt x="1313519" y="1313521"/>
                  </a:cubicBezTo>
                  <a:cubicBezTo>
                    <a:pt x="1169221" y="1457819"/>
                    <a:pt x="973510" y="1538885"/>
                    <a:pt x="769442" y="1538885"/>
                  </a:cubicBezTo>
                  <a:cubicBezTo>
                    <a:pt x="565373" y="1538885"/>
                    <a:pt x="369663" y="1457819"/>
                    <a:pt x="225365" y="1313520"/>
                  </a:cubicBezTo>
                  <a:cubicBezTo>
                    <a:pt x="81067" y="1169222"/>
                    <a:pt x="1" y="973511"/>
                    <a:pt x="1" y="769443"/>
                  </a:cubicBezTo>
                  <a:cubicBezTo>
                    <a:pt x="1" y="769442"/>
                    <a:pt x="0" y="769442"/>
                    <a:pt x="0" y="769441"/>
                  </a:cubicBezTo>
                  <a:close/>
                </a:path>
              </a:pathLst>
            </a:custGeom>
            <a:noFill/>
            <a:ln w="254000">
              <a:solidFill>
                <a:schemeClr val="tx1">
                  <a:alpha val="8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69814" tIns="269814" rIns="269814" bIns="269814" spcCol="1270" anchor="ctr"/>
            <a:lstStyle/>
            <a:p>
              <a:pPr algn="ctr" defTabSz="15557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en-US" altLang="ko-KR" sz="240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둥근헤드라인" pitchFamily="18" charset="-127"/>
                  <a:ea typeface="휴먼둥근헤드라인" pitchFamily="18" charset="-127"/>
                </a:rPr>
                <a:t>TEXT</a:t>
              </a:r>
              <a:endParaRPr kumimoji="0" lang="ko-KR" alt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1115617" y="2708921"/>
              <a:ext cx="2481143" cy="2481143"/>
            </a:xfrm>
            <a:custGeom>
              <a:avLst/>
              <a:gdLst>
                <a:gd name="connsiteX0" fmla="*/ 0 w 1538882"/>
                <a:gd name="connsiteY0" fmla="*/ 769441 h 1538882"/>
                <a:gd name="connsiteX1" fmla="*/ 225365 w 1538882"/>
                <a:gd name="connsiteY1" fmla="*/ 225364 h 1538882"/>
                <a:gd name="connsiteX2" fmla="*/ 769443 w 1538882"/>
                <a:gd name="connsiteY2" fmla="*/ 1 h 1538882"/>
                <a:gd name="connsiteX3" fmla="*/ 1313520 w 1538882"/>
                <a:gd name="connsiteY3" fmla="*/ 225366 h 1538882"/>
                <a:gd name="connsiteX4" fmla="*/ 1538883 w 1538882"/>
                <a:gd name="connsiteY4" fmla="*/ 769444 h 1538882"/>
                <a:gd name="connsiteX5" fmla="*/ 1313519 w 1538882"/>
                <a:gd name="connsiteY5" fmla="*/ 1313521 h 1538882"/>
                <a:gd name="connsiteX6" fmla="*/ 769442 w 1538882"/>
                <a:gd name="connsiteY6" fmla="*/ 1538885 h 1538882"/>
                <a:gd name="connsiteX7" fmla="*/ 225365 w 1538882"/>
                <a:gd name="connsiteY7" fmla="*/ 1313520 h 1538882"/>
                <a:gd name="connsiteX8" fmla="*/ 1 w 1538882"/>
                <a:gd name="connsiteY8" fmla="*/ 769443 h 1538882"/>
                <a:gd name="connsiteX9" fmla="*/ 0 w 1538882"/>
                <a:gd name="connsiteY9" fmla="*/ 769441 h 153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8882" h="1538882">
                  <a:moveTo>
                    <a:pt x="0" y="769441"/>
                  </a:moveTo>
                  <a:cubicBezTo>
                    <a:pt x="0" y="565372"/>
                    <a:pt x="81066" y="369662"/>
                    <a:pt x="225365" y="225364"/>
                  </a:cubicBezTo>
                  <a:cubicBezTo>
                    <a:pt x="369663" y="81066"/>
                    <a:pt x="565374" y="0"/>
                    <a:pt x="769443" y="1"/>
                  </a:cubicBezTo>
                  <a:cubicBezTo>
                    <a:pt x="973512" y="1"/>
                    <a:pt x="1169222" y="81067"/>
                    <a:pt x="1313520" y="225366"/>
                  </a:cubicBezTo>
                  <a:cubicBezTo>
                    <a:pt x="1457818" y="369664"/>
                    <a:pt x="1538884" y="565375"/>
                    <a:pt x="1538883" y="769444"/>
                  </a:cubicBezTo>
                  <a:cubicBezTo>
                    <a:pt x="1538883" y="973513"/>
                    <a:pt x="1457817" y="1169223"/>
                    <a:pt x="1313519" y="1313521"/>
                  </a:cubicBezTo>
                  <a:cubicBezTo>
                    <a:pt x="1169221" y="1457819"/>
                    <a:pt x="973510" y="1538885"/>
                    <a:pt x="769442" y="1538885"/>
                  </a:cubicBezTo>
                  <a:cubicBezTo>
                    <a:pt x="565373" y="1538885"/>
                    <a:pt x="369663" y="1457819"/>
                    <a:pt x="225365" y="1313520"/>
                  </a:cubicBezTo>
                  <a:cubicBezTo>
                    <a:pt x="81067" y="1169222"/>
                    <a:pt x="1" y="973511"/>
                    <a:pt x="1" y="769443"/>
                  </a:cubicBezTo>
                  <a:cubicBezTo>
                    <a:pt x="1" y="769442"/>
                    <a:pt x="0" y="769442"/>
                    <a:pt x="0" y="769441"/>
                  </a:cubicBezTo>
                  <a:close/>
                </a:path>
              </a:pathLst>
            </a:cu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rgbClr val="00153E"/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69814" tIns="269814" rIns="269814" bIns="269814" spcCol="1270" anchor="ctr"/>
            <a:lstStyle/>
            <a:p>
              <a:pPr algn="ctr" defTabSz="15557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en-US" altLang="ko-KR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둥근헤드라인" pitchFamily="18" charset="-127"/>
                  <a:ea typeface="휴먼둥근헤드라인" pitchFamily="18" charset="-127"/>
                </a:rPr>
                <a:t>HSBC</a:t>
              </a:r>
              <a:endParaRPr kumimoji="0"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32859" y="2204864"/>
            <a:ext cx="5723317" cy="3205614"/>
            <a:chOff x="2411760" y="1628800"/>
            <a:chExt cx="6685290" cy="3744415"/>
          </a:xfrm>
        </p:grpSpPr>
        <p:sp>
          <p:nvSpPr>
            <p:cNvPr id="55" name="Oval 28"/>
            <p:cNvSpPr>
              <a:spLocks noChangeArrowheads="1"/>
            </p:cNvSpPr>
            <p:nvPr/>
          </p:nvSpPr>
          <p:spPr bwMode="auto">
            <a:xfrm flipH="1">
              <a:off x="2411760" y="1628800"/>
              <a:ext cx="708789" cy="63529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5424644" y="1700807"/>
              <a:ext cx="3672406" cy="3672408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64586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951042" y="4609727"/>
            <a:ext cx="950913" cy="950913"/>
            <a:chOff x="2800399" y="4609727"/>
            <a:chExt cx="950913" cy="950913"/>
          </a:xfrm>
        </p:grpSpPr>
        <p:sp>
          <p:nvSpPr>
            <p:cNvPr id="63" name="자유형 62"/>
            <p:cNvSpPr/>
            <p:nvPr/>
          </p:nvSpPr>
          <p:spPr>
            <a:xfrm>
              <a:off x="2843808" y="4653136"/>
              <a:ext cx="864094" cy="864094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2800399" y="4609727"/>
              <a:ext cx="950913" cy="950913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noFill/>
            <a:ln w="1016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984924" y="4885128"/>
            <a:ext cx="917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 GBM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Rolling IN Great Sword</a:t>
            </a:r>
            <a:endParaRPr lang="en-US" altLang="ko-KR" sz="13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/>
          </a:p>
        </p:txBody>
      </p:sp>
      <p:grpSp>
        <p:nvGrpSpPr>
          <p:cNvPr id="25" name="그룹 58"/>
          <p:cNvGrpSpPr/>
          <p:nvPr/>
        </p:nvGrpSpPr>
        <p:grpSpPr>
          <a:xfrm>
            <a:off x="5680719" y="3356992"/>
            <a:ext cx="950913" cy="950913"/>
            <a:chOff x="3232447" y="3385591"/>
            <a:chExt cx="950913" cy="950913"/>
          </a:xfrm>
        </p:grpSpPr>
        <p:sp>
          <p:nvSpPr>
            <p:cNvPr id="27" name="자유형 59"/>
            <p:cNvSpPr/>
            <p:nvPr/>
          </p:nvSpPr>
          <p:spPr>
            <a:xfrm>
              <a:off x="3275856" y="3429000"/>
              <a:ext cx="864094" cy="864094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자유형 60"/>
            <p:cNvSpPr/>
            <p:nvPr/>
          </p:nvSpPr>
          <p:spPr>
            <a:xfrm>
              <a:off x="3232447" y="3385591"/>
              <a:ext cx="950913" cy="950913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noFill/>
            <a:ln w="1016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그룹 58"/>
          <p:cNvGrpSpPr/>
          <p:nvPr/>
        </p:nvGrpSpPr>
        <p:grpSpPr>
          <a:xfrm>
            <a:off x="4942273" y="2001348"/>
            <a:ext cx="950913" cy="950913"/>
            <a:chOff x="3232447" y="3385591"/>
            <a:chExt cx="950913" cy="950913"/>
          </a:xfrm>
        </p:grpSpPr>
        <p:sp>
          <p:nvSpPr>
            <p:cNvPr id="32" name="자유형 59"/>
            <p:cNvSpPr/>
            <p:nvPr/>
          </p:nvSpPr>
          <p:spPr>
            <a:xfrm>
              <a:off x="3275856" y="3429000"/>
              <a:ext cx="864094" cy="864094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자유형 60"/>
            <p:cNvSpPr/>
            <p:nvPr/>
          </p:nvSpPr>
          <p:spPr>
            <a:xfrm>
              <a:off x="3232447" y="3385591"/>
              <a:ext cx="950913" cy="950913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noFill/>
            <a:ln w="1016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724128" y="3645024"/>
            <a:ext cx="917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RBWM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94828" y="2292139"/>
            <a:ext cx="917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 CMB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858010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System demo</a:t>
            </a:r>
            <a:endParaRPr lang="en-US" altLang="ko-KR" sz="13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457200" y="3265488"/>
            <a:ext cx="1439863" cy="1439862"/>
            <a:chOff x="0" y="0"/>
            <a:chExt cx="907" cy="907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907" cy="907"/>
            </a:xfrm>
            <a:prstGeom prst="roundRect">
              <a:avLst>
                <a:gd name="adj" fmla="val 1422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rgbClr val="1D4575"/>
                  </a:solidFill>
                  <a:ea typeface="Gulim" pitchFamily="34" charset="-127"/>
                </a:rPr>
                <a:t>New</a:t>
              </a:r>
            </a:p>
            <a:p>
              <a:pPr eaLnBrk="1" hangingPunct="1"/>
              <a:r>
                <a:rPr lang="en-US" altLang="zh-CN" b="1" dirty="0" smtClean="0">
                  <a:solidFill>
                    <a:srgbClr val="1D4575"/>
                  </a:solidFill>
                  <a:ea typeface="Gulim" pitchFamily="34" charset="-127"/>
                </a:rPr>
                <a:t>request</a:t>
              </a:r>
              <a:endParaRPr lang="en-US" altLang="zh-CN" dirty="0">
                <a:solidFill>
                  <a:srgbClr val="1D4575"/>
                </a:solidFill>
              </a:endParaRPr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13" y="13"/>
              <a:ext cx="880" cy="22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CF0C7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</p:grp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15975" y="2374900"/>
            <a:ext cx="2663825" cy="1512888"/>
          </a:xfrm>
          <a:custGeom>
            <a:avLst/>
            <a:gdLst>
              <a:gd name="T0" fmla="*/ 1083782 w 21600"/>
              <a:gd name="T1" fmla="*/ 13168 h 21600"/>
              <a:gd name="T2" fmla="*/ 225932 w 21600"/>
              <a:gd name="T3" fmla="*/ 726256 h 21600"/>
              <a:gd name="T4" fmla="*/ 1167520 w 21600"/>
              <a:gd name="T5" fmla="*/ 264055 h 21600"/>
              <a:gd name="T6" fmla="*/ 2850293 w 21600"/>
              <a:gd name="T7" fmla="*/ 368556 h 21600"/>
              <a:gd name="T8" fmla="*/ 2570468 w 21600"/>
              <a:gd name="T9" fmla="*/ 787402 h 21600"/>
              <a:gd name="T10" fmla="*/ 1832983 w 21600"/>
              <a:gd name="T11" fmla="*/ 62840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25" y="7865"/>
                </a:moveTo>
                <a:cubicBezTo>
                  <a:pt x="16170" y="5296"/>
                  <a:pt x="13616" y="3645"/>
                  <a:pt x="10800" y="3645"/>
                </a:cubicBezTo>
                <a:cubicBezTo>
                  <a:pt x="6981" y="3644"/>
                  <a:pt x="3836" y="6642"/>
                  <a:pt x="3653" y="10456"/>
                </a:cubicBezTo>
                <a:lnTo>
                  <a:pt x="12" y="10281"/>
                </a:lnTo>
                <a:cubicBezTo>
                  <a:pt x="289" y="4525"/>
                  <a:pt x="5036" y="-1"/>
                  <a:pt x="10800" y="0"/>
                </a:cubicBezTo>
                <a:cubicBezTo>
                  <a:pt x="15050" y="0"/>
                  <a:pt x="18906" y="2493"/>
                  <a:pt x="20649" y="6370"/>
                </a:cubicBezTo>
                <a:lnTo>
                  <a:pt x="23112" y="5262"/>
                </a:lnTo>
                <a:lnTo>
                  <a:pt x="20843" y="11242"/>
                </a:lnTo>
                <a:lnTo>
                  <a:pt x="14863" y="8972"/>
                </a:lnTo>
                <a:lnTo>
                  <a:pt x="17325" y="7865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rgbClr val="8D8D8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 flipV="1">
            <a:off x="3121025" y="4175125"/>
            <a:ext cx="2663825" cy="1439863"/>
          </a:xfrm>
          <a:custGeom>
            <a:avLst/>
            <a:gdLst>
              <a:gd name="T0" fmla="*/ 1083782 w 21600"/>
              <a:gd name="T1" fmla="*/ 12532 h 21600"/>
              <a:gd name="T2" fmla="*/ 225932 w 21600"/>
              <a:gd name="T3" fmla="*/ 691201 h 21600"/>
              <a:gd name="T4" fmla="*/ 1167520 w 21600"/>
              <a:gd name="T5" fmla="*/ 251309 h 21600"/>
              <a:gd name="T6" fmla="*/ 2850293 w 21600"/>
              <a:gd name="T7" fmla="*/ 350767 h 21600"/>
              <a:gd name="T8" fmla="*/ 2570468 w 21600"/>
              <a:gd name="T9" fmla="*/ 749395 h 21600"/>
              <a:gd name="T10" fmla="*/ 1832983 w 21600"/>
              <a:gd name="T11" fmla="*/ 59807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25" y="7865"/>
                </a:moveTo>
                <a:cubicBezTo>
                  <a:pt x="16170" y="5296"/>
                  <a:pt x="13616" y="3645"/>
                  <a:pt x="10800" y="3645"/>
                </a:cubicBezTo>
                <a:cubicBezTo>
                  <a:pt x="6981" y="3644"/>
                  <a:pt x="3836" y="6642"/>
                  <a:pt x="3653" y="10456"/>
                </a:cubicBezTo>
                <a:lnTo>
                  <a:pt x="12" y="10281"/>
                </a:lnTo>
                <a:cubicBezTo>
                  <a:pt x="289" y="4525"/>
                  <a:pt x="5036" y="-1"/>
                  <a:pt x="10800" y="0"/>
                </a:cubicBezTo>
                <a:cubicBezTo>
                  <a:pt x="15050" y="0"/>
                  <a:pt x="18906" y="2493"/>
                  <a:pt x="20649" y="6370"/>
                </a:cubicBezTo>
                <a:lnTo>
                  <a:pt x="23112" y="5262"/>
                </a:lnTo>
                <a:lnTo>
                  <a:pt x="20843" y="11242"/>
                </a:lnTo>
                <a:lnTo>
                  <a:pt x="14863" y="8972"/>
                </a:lnTo>
                <a:lnTo>
                  <a:pt x="17325" y="7865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rgbClr val="8D8D8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281613" y="2374900"/>
            <a:ext cx="2663825" cy="1512888"/>
          </a:xfrm>
          <a:custGeom>
            <a:avLst/>
            <a:gdLst>
              <a:gd name="T0" fmla="*/ 1083782 w 21600"/>
              <a:gd name="T1" fmla="*/ 13168 h 21600"/>
              <a:gd name="T2" fmla="*/ 225932 w 21600"/>
              <a:gd name="T3" fmla="*/ 726256 h 21600"/>
              <a:gd name="T4" fmla="*/ 1167520 w 21600"/>
              <a:gd name="T5" fmla="*/ 264055 h 21600"/>
              <a:gd name="T6" fmla="*/ 2850293 w 21600"/>
              <a:gd name="T7" fmla="*/ 368556 h 21600"/>
              <a:gd name="T8" fmla="*/ 2570468 w 21600"/>
              <a:gd name="T9" fmla="*/ 787402 h 21600"/>
              <a:gd name="T10" fmla="*/ 1832983 w 21600"/>
              <a:gd name="T11" fmla="*/ 62840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25" y="7865"/>
                </a:moveTo>
                <a:cubicBezTo>
                  <a:pt x="16170" y="5296"/>
                  <a:pt x="13616" y="3645"/>
                  <a:pt x="10800" y="3645"/>
                </a:cubicBezTo>
                <a:cubicBezTo>
                  <a:pt x="6981" y="3644"/>
                  <a:pt x="3836" y="6642"/>
                  <a:pt x="3653" y="10456"/>
                </a:cubicBezTo>
                <a:lnTo>
                  <a:pt x="12" y="10281"/>
                </a:lnTo>
                <a:cubicBezTo>
                  <a:pt x="289" y="4525"/>
                  <a:pt x="5036" y="-1"/>
                  <a:pt x="10800" y="0"/>
                </a:cubicBezTo>
                <a:cubicBezTo>
                  <a:pt x="15050" y="0"/>
                  <a:pt x="18906" y="2493"/>
                  <a:pt x="20649" y="6370"/>
                </a:cubicBezTo>
                <a:lnTo>
                  <a:pt x="23112" y="5262"/>
                </a:lnTo>
                <a:lnTo>
                  <a:pt x="20843" y="11242"/>
                </a:lnTo>
                <a:lnTo>
                  <a:pt x="14863" y="8972"/>
                </a:lnTo>
                <a:lnTo>
                  <a:pt x="17325" y="7865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rgbClr val="8D8D8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689225" y="3240088"/>
            <a:ext cx="1439863" cy="1439862"/>
            <a:chOff x="0" y="0"/>
            <a:chExt cx="907" cy="907"/>
          </a:xfrm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0" y="0"/>
              <a:ext cx="907" cy="907"/>
            </a:xfrm>
            <a:prstGeom prst="roundRect">
              <a:avLst>
                <a:gd name="adj" fmla="val 14222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rgbClr val="1D4575"/>
                  </a:solidFill>
                  <a:ea typeface="Gulim" pitchFamily="34" charset="-127"/>
                </a:rPr>
                <a:t>Pending</a:t>
              </a:r>
            </a:p>
            <a:p>
              <a:pPr eaLnBrk="1" hangingPunct="1"/>
              <a:r>
                <a:rPr lang="en-US" altLang="zh-CN" b="1" dirty="0" smtClean="0">
                  <a:solidFill>
                    <a:srgbClr val="1D4575"/>
                  </a:solidFill>
                  <a:ea typeface="Gulim" pitchFamily="34" charset="-127"/>
                </a:rPr>
                <a:t>review</a:t>
              </a:r>
              <a:endParaRPr lang="en-US" altLang="zh-CN" dirty="0">
                <a:solidFill>
                  <a:srgbClr val="1D4575"/>
                </a:solidFill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13" y="13"/>
              <a:ext cx="880" cy="22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1DAC6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4849813" y="3167063"/>
            <a:ext cx="1439862" cy="1439862"/>
            <a:chOff x="0" y="0"/>
            <a:chExt cx="907" cy="907"/>
          </a:xfrm>
        </p:grpSpPr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0" y="0"/>
              <a:ext cx="907" cy="907"/>
            </a:xfrm>
            <a:prstGeom prst="roundRect">
              <a:avLst>
                <a:gd name="adj" fmla="val 1422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rgbClr val="1D4575"/>
                  </a:solidFill>
                  <a:ea typeface="Gulim" pitchFamily="34" charset="-127"/>
                </a:rPr>
                <a:t> Approve</a:t>
              </a:r>
              <a:endParaRPr lang="en-US" altLang="zh-CN" dirty="0">
                <a:solidFill>
                  <a:srgbClr val="1D4575"/>
                </a:solidFill>
              </a:endParaRP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13" y="13"/>
              <a:ext cx="880" cy="22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6C6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7297738" y="3240088"/>
            <a:ext cx="1439862" cy="1439862"/>
            <a:chOff x="0" y="0"/>
            <a:chExt cx="907" cy="907"/>
          </a:xfrm>
        </p:grpSpPr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907" cy="907"/>
            </a:xfrm>
            <a:prstGeom prst="roundRect">
              <a:avLst>
                <a:gd name="adj" fmla="val 14222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chemeClr val="bg1"/>
                  </a:solidFill>
                  <a:ea typeface="Gulim" pitchFamily="34" charset="-127"/>
                </a:rPr>
                <a:t> </a:t>
              </a:r>
              <a:r>
                <a:rPr lang="en-US" altLang="zh-CN" b="1" dirty="0" smtClean="0">
                  <a:solidFill>
                    <a:srgbClr val="002060"/>
                  </a:solidFill>
                  <a:ea typeface="Gulim" pitchFamily="34" charset="-127"/>
                </a:rPr>
                <a:t>Complete</a:t>
              </a:r>
              <a:endParaRPr lang="en-US" altLang="zh-CN" dirty="0">
                <a:solidFill>
                  <a:srgbClr val="002060"/>
                </a:solidFill>
              </a:endParaRP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13" y="13"/>
              <a:ext cx="880" cy="22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1E1E1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1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858010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Core technology</a:t>
            </a:r>
            <a:endParaRPr lang="en-US" altLang="ko-KR" sz="13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63" y="1282408"/>
            <a:ext cx="6324600" cy="498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8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858010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Core technology</a:t>
            </a:r>
            <a:endParaRPr lang="en-US" altLang="ko-KR" sz="13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/>
          </a:p>
        </p:txBody>
      </p:sp>
      <p:grpSp>
        <p:nvGrpSpPr>
          <p:cNvPr id="92" name="Group 3"/>
          <p:cNvGrpSpPr>
            <a:grpSpLocks/>
          </p:cNvGrpSpPr>
          <p:nvPr/>
        </p:nvGrpSpPr>
        <p:grpSpPr bwMode="auto">
          <a:xfrm>
            <a:off x="827088" y="1628775"/>
            <a:ext cx="7489825" cy="4321175"/>
            <a:chOff x="0" y="0"/>
            <a:chExt cx="4718" cy="2722"/>
          </a:xfrm>
        </p:grpSpPr>
        <p:sp>
          <p:nvSpPr>
            <p:cNvPr id="93" name="Oval 373"/>
            <p:cNvSpPr>
              <a:spLocks noChangeArrowheads="1"/>
            </p:cNvSpPr>
            <p:nvPr/>
          </p:nvSpPr>
          <p:spPr bwMode="auto">
            <a:xfrm>
              <a:off x="3856" y="1860"/>
              <a:ext cx="862" cy="862"/>
            </a:xfrm>
            <a:prstGeom prst="ellipse">
              <a:avLst/>
            </a:prstGeom>
            <a:solidFill>
              <a:srgbClr val="5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94" name="Oval 374"/>
            <p:cNvSpPr>
              <a:spLocks noChangeArrowheads="1"/>
            </p:cNvSpPr>
            <p:nvPr/>
          </p:nvSpPr>
          <p:spPr bwMode="auto">
            <a:xfrm>
              <a:off x="0" y="1860"/>
              <a:ext cx="862" cy="862"/>
            </a:xfrm>
            <a:prstGeom prst="ellipse">
              <a:avLst/>
            </a:prstGeom>
            <a:solidFill>
              <a:srgbClr val="5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95" name="Oval 375"/>
            <p:cNvSpPr>
              <a:spLocks noChangeArrowheads="1"/>
            </p:cNvSpPr>
            <p:nvPr/>
          </p:nvSpPr>
          <p:spPr bwMode="auto">
            <a:xfrm>
              <a:off x="2994" y="771"/>
              <a:ext cx="1452" cy="1452"/>
            </a:xfrm>
            <a:prstGeom prst="ellipse">
              <a:avLst/>
            </a:prstGeom>
            <a:solidFill>
              <a:srgbClr val="5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96" name="Oval 376"/>
            <p:cNvSpPr>
              <a:spLocks noChangeArrowheads="1"/>
            </p:cNvSpPr>
            <p:nvPr/>
          </p:nvSpPr>
          <p:spPr bwMode="auto">
            <a:xfrm>
              <a:off x="272" y="771"/>
              <a:ext cx="1452" cy="1452"/>
            </a:xfrm>
            <a:prstGeom prst="ellipse">
              <a:avLst/>
            </a:prstGeom>
            <a:solidFill>
              <a:srgbClr val="5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97" name="Oval 377"/>
            <p:cNvSpPr>
              <a:spLocks noChangeArrowheads="1"/>
            </p:cNvSpPr>
            <p:nvPr/>
          </p:nvSpPr>
          <p:spPr bwMode="auto">
            <a:xfrm>
              <a:off x="1406" y="0"/>
              <a:ext cx="1906" cy="1906"/>
            </a:xfrm>
            <a:prstGeom prst="ellipse">
              <a:avLst/>
            </a:prstGeom>
            <a:solidFill>
              <a:srgbClr val="5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98" name="Oval 378"/>
            <p:cNvSpPr>
              <a:spLocks noChangeArrowheads="1"/>
            </p:cNvSpPr>
            <p:nvPr/>
          </p:nvSpPr>
          <p:spPr bwMode="auto">
            <a:xfrm>
              <a:off x="1588" y="182"/>
              <a:ext cx="1542" cy="1542"/>
            </a:xfrm>
            <a:prstGeom prst="ellipse">
              <a:avLst/>
            </a:prstGeom>
            <a:gradFill rotWithShape="1">
              <a:gsLst>
                <a:gs pos="0">
                  <a:srgbClr val="743A00"/>
                </a:gs>
                <a:gs pos="100000">
                  <a:srgbClr val="FF8000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99" name="Oval 379"/>
            <p:cNvSpPr>
              <a:spLocks noChangeArrowheads="1"/>
            </p:cNvSpPr>
            <p:nvPr/>
          </p:nvSpPr>
          <p:spPr bwMode="auto">
            <a:xfrm>
              <a:off x="454" y="953"/>
              <a:ext cx="1088" cy="1088"/>
            </a:xfrm>
            <a:prstGeom prst="ellipse">
              <a:avLst/>
            </a:prstGeom>
            <a:gradFill rotWithShape="1">
              <a:gsLst>
                <a:gs pos="0">
                  <a:srgbClr val="691300"/>
                </a:gs>
                <a:gs pos="100000">
                  <a:srgbClr val="E62B00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00" name="Oval 380"/>
            <p:cNvSpPr>
              <a:spLocks noChangeArrowheads="1"/>
            </p:cNvSpPr>
            <p:nvPr/>
          </p:nvSpPr>
          <p:spPr bwMode="auto">
            <a:xfrm>
              <a:off x="3176" y="953"/>
              <a:ext cx="1088" cy="1088"/>
            </a:xfrm>
            <a:prstGeom prst="ellipse">
              <a:avLst/>
            </a:prstGeom>
            <a:gradFill rotWithShape="1">
              <a:gsLst>
                <a:gs pos="0">
                  <a:srgbClr val="691300"/>
                </a:gs>
                <a:gs pos="100000">
                  <a:srgbClr val="E62B00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01" name="Oval 381"/>
            <p:cNvSpPr>
              <a:spLocks noChangeArrowheads="1"/>
            </p:cNvSpPr>
            <p:nvPr/>
          </p:nvSpPr>
          <p:spPr bwMode="auto">
            <a:xfrm>
              <a:off x="182" y="2042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430C00"/>
                </a:gs>
                <a:gs pos="100000">
                  <a:srgbClr val="931B00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02" name="Oval 382"/>
            <p:cNvSpPr>
              <a:spLocks noChangeArrowheads="1"/>
            </p:cNvSpPr>
            <p:nvPr/>
          </p:nvSpPr>
          <p:spPr bwMode="auto">
            <a:xfrm>
              <a:off x="4037" y="2041"/>
              <a:ext cx="499" cy="499"/>
            </a:xfrm>
            <a:prstGeom prst="ellipse">
              <a:avLst/>
            </a:prstGeom>
            <a:gradFill rotWithShape="1">
              <a:gsLst>
                <a:gs pos="0">
                  <a:srgbClr val="430C00"/>
                </a:gs>
                <a:gs pos="100000">
                  <a:srgbClr val="931B00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03" name="AutoShape 383"/>
            <p:cNvSpPr>
              <a:spLocks noChangeArrowheads="1"/>
            </p:cNvSpPr>
            <p:nvPr/>
          </p:nvSpPr>
          <p:spPr bwMode="auto">
            <a:xfrm>
              <a:off x="1633" y="227"/>
              <a:ext cx="1452" cy="1452"/>
            </a:xfrm>
            <a:custGeom>
              <a:avLst/>
              <a:gdLst>
                <a:gd name="T0" fmla="*/ 49 w 21600"/>
                <a:gd name="T1" fmla="*/ 0 h 21600"/>
                <a:gd name="T2" fmla="*/ 21 w 21600"/>
                <a:gd name="T3" fmla="*/ 15 h 21600"/>
                <a:gd name="T4" fmla="*/ 49 w 21600"/>
                <a:gd name="T5" fmla="*/ 9 h 21600"/>
                <a:gd name="T6" fmla="*/ 77 w 21600"/>
                <a:gd name="T7" fmla="*/ 1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/>
            </a:custGeom>
            <a:solidFill>
              <a:srgbClr val="FFFF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04" name="AutoShape 384"/>
            <p:cNvSpPr>
              <a:spLocks noChangeArrowheads="1"/>
            </p:cNvSpPr>
            <p:nvPr/>
          </p:nvSpPr>
          <p:spPr bwMode="auto">
            <a:xfrm rot="3527902">
              <a:off x="1633" y="227"/>
              <a:ext cx="1452" cy="1452"/>
            </a:xfrm>
            <a:custGeom>
              <a:avLst/>
              <a:gdLst>
                <a:gd name="T0" fmla="*/ 49 w 21600"/>
                <a:gd name="T1" fmla="*/ 0 h 21600"/>
                <a:gd name="T2" fmla="*/ 37 w 21600"/>
                <a:gd name="T3" fmla="*/ 6 h 21600"/>
                <a:gd name="T4" fmla="*/ 49 w 21600"/>
                <a:gd name="T5" fmla="*/ 9 h 21600"/>
                <a:gd name="T6" fmla="*/ 61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/>
            </a:custGeom>
            <a:solidFill>
              <a:srgbClr val="FFFF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grpSp>
          <p:nvGrpSpPr>
            <p:cNvPr id="105" name="Group 16"/>
            <p:cNvGrpSpPr>
              <a:grpSpLocks/>
            </p:cNvGrpSpPr>
            <p:nvPr/>
          </p:nvGrpSpPr>
          <p:grpSpPr bwMode="auto">
            <a:xfrm>
              <a:off x="499" y="998"/>
              <a:ext cx="998" cy="998"/>
              <a:chOff x="0" y="0"/>
              <a:chExt cx="1452" cy="1452"/>
            </a:xfrm>
          </p:grpSpPr>
          <p:sp>
            <p:nvSpPr>
              <p:cNvPr id="115" name="AutoShape 38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52" cy="1452"/>
              </a:xfrm>
              <a:custGeom>
                <a:avLst/>
                <a:gdLst>
                  <a:gd name="T0" fmla="*/ 49 w 21600"/>
                  <a:gd name="T1" fmla="*/ 0 h 21600"/>
                  <a:gd name="T2" fmla="*/ 21 w 21600"/>
                  <a:gd name="T3" fmla="*/ 15 h 21600"/>
                  <a:gd name="T4" fmla="*/ 49 w 21600"/>
                  <a:gd name="T5" fmla="*/ 9 h 21600"/>
                  <a:gd name="T6" fmla="*/ 77 w 21600"/>
                  <a:gd name="T7" fmla="*/ 1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/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Gulim" pitchFamily="34" charset="-127"/>
                  <a:ea typeface="Gulim" pitchFamily="34" charset="-127"/>
                  <a:sym typeface="Gulim" pitchFamily="34" charset="-127"/>
                </a:endParaRPr>
              </a:p>
            </p:txBody>
          </p:sp>
          <p:sp>
            <p:nvSpPr>
              <p:cNvPr id="116" name="AutoShape 387"/>
              <p:cNvSpPr>
                <a:spLocks noChangeArrowheads="1"/>
              </p:cNvSpPr>
              <p:nvPr/>
            </p:nvSpPr>
            <p:spPr bwMode="auto">
              <a:xfrm rot="3527902">
                <a:off x="0" y="0"/>
                <a:ext cx="1452" cy="1452"/>
              </a:xfrm>
              <a:custGeom>
                <a:avLst/>
                <a:gdLst>
                  <a:gd name="T0" fmla="*/ 49 w 21600"/>
                  <a:gd name="T1" fmla="*/ 0 h 21600"/>
                  <a:gd name="T2" fmla="*/ 37 w 21600"/>
                  <a:gd name="T3" fmla="*/ 6 h 21600"/>
                  <a:gd name="T4" fmla="*/ 49 w 21600"/>
                  <a:gd name="T5" fmla="*/ 9 h 21600"/>
                  <a:gd name="T6" fmla="*/ 61 w 21600"/>
                  <a:gd name="T7" fmla="*/ 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/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Gulim" pitchFamily="34" charset="-127"/>
                  <a:ea typeface="Gulim" pitchFamily="34" charset="-127"/>
                  <a:sym typeface="Gulim" pitchFamily="34" charset="-127"/>
                </a:endParaRPr>
              </a:p>
            </p:txBody>
          </p:sp>
        </p:grpSp>
        <p:grpSp>
          <p:nvGrpSpPr>
            <p:cNvPr id="106" name="Group 19"/>
            <p:cNvGrpSpPr>
              <a:grpSpLocks/>
            </p:cNvGrpSpPr>
            <p:nvPr/>
          </p:nvGrpSpPr>
          <p:grpSpPr bwMode="auto">
            <a:xfrm>
              <a:off x="3221" y="998"/>
              <a:ext cx="998" cy="998"/>
              <a:chOff x="0" y="0"/>
              <a:chExt cx="1452" cy="1452"/>
            </a:xfrm>
          </p:grpSpPr>
          <p:sp>
            <p:nvSpPr>
              <p:cNvPr id="113" name="AutoShape 38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52" cy="1452"/>
              </a:xfrm>
              <a:custGeom>
                <a:avLst/>
                <a:gdLst>
                  <a:gd name="T0" fmla="*/ 49 w 21600"/>
                  <a:gd name="T1" fmla="*/ 0 h 21600"/>
                  <a:gd name="T2" fmla="*/ 21 w 21600"/>
                  <a:gd name="T3" fmla="*/ 15 h 21600"/>
                  <a:gd name="T4" fmla="*/ 49 w 21600"/>
                  <a:gd name="T5" fmla="*/ 9 h 21600"/>
                  <a:gd name="T6" fmla="*/ 77 w 21600"/>
                  <a:gd name="T7" fmla="*/ 1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/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Gulim" pitchFamily="34" charset="-127"/>
                  <a:ea typeface="Gulim" pitchFamily="34" charset="-127"/>
                  <a:sym typeface="Gulim" pitchFamily="34" charset="-127"/>
                </a:endParaRPr>
              </a:p>
            </p:txBody>
          </p:sp>
          <p:sp>
            <p:nvSpPr>
              <p:cNvPr id="114" name="AutoShape 390"/>
              <p:cNvSpPr>
                <a:spLocks noChangeArrowheads="1"/>
              </p:cNvSpPr>
              <p:nvPr/>
            </p:nvSpPr>
            <p:spPr bwMode="auto">
              <a:xfrm rot="3527902">
                <a:off x="0" y="0"/>
                <a:ext cx="1452" cy="1452"/>
              </a:xfrm>
              <a:custGeom>
                <a:avLst/>
                <a:gdLst>
                  <a:gd name="T0" fmla="*/ 49 w 21600"/>
                  <a:gd name="T1" fmla="*/ 0 h 21600"/>
                  <a:gd name="T2" fmla="*/ 37 w 21600"/>
                  <a:gd name="T3" fmla="*/ 6 h 21600"/>
                  <a:gd name="T4" fmla="*/ 49 w 21600"/>
                  <a:gd name="T5" fmla="*/ 9 h 21600"/>
                  <a:gd name="T6" fmla="*/ 61 w 21600"/>
                  <a:gd name="T7" fmla="*/ 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/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Gulim" pitchFamily="34" charset="-127"/>
                  <a:ea typeface="Gulim" pitchFamily="34" charset="-127"/>
                  <a:sym typeface="Gulim" pitchFamily="34" charset="-127"/>
                </a:endParaRPr>
              </a:p>
            </p:txBody>
          </p:sp>
        </p:grpSp>
        <p:grpSp>
          <p:nvGrpSpPr>
            <p:cNvPr id="107" name="Group 22"/>
            <p:cNvGrpSpPr>
              <a:grpSpLocks/>
            </p:cNvGrpSpPr>
            <p:nvPr/>
          </p:nvGrpSpPr>
          <p:grpSpPr bwMode="auto">
            <a:xfrm>
              <a:off x="4083" y="2087"/>
              <a:ext cx="408" cy="408"/>
              <a:chOff x="0" y="0"/>
              <a:chExt cx="1452" cy="1452"/>
            </a:xfrm>
          </p:grpSpPr>
          <p:sp>
            <p:nvSpPr>
              <p:cNvPr id="111" name="AutoShape 39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52" cy="1452"/>
              </a:xfrm>
              <a:custGeom>
                <a:avLst/>
                <a:gdLst>
                  <a:gd name="T0" fmla="*/ 49 w 21600"/>
                  <a:gd name="T1" fmla="*/ 0 h 21600"/>
                  <a:gd name="T2" fmla="*/ 21 w 21600"/>
                  <a:gd name="T3" fmla="*/ 15 h 21600"/>
                  <a:gd name="T4" fmla="*/ 49 w 21600"/>
                  <a:gd name="T5" fmla="*/ 9 h 21600"/>
                  <a:gd name="T6" fmla="*/ 77 w 21600"/>
                  <a:gd name="T7" fmla="*/ 1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/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Gulim" pitchFamily="34" charset="-127"/>
                  <a:ea typeface="Gulim" pitchFamily="34" charset="-127"/>
                  <a:sym typeface="Gulim" pitchFamily="34" charset="-127"/>
                </a:endParaRPr>
              </a:p>
            </p:txBody>
          </p:sp>
          <p:sp>
            <p:nvSpPr>
              <p:cNvPr id="112" name="AutoShape 393"/>
              <p:cNvSpPr>
                <a:spLocks noChangeArrowheads="1"/>
              </p:cNvSpPr>
              <p:nvPr/>
            </p:nvSpPr>
            <p:spPr bwMode="auto">
              <a:xfrm rot="3527902">
                <a:off x="0" y="0"/>
                <a:ext cx="1452" cy="1452"/>
              </a:xfrm>
              <a:custGeom>
                <a:avLst/>
                <a:gdLst>
                  <a:gd name="T0" fmla="*/ 49 w 21600"/>
                  <a:gd name="T1" fmla="*/ 0 h 21600"/>
                  <a:gd name="T2" fmla="*/ 37 w 21600"/>
                  <a:gd name="T3" fmla="*/ 6 h 21600"/>
                  <a:gd name="T4" fmla="*/ 49 w 21600"/>
                  <a:gd name="T5" fmla="*/ 9 h 21600"/>
                  <a:gd name="T6" fmla="*/ 61 w 21600"/>
                  <a:gd name="T7" fmla="*/ 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/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Gulim" pitchFamily="34" charset="-127"/>
                  <a:ea typeface="Gulim" pitchFamily="34" charset="-127"/>
                  <a:sym typeface="Gulim" pitchFamily="34" charset="-127"/>
                </a:endParaRPr>
              </a:p>
            </p:txBody>
          </p:sp>
        </p:grpSp>
        <p:grpSp>
          <p:nvGrpSpPr>
            <p:cNvPr id="108" name="Group 25"/>
            <p:cNvGrpSpPr>
              <a:grpSpLocks/>
            </p:cNvGrpSpPr>
            <p:nvPr/>
          </p:nvGrpSpPr>
          <p:grpSpPr bwMode="auto">
            <a:xfrm>
              <a:off x="227" y="2087"/>
              <a:ext cx="408" cy="408"/>
              <a:chOff x="0" y="0"/>
              <a:chExt cx="1452" cy="1452"/>
            </a:xfrm>
          </p:grpSpPr>
          <p:sp>
            <p:nvSpPr>
              <p:cNvPr id="109" name="AutoShape 3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52" cy="1452"/>
              </a:xfrm>
              <a:custGeom>
                <a:avLst/>
                <a:gdLst>
                  <a:gd name="T0" fmla="*/ 49 w 21600"/>
                  <a:gd name="T1" fmla="*/ 0 h 21600"/>
                  <a:gd name="T2" fmla="*/ 21 w 21600"/>
                  <a:gd name="T3" fmla="*/ 15 h 21600"/>
                  <a:gd name="T4" fmla="*/ 49 w 21600"/>
                  <a:gd name="T5" fmla="*/ 9 h 21600"/>
                  <a:gd name="T6" fmla="*/ 77 w 21600"/>
                  <a:gd name="T7" fmla="*/ 1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/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Gulim" pitchFamily="34" charset="-127"/>
                  <a:ea typeface="Gulim" pitchFamily="34" charset="-127"/>
                  <a:sym typeface="Gulim" pitchFamily="34" charset="-127"/>
                </a:endParaRPr>
              </a:p>
            </p:txBody>
          </p:sp>
          <p:sp>
            <p:nvSpPr>
              <p:cNvPr id="110" name="AutoShape 396"/>
              <p:cNvSpPr>
                <a:spLocks noChangeArrowheads="1"/>
              </p:cNvSpPr>
              <p:nvPr/>
            </p:nvSpPr>
            <p:spPr bwMode="auto">
              <a:xfrm rot="3527902">
                <a:off x="0" y="0"/>
                <a:ext cx="1452" cy="1452"/>
              </a:xfrm>
              <a:custGeom>
                <a:avLst/>
                <a:gdLst>
                  <a:gd name="T0" fmla="*/ 49 w 21600"/>
                  <a:gd name="T1" fmla="*/ 0 h 21600"/>
                  <a:gd name="T2" fmla="*/ 37 w 21600"/>
                  <a:gd name="T3" fmla="*/ 6 h 21600"/>
                  <a:gd name="T4" fmla="*/ 49 w 21600"/>
                  <a:gd name="T5" fmla="*/ 9 h 21600"/>
                  <a:gd name="T6" fmla="*/ 61 w 21600"/>
                  <a:gd name="T7" fmla="*/ 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/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Gulim" pitchFamily="34" charset="-127"/>
                  <a:ea typeface="Gulim" pitchFamily="34" charset="-127"/>
                  <a:sym typeface="Gulim" pitchFamily="34" charset="-127"/>
                </a:endParaRPr>
              </a:p>
            </p:txBody>
          </p:sp>
        </p:grpSp>
      </p:grpSp>
      <p:sp>
        <p:nvSpPr>
          <p:cNvPr id="117" name="TextBox 5"/>
          <p:cNvSpPr>
            <a:spLocks noChangeArrowheads="1"/>
          </p:cNvSpPr>
          <p:nvPr/>
        </p:nvSpPr>
        <p:spPr bwMode="auto">
          <a:xfrm>
            <a:off x="3635179" y="2780703"/>
            <a:ext cx="20893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Industry-leading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architecture</a:t>
            </a:r>
            <a:endParaRPr lang="zh-CN" altLang="en-US" sz="2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8" name="TextBox 5"/>
          <p:cNvSpPr>
            <a:spLocks noChangeArrowheads="1"/>
          </p:cNvSpPr>
          <p:nvPr/>
        </p:nvSpPr>
        <p:spPr bwMode="auto">
          <a:xfrm>
            <a:off x="6154880" y="3651319"/>
            <a:ext cx="13698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Flexible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workflow</a:t>
            </a:r>
            <a:endParaRPr lang="zh-CN" altLang="en-US" sz="2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9" name="TextBox 5"/>
          <p:cNvSpPr>
            <a:spLocks noChangeArrowheads="1"/>
          </p:cNvSpPr>
          <p:nvPr/>
        </p:nvSpPr>
        <p:spPr bwMode="auto">
          <a:xfrm>
            <a:off x="7269481" y="4953140"/>
            <a:ext cx="820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Multi 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app</a:t>
            </a:r>
            <a:endParaRPr lang="zh-CN" altLang="en-US" sz="2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0" name="TextBox 5"/>
          <p:cNvSpPr>
            <a:spLocks noChangeArrowheads="1"/>
          </p:cNvSpPr>
          <p:nvPr/>
        </p:nvSpPr>
        <p:spPr bwMode="auto">
          <a:xfrm>
            <a:off x="1285153" y="5062846"/>
            <a:ext cx="649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R2</a:t>
            </a:r>
            <a:endParaRPr lang="zh-CN" altLang="en-US" sz="2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1" name="TextBox 5"/>
          <p:cNvSpPr>
            <a:spLocks noChangeArrowheads="1"/>
          </p:cNvSpPr>
          <p:nvPr/>
        </p:nvSpPr>
        <p:spPr bwMode="auto">
          <a:xfrm>
            <a:off x="1619251" y="3565862"/>
            <a:ext cx="162156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Independent frontend &amp; backend</a:t>
            </a:r>
            <a:endParaRPr lang="zh-CN" altLang="en-US" sz="2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3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858010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Network diagram</a:t>
            </a:r>
            <a:endParaRPr lang="en-US" altLang="ko-KR" sz="13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1" y="1340768"/>
            <a:ext cx="7866500" cy="486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6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858010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Q &amp; A</a:t>
            </a:r>
            <a:endParaRPr lang="en-US" altLang="ko-KR" sz="13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59593" y="2924944"/>
            <a:ext cx="81025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altLang="ko-KR" sz="60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864586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Agenda</a:t>
            </a:r>
          </a:p>
          <a:p>
            <a:endParaRPr lang="en-US" altLang="ko-KR" sz="2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Project purpose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System scope</a:t>
            </a:r>
            <a:endParaRPr lang="en-US" altLang="ko-KR" sz="20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System </a:t>
            </a:r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System </a:t>
            </a:r>
            <a:r>
              <a:rPr lang="en-US" altLang="ko-KR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Core technology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Network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Q &amp; A</a:t>
            </a:r>
            <a:endParaRPr lang="en-US" altLang="ko-KR" sz="20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858010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Project purpose</a:t>
            </a:r>
            <a:endParaRPr lang="en-US" altLang="ko-KR" sz="13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Freeform 11"/>
          <p:cNvSpPr>
            <a:spLocks noEditPoints="1"/>
          </p:cNvSpPr>
          <p:nvPr/>
        </p:nvSpPr>
        <p:spPr bwMode="auto">
          <a:xfrm>
            <a:off x="3724388" y="3069061"/>
            <a:ext cx="1305078" cy="1304257"/>
          </a:xfrm>
          <a:prstGeom prst="ellipse">
            <a:avLst/>
          </a:pr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Freeform 11"/>
          <p:cNvSpPr>
            <a:spLocks noEditPoints="1"/>
          </p:cNvSpPr>
          <p:nvPr/>
        </p:nvSpPr>
        <p:spPr bwMode="auto">
          <a:xfrm>
            <a:off x="3821357" y="3185061"/>
            <a:ext cx="1092227" cy="1091539"/>
          </a:xfrm>
          <a:prstGeom prst="ellipse">
            <a:avLst/>
          </a:pr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Freeform 10"/>
          <p:cNvSpPr>
            <a:spLocks noEditPoints="1"/>
          </p:cNvSpPr>
          <p:nvPr/>
        </p:nvSpPr>
        <p:spPr bwMode="auto">
          <a:xfrm>
            <a:off x="3935092" y="3279632"/>
            <a:ext cx="883671" cy="8831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Freeform 9"/>
          <p:cNvSpPr>
            <a:spLocks noEditPoints="1"/>
          </p:cNvSpPr>
          <p:nvPr/>
        </p:nvSpPr>
        <p:spPr bwMode="auto">
          <a:xfrm>
            <a:off x="4029471" y="3373952"/>
            <a:ext cx="694913" cy="694475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 w="114300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Oval 29"/>
          <p:cNvSpPr>
            <a:spLocks noChangeArrowheads="1"/>
          </p:cNvSpPr>
          <p:nvPr/>
        </p:nvSpPr>
        <p:spPr bwMode="auto">
          <a:xfrm>
            <a:off x="2555776" y="4666710"/>
            <a:ext cx="1103930" cy="470319"/>
          </a:xfrm>
          <a:prstGeom prst="ellipse">
            <a:avLst/>
          </a:prstGeom>
          <a:gradFill rotWithShape="1">
            <a:gsLst>
              <a:gs pos="0">
                <a:schemeClr val="tx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5" name="Oval 29"/>
          <p:cNvSpPr>
            <a:spLocks noChangeArrowheads="1"/>
          </p:cNvSpPr>
          <p:nvPr/>
        </p:nvSpPr>
        <p:spPr bwMode="auto">
          <a:xfrm>
            <a:off x="5065009" y="4666710"/>
            <a:ext cx="1103930" cy="470319"/>
          </a:xfrm>
          <a:prstGeom prst="ellipse">
            <a:avLst/>
          </a:prstGeom>
          <a:gradFill rotWithShape="1">
            <a:gsLst>
              <a:gs pos="0">
                <a:schemeClr val="tx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6" name="Oval 29"/>
          <p:cNvSpPr>
            <a:spLocks noChangeArrowheads="1"/>
          </p:cNvSpPr>
          <p:nvPr/>
        </p:nvSpPr>
        <p:spPr bwMode="auto">
          <a:xfrm>
            <a:off x="2922445" y="4600055"/>
            <a:ext cx="2894621" cy="1233225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7" name="타원 18"/>
          <p:cNvSpPr/>
          <p:nvPr/>
        </p:nvSpPr>
        <p:spPr>
          <a:xfrm>
            <a:off x="4011454" y="2103839"/>
            <a:ext cx="712809" cy="71280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8" name="그룹 60"/>
          <p:cNvGrpSpPr/>
          <p:nvPr/>
        </p:nvGrpSpPr>
        <p:grpSpPr>
          <a:xfrm>
            <a:off x="3983732" y="2102047"/>
            <a:ext cx="786358" cy="712808"/>
            <a:chOff x="5075123" y="3442121"/>
            <a:chExt cx="2481953" cy="2249809"/>
          </a:xfrm>
        </p:grpSpPr>
        <p:sp>
          <p:nvSpPr>
            <p:cNvPr id="169" name="타원 20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72" name="자유형 2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자유형 2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5" name="타원 28"/>
          <p:cNvSpPr/>
          <p:nvPr/>
        </p:nvSpPr>
        <p:spPr>
          <a:xfrm>
            <a:off x="5249429" y="3003279"/>
            <a:ext cx="712809" cy="712808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6" name="그룹 60"/>
          <p:cNvGrpSpPr/>
          <p:nvPr/>
        </p:nvGrpSpPr>
        <p:grpSpPr>
          <a:xfrm>
            <a:off x="5221704" y="3001487"/>
            <a:ext cx="786357" cy="712808"/>
            <a:chOff x="5075123" y="3442121"/>
            <a:chExt cx="2481953" cy="2249809"/>
          </a:xfrm>
        </p:grpSpPr>
        <p:sp>
          <p:nvSpPr>
            <p:cNvPr id="177" name="타원 30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80" name="자유형 3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자유형 3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Oval 181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3" name="타원 37"/>
          <p:cNvSpPr/>
          <p:nvPr/>
        </p:nvSpPr>
        <p:spPr>
          <a:xfrm>
            <a:off x="4776565" y="4458605"/>
            <a:ext cx="712809" cy="712808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4" name="그룹 60"/>
          <p:cNvGrpSpPr/>
          <p:nvPr/>
        </p:nvGrpSpPr>
        <p:grpSpPr>
          <a:xfrm>
            <a:off x="4748838" y="4456813"/>
            <a:ext cx="786356" cy="712808"/>
            <a:chOff x="5075123" y="3442121"/>
            <a:chExt cx="2481953" cy="2249809"/>
          </a:xfrm>
        </p:grpSpPr>
        <p:sp>
          <p:nvSpPr>
            <p:cNvPr id="185" name="타원 39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88" name="자유형 42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자유형 43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1" name="타원 46"/>
          <p:cNvSpPr/>
          <p:nvPr/>
        </p:nvSpPr>
        <p:spPr>
          <a:xfrm>
            <a:off x="3246345" y="4458605"/>
            <a:ext cx="712809" cy="71280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2" name="그룹 60"/>
          <p:cNvGrpSpPr/>
          <p:nvPr/>
        </p:nvGrpSpPr>
        <p:grpSpPr>
          <a:xfrm>
            <a:off x="3218614" y="4456813"/>
            <a:ext cx="786354" cy="712808"/>
            <a:chOff x="5075123" y="3442121"/>
            <a:chExt cx="2481953" cy="2249809"/>
          </a:xfrm>
        </p:grpSpPr>
        <p:sp>
          <p:nvSpPr>
            <p:cNvPr id="193" name="타원 48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6" name="자유형 51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자유형 53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9" name="타원 56"/>
          <p:cNvSpPr/>
          <p:nvPr/>
        </p:nvSpPr>
        <p:spPr>
          <a:xfrm>
            <a:off x="2773481" y="3003279"/>
            <a:ext cx="712809" cy="71280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0" name="그룹 60"/>
          <p:cNvGrpSpPr/>
          <p:nvPr/>
        </p:nvGrpSpPr>
        <p:grpSpPr>
          <a:xfrm>
            <a:off x="2745746" y="3001487"/>
            <a:ext cx="786354" cy="712808"/>
            <a:chOff x="5075123" y="3442121"/>
            <a:chExt cx="2481953" cy="2249809"/>
          </a:xfrm>
        </p:grpSpPr>
        <p:sp>
          <p:nvSpPr>
            <p:cNvPr id="201" name="타원 59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04" name="자유형 62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자유형 63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7" name="원호 78"/>
          <p:cNvSpPr/>
          <p:nvPr/>
        </p:nvSpPr>
        <p:spPr>
          <a:xfrm rot="8734973">
            <a:off x="3142779" y="2532196"/>
            <a:ext cx="2468264" cy="2468264"/>
          </a:xfrm>
          <a:prstGeom prst="arc">
            <a:avLst>
              <a:gd name="adj1" fmla="val 17146300"/>
              <a:gd name="adj2" fmla="val 19409497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원호 79"/>
          <p:cNvSpPr/>
          <p:nvPr/>
        </p:nvSpPr>
        <p:spPr>
          <a:xfrm rot="13143946">
            <a:off x="3142779" y="2532196"/>
            <a:ext cx="2468264" cy="2468264"/>
          </a:xfrm>
          <a:prstGeom prst="arc">
            <a:avLst>
              <a:gd name="adj1" fmla="val 16950148"/>
              <a:gd name="adj2" fmla="val 19352513"/>
            </a:avLst>
          </a:prstGeom>
          <a:ln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원호 76"/>
          <p:cNvSpPr/>
          <p:nvPr/>
        </p:nvSpPr>
        <p:spPr>
          <a:xfrm>
            <a:off x="3142779" y="2536564"/>
            <a:ext cx="2468264" cy="2468264"/>
          </a:xfrm>
          <a:prstGeom prst="arc">
            <a:avLst>
              <a:gd name="adj1" fmla="val 17146300"/>
              <a:gd name="adj2" fmla="val 19509116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원호 77"/>
          <p:cNvSpPr/>
          <p:nvPr/>
        </p:nvSpPr>
        <p:spPr>
          <a:xfrm rot="4408973">
            <a:off x="3142779" y="2536564"/>
            <a:ext cx="2468264" cy="2468264"/>
          </a:xfrm>
          <a:prstGeom prst="arc">
            <a:avLst>
              <a:gd name="adj1" fmla="val 17146300"/>
              <a:gd name="adj2" fmla="val 19440065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원호 80"/>
          <p:cNvSpPr/>
          <p:nvPr/>
        </p:nvSpPr>
        <p:spPr>
          <a:xfrm rot="17376042">
            <a:off x="3142779" y="2534744"/>
            <a:ext cx="2468264" cy="2468264"/>
          </a:xfrm>
          <a:prstGeom prst="arc">
            <a:avLst>
              <a:gd name="adj1" fmla="val 17092846"/>
              <a:gd name="adj2" fmla="val 19409497"/>
            </a:avLst>
          </a:prstGeom>
          <a:ln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045633" y="2232300"/>
            <a:ext cx="64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Retired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144368" y="3159112"/>
            <a:ext cx="91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Performance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4784234" y="4722383"/>
            <a:ext cx="704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Capacity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247898" y="4680572"/>
            <a:ext cx="642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671834" y="3159112"/>
            <a:ext cx="9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Maintenance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17" name="Oval 29"/>
          <p:cNvSpPr>
            <a:spLocks noChangeArrowheads="1"/>
          </p:cNvSpPr>
          <p:nvPr/>
        </p:nvSpPr>
        <p:spPr bwMode="auto">
          <a:xfrm>
            <a:off x="3135601" y="5106264"/>
            <a:ext cx="945205" cy="402695"/>
          </a:xfrm>
          <a:prstGeom prst="ellipse">
            <a:avLst/>
          </a:prstGeom>
          <a:gradFill rotWithShape="1">
            <a:gsLst>
              <a:gs pos="0">
                <a:schemeClr val="tx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18" name="Oval 29"/>
          <p:cNvSpPr>
            <a:spLocks noChangeArrowheads="1"/>
          </p:cNvSpPr>
          <p:nvPr/>
        </p:nvSpPr>
        <p:spPr bwMode="auto">
          <a:xfrm>
            <a:off x="4664290" y="5106264"/>
            <a:ext cx="945205" cy="402695"/>
          </a:xfrm>
          <a:prstGeom prst="ellipse">
            <a:avLst/>
          </a:prstGeom>
          <a:gradFill rotWithShape="1">
            <a:gsLst>
              <a:gs pos="0">
                <a:schemeClr val="tx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19" name="Freeform 8"/>
          <p:cNvSpPr>
            <a:spLocks noEditPoints="1"/>
          </p:cNvSpPr>
          <p:nvPr/>
        </p:nvSpPr>
        <p:spPr bwMode="auto">
          <a:xfrm>
            <a:off x="4182013" y="3526398"/>
            <a:ext cx="389829" cy="389583"/>
          </a:xfrm>
          <a:prstGeom prst="ellipse">
            <a:avLst/>
          </a:prstGeom>
          <a:solidFill>
            <a:srgbClr val="CBCBCB">
              <a:alpha val="50000"/>
            </a:srgbClr>
          </a:solidFill>
          <a:ln w="152400">
            <a:solidFill>
              <a:schemeClr val="bg1">
                <a:lumMod val="75000"/>
                <a:alpha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694105" y="3384428"/>
            <a:ext cx="13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LN System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TextBox 220"/>
          <p:cNvSpPr txBox="1">
            <a:spLocks noChangeArrowheads="1"/>
          </p:cNvSpPr>
          <p:nvPr/>
        </p:nvSpPr>
        <p:spPr bwMode="auto">
          <a:xfrm>
            <a:off x="3250334" y="1340768"/>
            <a:ext cx="2280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chemeClr val="bg1"/>
                </a:solidFill>
              </a:rPr>
              <a:t>LN will be replaced by Outlook, 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1000" b="1" dirty="0" smtClean="0">
                <a:solidFill>
                  <a:schemeClr val="bg1"/>
                </a:solidFill>
              </a:rPr>
              <a:t>many </a:t>
            </a:r>
            <a:r>
              <a:rPr lang="en-US" altLang="zh-CN" sz="1000" b="1" dirty="0">
                <a:solidFill>
                  <a:schemeClr val="bg1"/>
                </a:solidFill>
              </a:rPr>
              <a:t>functions can not be 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1000" b="1" dirty="0" smtClean="0">
                <a:solidFill>
                  <a:schemeClr val="bg1"/>
                </a:solidFill>
              </a:rPr>
              <a:t>implemented</a:t>
            </a:r>
            <a:r>
              <a:rPr lang="en-US" altLang="zh-CN" sz="1000" b="1" dirty="0">
                <a:solidFill>
                  <a:schemeClr val="bg1"/>
                </a:solidFill>
              </a:rPr>
              <a:t>. Any changes on LN application need dispensation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22" name="TextBox 221"/>
          <p:cNvSpPr txBox="1">
            <a:spLocks noChangeArrowheads="1"/>
          </p:cNvSpPr>
          <p:nvPr/>
        </p:nvSpPr>
        <p:spPr bwMode="auto">
          <a:xfrm>
            <a:off x="6168939" y="3031551"/>
            <a:ext cx="13681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</a:rPr>
              <a:t>Poor </a:t>
            </a:r>
            <a:r>
              <a:rPr lang="en-US" altLang="zh-CN" sz="1000" b="1" dirty="0">
                <a:solidFill>
                  <a:schemeClr val="bg1"/>
                </a:solidFill>
              </a:rPr>
              <a:t>database 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r>
              <a:rPr lang="en-US" altLang="zh-CN" sz="1000" b="1" dirty="0" smtClean="0">
                <a:solidFill>
                  <a:schemeClr val="bg1"/>
                </a:solidFill>
              </a:rPr>
              <a:t>structure </a:t>
            </a:r>
            <a:r>
              <a:rPr lang="en-US" altLang="zh-CN" sz="1000" b="1" dirty="0">
                <a:solidFill>
                  <a:schemeClr val="bg1"/>
                </a:solidFill>
              </a:rPr>
              <a:t>lead to 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r>
              <a:rPr lang="en-US" altLang="zh-CN" sz="1000" b="1" dirty="0" smtClean="0">
                <a:solidFill>
                  <a:schemeClr val="bg1"/>
                </a:solidFill>
              </a:rPr>
              <a:t>slow </a:t>
            </a:r>
            <a:r>
              <a:rPr lang="en-US" altLang="zh-CN" sz="1000" b="1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223" name="TextBox 222"/>
          <p:cNvSpPr txBox="1">
            <a:spLocks noChangeArrowheads="1"/>
          </p:cNvSpPr>
          <p:nvPr/>
        </p:nvSpPr>
        <p:spPr bwMode="auto">
          <a:xfrm>
            <a:off x="1615258" y="4658922"/>
            <a:ext cx="136815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</a:rPr>
              <a:t>Save </a:t>
            </a:r>
            <a:r>
              <a:rPr lang="en-US" altLang="zh-CN" sz="1000" b="1" dirty="0">
                <a:solidFill>
                  <a:schemeClr val="bg1"/>
                </a:solidFill>
              </a:rPr>
              <a:t>conflict 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r>
              <a:rPr lang="en-US" altLang="zh-CN" sz="1000" b="1" dirty="0" smtClean="0">
                <a:solidFill>
                  <a:schemeClr val="bg1"/>
                </a:solidFill>
              </a:rPr>
              <a:t>records </a:t>
            </a:r>
            <a:r>
              <a:rPr lang="en-US" altLang="zh-CN" sz="1000" b="1" dirty="0">
                <a:solidFill>
                  <a:schemeClr val="bg1"/>
                </a:solidFill>
              </a:rPr>
              <a:t>often exist. Data 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can </a:t>
            </a:r>
            <a:r>
              <a:rPr lang="en-US" altLang="zh-CN" sz="1000" b="1" dirty="0">
                <a:solidFill>
                  <a:schemeClr val="bg1"/>
                </a:solidFill>
              </a:rPr>
              <a:t>not be 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r>
              <a:rPr lang="en-US" altLang="zh-CN" sz="1000" b="1" dirty="0" smtClean="0">
                <a:solidFill>
                  <a:schemeClr val="bg1"/>
                </a:solidFill>
              </a:rPr>
              <a:t>migrated </a:t>
            </a:r>
            <a:r>
              <a:rPr lang="en-US" altLang="zh-CN" sz="1000" b="1" dirty="0">
                <a:solidFill>
                  <a:schemeClr val="bg1"/>
                </a:solidFill>
              </a:rPr>
              <a:t>to other system 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easily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224" name="TextBox 223"/>
          <p:cNvSpPr txBox="1">
            <a:spLocks noChangeArrowheads="1"/>
          </p:cNvSpPr>
          <p:nvPr/>
        </p:nvSpPr>
        <p:spPr bwMode="auto">
          <a:xfrm>
            <a:off x="5734156" y="4804494"/>
            <a:ext cx="13681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</a:rPr>
              <a:t>System </a:t>
            </a:r>
            <a:r>
              <a:rPr lang="en-US" altLang="zh-CN" sz="1000" b="1" dirty="0">
                <a:solidFill>
                  <a:schemeClr val="bg1"/>
                </a:solidFill>
              </a:rPr>
              <a:t>size 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r>
              <a:rPr lang="en-US" altLang="zh-CN" sz="1000" b="1" dirty="0" smtClean="0">
                <a:solidFill>
                  <a:schemeClr val="bg1"/>
                </a:solidFill>
              </a:rPr>
              <a:t>limitation </a:t>
            </a:r>
            <a:r>
              <a:rPr lang="en-US" altLang="zh-CN" sz="1000" b="1" dirty="0">
                <a:solidFill>
                  <a:schemeClr val="bg1"/>
                </a:solidFill>
              </a:rPr>
              <a:t>in 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r>
              <a:rPr lang="en-US" altLang="zh-CN" sz="1000" b="1" dirty="0" smtClean="0">
                <a:solidFill>
                  <a:schemeClr val="bg1"/>
                </a:solidFill>
              </a:rPr>
              <a:t>domino </a:t>
            </a:r>
            <a:r>
              <a:rPr lang="en-US" altLang="zh-CN" sz="10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25" name="TextBox 224"/>
          <p:cNvSpPr txBox="1">
            <a:spLocks noChangeArrowheads="1"/>
          </p:cNvSpPr>
          <p:nvPr/>
        </p:nvSpPr>
        <p:spPr bwMode="auto">
          <a:xfrm>
            <a:off x="1215852" y="2947028"/>
            <a:ext cx="13681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</a:rPr>
              <a:t>Can </a:t>
            </a:r>
            <a:r>
              <a:rPr lang="en-US" altLang="zh-CN" sz="1000" b="1" dirty="0">
                <a:solidFill>
                  <a:schemeClr val="bg1"/>
                </a:solidFill>
              </a:rPr>
              <a:t>not make 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r>
              <a:rPr lang="en-US" altLang="zh-CN" sz="1000" b="1" dirty="0" smtClean="0">
                <a:solidFill>
                  <a:schemeClr val="bg1"/>
                </a:solidFill>
              </a:rPr>
              <a:t>interface </a:t>
            </a:r>
            <a:r>
              <a:rPr lang="en-US" altLang="zh-CN" sz="1000" b="1" dirty="0">
                <a:solidFill>
                  <a:schemeClr val="bg1"/>
                </a:solidFill>
              </a:rPr>
              <a:t>to other 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r>
              <a:rPr lang="en-US" altLang="zh-CN" sz="1000" b="1" dirty="0" smtClean="0">
                <a:solidFill>
                  <a:schemeClr val="bg1"/>
                </a:solidFill>
              </a:rPr>
              <a:t>system</a:t>
            </a: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858010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System scope</a:t>
            </a:r>
            <a:endParaRPr lang="en-US" altLang="ko-KR" sz="13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/>
          </a:p>
        </p:txBody>
      </p:sp>
      <p:sp>
        <p:nvSpPr>
          <p:cNvPr id="73" name="막힌 원호 31"/>
          <p:cNvSpPr/>
          <p:nvPr/>
        </p:nvSpPr>
        <p:spPr>
          <a:xfrm rot="16200000">
            <a:off x="3322364" y="2696884"/>
            <a:ext cx="1940112" cy="1940111"/>
          </a:xfrm>
          <a:prstGeom prst="blockArc">
            <a:avLst>
              <a:gd name="adj1" fmla="val 10800000"/>
              <a:gd name="adj2" fmla="val 0"/>
              <a:gd name="adj3" fmla="val 15656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4" name="막힌 원호 32"/>
          <p:cNvSpPr/>
          <p:nvPr/>
        </p:nvSpPr>
        <p:spPr>
          <a:xfrm rot="5400000" flipH="1">
            <a:off x="3232019" y="2611815"/>
            <a:ext cx="2111569" cy="2110250"/>
          </a:xfrm>
          <a:prstGeom prst="blockArc">
            <a:avLst>
              <a:gd name="adj1" fmla="val 5373247"/>
              <a:gd name="adj2" fmla="val 21599999"/>
              <a:gd name="adj3" fmla="val 18655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5" name="타원 34"/>
          <p:cNvSpPr/>
          <p:nvPr/>
        </p:nvSpPr>
        <p:spPr bwMode="auto">
          <a:xfrm>
            <a:off x="3749690" y="3141356"/>
            <a:ext cx="1055125" cy="1053806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" name="그룹 60"/>
          <p:cNvGrpSpPr>
            <a:grpSpLocks/>
          </p:cNvGrpSpPr>
          <p:nvPr/>
        </p:nvGrpSpPr>
        <p:grpSpPr bwMode="auto">
          <a:xfrm>
            <a:off x="3708805" y="3138718"/>
            <a:ext cx="1163275" cy="1053795"/>
            <a:chOff x="5075123" y="3442121"/>
            <a:chExt cx="2481953" cy="2249809"/>
          </a:xfrm>
        </p:grpSpPr>
        <p:sp>
          <p:nvSpPr>
            <p:cNvPr id="77" name="타원 37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1" y="3760307"/>
              <a:ext cx="1550516" cy="833480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4999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0" name="자유형 40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자유형 41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Oval 26"/>
            <p:cNvSpPr>
              <a:spLocks noChangeAspect="1" noChangeArrowheads="1"/>
            </p:cNvSpPr>
            <p:nvPr/>
          </p:nvSpPr>
          <p:spPr bwMode="auto">
            <a:xfrm rot="8100000">
              <a:off x="6006556" y="4664183"/>
              <a:ext cx="1550518" cy="833480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" name="TextBox 36"/>
          <p:cNvSpPr txBox="1">
            <a:spLocks noChangeArrowheads="1"/>
          </p:cNvSpPr>
          <p:nvPr/>
        </p:nvSpPr>
        <p:spPr bwMode="auto">
          <a:xfrm>
            <a:off x="3758129" y="3516126"/>
            <a:ext cx="10646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5" name="그룹 126"/>
          <p:cNvGrpSpPr/>
          <p:nvPr/>
        </p:nvGrpSpPr>
        <p:grpSpPr>
          <a:xfrm flipH="1">
            <a:off x="4711409" y="1981646"/>
            <a:ext cx="1469634" cy="3175950"/>
            <a:chOff x="3034832" y="752807"/>
            <a:chExt cx="2482660" cy="5365149"/>
          </a:xfrm>
        </p:grpSpPr>
        <p:cxnSp>
          <p:nvCxnSpPr>
            <p:cNvPr id="86" name="직선 화살표 연결선 127"/>
            <p:cNvCxnSpPr>
              <a:stCxn id="97" idx="7"/>
            </p:cNvCxnSpPr>
            <p:nvPr/>
          </p:nvCxnSpPr>
          <p:spPr>
            <a:xfrm>
              <a:off x="3723536" y="752807"/>
              <a:ext cx="1793956" cy="245982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128"/>
            <p:cNvCxnSpPr/>
            <p:nvPr/>
          </p:nvCxnSpPr>
          <p:spPr>
            <a:xfrm>
              <a:off x="3112317" y="2621763"/>
              <a:ext cx="2405174" cy="89732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129"/>
            <p:cNvCxnSpPr>
              <a:stCxn id="122" idx="1"/>
            </p:cNvCxnSpPr>
            <p:nvPr/>
          </p:nvCxnSpPr>
          <p:spPr>
            <a:xfrm flipV="1">
              <a:off x="3396174" y="4140428"/>
              <a:ext cx="2121318" cy="197752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130"/>
            <p:cNvCxnSpPr/>
            <p:nvPr/>
          </p:nvCxnSpPr>
          <p:spPr>
            <a:xfrm flipV="1">
              <a:off x="3034832" y="3813585"/>
              <a:ext cx="2482660" cy="64555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타원 131"/>
          <p:cNvSpPr/>
          <p:nvPr/>
        </p:nvSpPr>
        <p:spPr>
          <a:xfrm flipH="1">
            <a:off x="5595163" y="1485438"/>
            <a:ext cx="495845" cy="49584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1" name="그룹 60"/>
          <p:cNvGrpSpPr>
            <a:grpSpLocks/>
          </p:cNvGrpSpPr>
          <p:nvPr/>
        </p:nvGrpSpPr>
        <p:grpSpPr bwMode="auto">
          <a:xfrm flipH="1">
            <a:off x="5556681" y="1477880"/>
            <a:ext cx="563275" cy="510960"/>
            <a:chOff x="5075123" y="3457302"/>
            <a:chExt cx="2481953" cy="2249809"/>
          </a:xfrm>
        </p:grpSpPr>
        <p:sp>
          <p:nvSpPr>
            <p:cNvPr id="92" name="타원 133"/>
            <p:cNvSpPr/>
            <p:nvPr/>
          </p:nvSpPr>
          <p:spPr>
            <a:xfrm>
              <a:off x="5159815" y="3457302"/>
              <a:ext cx="2249809" cy="2249809"/>
            </a:xfrm>
            <a:prstGeom prst="ellipse">
              <a:avLst/>
            </a:prstGeom>
            <a:gradFill flip="none" rotWithShape="1">
              <a:gsLst>
                <a:gs pos="62000">
                  <a:schemeClr val="bg1">
                    <a:alpha val="0"/>
                  </a:schemeClr>
                </a:gs>
                <a:gs pos="45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604"/>
              <a:ext cx="1550261" cy="83120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4999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5" name="자유형 136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자유형 137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Oval 26"/>
            <p:cNvSpPr>
              <a:spLocks noChangeAspect="1" noChangeArrowheads="1"/>
            </p:cNvSpPr>
            <p:nvPr/>
          </p:nvSpPr>
          <p:spPr bwMode="auto">
            <a:xfrm rot="8100000">
              <a:off x="6006816" y="4664751"/>
              <a:ext cx="1550260" cy="831200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>
            <a:spLocks noChangeArrowheads="1"/>
          </p:cNvSpPr>
          <p:nvPr/>
        </p:nvSpPr>
        <p:spPr bwMode="auto">
          <a:xfrm flipH="1">
            <a:off x="5364088" y="1460428"/>
            <a:ext cx="9483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1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 system</a:t>
            </a:r>
            <a:endParaRPr kumimoji="0" lang="en-US" altLang="ko-KR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9" name="타원 140"/>
          <p:cNvSpPr/>
          <p:nvPr/>
        </p:nvSpPr>
        <p:spPr>
          <a:xfrm flipH="1">
            <a:off x="6122650" y="2709573"/>
            <a:ext cx="495845" cy="49584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0" name="그룹 60"/>
          <p:cNvGrpSpPr>
            <a:grpSpLocks/>
          </p:cNvGrpSpPr>
          <p:nvPr/>
        </p:nvGrpSpPr>
        <p:grpSpPr bwMode="auto">
          <a:xfrm flipH="1">
            <a:off x="6084168" y="2702016"/>
            <a:ext cx="563275" cy="510960"/>
            <a:chOff x="5075123" y="3457302"/>
            <a:chExt cx="2481953" cy="2249809"/>
          </a:xfrm>
        </p:grpSpPr>
        <p:sp>
          <p:nvSpPr>
            <p:cNvPr id="101" name="타원 142"/>
            <p:cNvSpPr/>
            <p:nvPr/>
          </p:nvSpPr>
          <p:spPr>
            <a:xfrm>
              <a:off x="5159815" y="3457302"/>
              <a:ext cx="2249809" cy="2249809"/>
            </a:xfrm>
            <a:prstGeom prst="ellipse">
              <a:avLst/>
            </a:prstGeom>
            <a:gradFill flip="none" rotWithShape="1">
              <a:gsLst>
                <a:gs pos="62000">
                  <a:schemeClr val="bg1">
                    <a:alpha val="0"/>
                  </a:schemeClr>
                </a:gs>
                <a:gs pos="45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604"/>
              <a:ext cx="1550261" cy="83120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4999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4" name="자유형 145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자유형 146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Oval 26"/>
            <p:cNvSpPr>
              <a:spLocks noChangeAspect="1" noChangeArrowheads="1"/>
            </p:cNvSpPr>
            <p:nvPr/>
          </p:nvSpPr>
          <p:spPr bwMode="auto">
            <a:xfrm rot="8100000">
              <a:off x="6006816" y="4664751"/>
              <a:ext cx="1550260" cy="831200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TextBox 106"/>
          <p:cNvSpPr txBox="1">
            <a:spLocks noChangeArrowheads="1"/>
          </p:cNvSpPr>
          <p:nvPr/>
        </p:nvSpPr>
        <p:spPr bwMode="auto">
          <a:xfrm flipH="1">
            <a:off x="5887369" y="2833579"/>
            <a:ext cx="9624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1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Workflow</a:t>
            </a:r>
            <a:endParaRPr kumimoji="0" lang="en-US" altLang="ko-KR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8" name="타원 149"/>
          <p:cNvSpPr/>
          <p:nvPr/>
        </p:nvSpPr>
        <p:spPr>
          <a:xfrm flipH="1">
            <a:off x="6174648" y="4005718"/>
            <a:ext cx="495845" cy="49584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그룹 60"/>
          <p:cNvGrpSpPr>
            <a:grpSpLocks/>
          </p:cNvGrpSpPr>
          <p:nvPr/>
        </p:nvGrpSpPr>
        <p:grpSpPr bwMode="auto">
          <a:xfrm flipH="1">
            <a:off x="6136166" y="3998160"/>
            <a:ext cx="563275" cy="510960"/>
            <a:chOff x="5075123" y="3457302"/>
            <a:chExt cx="2481953" cy="2249809"/>
          </a:xfrm>
        </p:grpSpPr>
        <p:sp>
          <p:nvSpPr>
            <p:cNvPr id="110" name="타원 151"/>
            <p:cNvSpPr/>
            <p:nvPr/>
          </p:nvSpPr>
          <p:spPr>
            <a:xfrm>
              <a:off x="5159815" y="3457302"/>
              <a:ext cx="2249809" cy="2249809"/>
            </a:xfrm>
            <a:prstGeom prst="ellipse">
              <a:avLst/>
            </a:prstGeom>
            <a:gradFill flip="none" rotWithShape="1">
              <a:gsLst>
                <a:gs pos="62000">
                  <a:schemeClr val="bg1">
                    <a:alpha val="0"/>
                  </a:schemeClr>
                </a:gs>
                <a:gs pos="45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604"/>
              <a:ext cx="1550261" cy="83120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4999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13" name="자유형 154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자유형 155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Oval 26"/>
            <p:cNvSpPr>
              <a:spLocks noChangeAspect="1" noChangeArrowheads="1"/>
            </p:cNvSpPr>
            <p:nvPr/>
          </p:nvSpPr>
          <p:spPr bwMode="auto">
            <a:xfrm rot="8100000">
              <a:off x="6006816" y="4664751"/>
              <a:ext cx="1550260" cy="831200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6" name="TextBox 115"/>
          <p:cNvSpPr txBox="1">
            <a:spLocks noChangeArrowheads="1"/>
          </p:cNvSpPr>
          <p:nvPr/>
        </p:nvSpPr>
        <p:spPr bwMode="auto">
          <a:xfrm flipH="1">
            <a:off x="6041816" y="4105775"/>
            <a:ext cx="7624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1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EUC</a:t>
            </a:r>
            <a:endParaRPr kumimoji="0" lang="en-US" altLang="ko-KR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7" name="타원 158"/>
          <p:cNvSpPr/>
          <p:nvPr/>
        </p:nvSpPr>
        <p:spPr>
          <a:xfrm flipH="1">
            <a:off x="5712945" y="5085838"/>
            <a:ext cx="495845" cy="49584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8" name="그룹 60"/>
          <p:cNvGrpSpPr>
            <a:grpSpLocks/>
          </p:cNvGrpSpPr>
          <p:nvPr/>
        </p:nvGrpSpPr>
        <p:grpSpPr bwMode="auto">
          <a:xfrm flipH="1">
            <a:off x="5674465" y="5078280"/>
            <a:ext cx="563274" cy="510960"/>
            <a:chOff x="5075123" y="3457302"/>
            <a:chExt cx="2481953" cy="2249809"/>
          </a:xfrm>
        </p:grpSpPr>
        <p:sp>
          <p:nvSpPr>
            <p:cNvPr id="119" name="타원 160"/>
            <p:cNvSpPr/>
            <p:nvPr/>
          </p:nvSpPr>
          <p:spPr>
            <a:xfrm>
              <a:off x="5159815" y="3457302"/>
              <a:ext cx="2249809" cy="2249809"/>
            </a:xfrm>
            <a:prstGeom prst="ellipse">
              <a:avLst/>
            </a:prstGeom>
            <a:gradFill flip="none" rotWithShape="1">
              <a:gsLst>
                <a:gs pos="62000">
                  <a:schemeClr val="bg1">
                    <a:alpha val="0"/>
                  </a:schemeClr>
                </a:gs>
                <a:gs pos="45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604"/>
              <a:ext cx="1550261" cy="83120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4999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22" name="자유형 16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자유형 16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Oval 26"/>
            <p:cNvSpPr>
              <a:spLocks noChangeAspect="1" noChangeArrowheads="1"/>
            </p:cNvSpPr>
            <p:nvPr/>
          </p:nvSpPr>
          <p:spPr bwMode="auto">
            <a:xfrm rot="8100000">
              <a:off x="6006816" y="4664751"/>
              <a:ext cx="1550260" cy="831200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 flipH="1">
            <a:off x="5580112" y="5181261"/>
            <a:ext cx="7624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14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New</a:t>
            </a:r>
            <a:endParaRPr kumimoji="0" lang="en-US" altLang="ko-KR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858010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System feature</a:t>
            </a: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/>
          </a:p>
        </p:txBody>
      </p:sp>
      <p:sp>
        <p:nvSpPr>
          <p:cNvPr id="66" name="Oval 29"/>
          <p:cNvSpPr>
            <a:spLocks noChangeArrowheads="1"/>
          </p:cNvSpPr>
          <p:nvPr/>
        </p:nvSpPr>
        <p:spPr bwMode="auto">
          <a:xfrm>
            <a:off x="2915380" y="4146952"/>
            <a:ext cx="2878281" cy="1226264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7" name="Freeform 11"/>
          <p:cNvSpPr>
            <a:spLocks noEditPoints="1"/>
          </p:cNvSpPr>
          <p:nvPr/>
        </p:nvSpPr>
        <p:spPr bwMode="auto">
          <a:xfrm>
            <a:off x="3719883" y="2792706"/>
            <a:ext cx="1297711" cy="1296894"/>
          </a:xfrm>
          <a:prstGeom prst="ellipse">
            <a:avLst/>
          </a:pr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Freeform 11"/>
          <p:cNvSpPr>
            <a:spLocks noEditPoints="1"/>
          </p:cNvSpPr>
          <p:nvPr/>
        </p:nvSpPr>
        <p:spPr bwMode="auto">
          <a:xfrm>
            <a:off x="3809218" y="2908051"/>
            <a:ext cx="1086061" cy="1085378"/>
          </a:xfrm>
          <a:prstGeom prst="ellipse">
            <a:avLst/>
          </a:pr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Freeform 10"/>
          <p:cNvSpPr>
            <a:spLocks noEditPoints="1"/>
          </p:cNvSpPr>
          <p:nvPr/>
        </p:nvSpPr>
        <p:spPr bwMode="auto">
          <a:xfrm>
            <a:off x="3922311" y="3002088"/>
            <a:ext cx="878683" cy="8781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Freeform 9"/>
          <p:cNvSpPr>
            <a:spLocks noEditPoints="1"/>
          </p:cNvSpPr>
          <p:nvPr/>
        </p:nvSpPr>
        <p:spPr bwMode="auto">
          <a:xfrm>
            <a:off x="4016157" y="3095876"/>
            <a:ext cx="690990" cy="69055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 w="114300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" name="그룹 123"/>
          <p:cNvGrpSpPr/>
          <p:nvPr/>
        </p:nvGrpSpPr>
        <p:grpSpPr>
          <a:xfrm>
            <a:off x="4750322" y="2230556"/>
            <a:ext cx="913786" cy="830400"/>
            <a:chOff x="5696455" y="2741399"/>
            <a:chExt cx="1046674" cy="951162"/>
          </a:xfrm>
        </p:grpSpPr>
        <p:sp>
          <p:nvSpPr>
            <p:cNvPr id="72" name="타원 28"/>
            <p:cNvSpPr/>
            <p:nvPr/>
          </p:nvSpPr>
          <p:spPr>
            <a:xfrm>
              <a:off x="5733358" y="2743784"/>
              <a:ext cx="948779" cy="948777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3" name="그룹 60"/>
            <p:cNvGrpSpPr/>
            <p:nvPr/>
          </p:nvGrpSpPr>
          <p:grpSpPr>
            <a:xfrm>
              <a:off x="5696455" y="2741399"/>
              <a:ext cx="1046674" cy="948777"/>
              <a:chOff x="5075123" y="3442121"/>
              <a:chExt cx="2481953" cy="2249809"/>
            </a:xfrm>
          </p:grpSpPr>
          <p:sp>
            <p:nvSpPr>
              <p:cNvPr id="75" name="타원 30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78" name="자유형 33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자유형 34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792249" y="3008547"/>
              <a:ext cx="855095" cy="35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Layout</a:t>
              </a:r>
            </a:p>
          </p:txBody>
        </p:sp>
      </p:grpSp>
      <p:grpSp>
        <p:nvGrpSpPr>
          <p:cNvPr id="81" name="그룹 122"/>
          <p:cNvGrpSpPr/>
          <p:nvPr/>
        </p:nvGrpSpPr>
        <p:grpSpPr>
          <a:xfrm>
            <a:off x="4750321" y="3878406"/>
            <a:ext cx="913786" cy="830400"/>
            <a:chOff x="5067050" y="4678499"/>
            <a:chExt cx="1046673" cy="951162"/>
          </a:xfrm>
        </p:grpSpPr>
        <p:sp>
          <p:nvSpPr>
            <p:cNvPr id="82" name="타원 37"/>
            <p:cNvSpPr/>
            <p:nvPr/>
          </p:nvSpPr>
          <p:spPr>
            <a:xfrm>
              <a:off x="5103956" y="4680884"/>
              <a:ext cx="948779" cy="948777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3" name="그룹 60"/>
            <p:cNvGrpSpPr/>
            <p:nvPr/>
          </p:nvGrpSpPr>
          <p:grpSpPr>
            <a:xfrm>
              <a:off x="5067050" y="4678499"/>
              <a:ext cx="1046673" cy="948777"/>
              <a:chOff x="5075123" y="3442121"/>
              <a:chExt cx="2481953" cy="2249809"/>
            </a:xfrm>
          </p:grpSpPr>
          <p:sp>
            <p:nvSpPr>
              <p:cNvPr id="85" name="타원 39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Oval 85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88" name="자유형 42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자유형 43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096026" y="5001168"/>
              <a:ext cx="979091" cy="28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Dashboard</a:t>
              </a:r>
            </a:p>
          </p:txBody>
        </p:sp>
      </p:grpSp>
      <p:grpSp>
        <p:nvGrpSpPr>
          <p:cNvPr id="91" name="그룹 121"/>
          <p:cNvGrpSpPr/>
          <p:nvPr/>
        </p:nvGrpSpPr>
        <p:grpSpPr>
          <a:xfrm>
            <a:off x="3102475" y="3878406"/>
            <a:ext cx="913783" cy="830398"/>
            <a:chOff x="3030258" y="4678499"/>
            <a:chExt cx="1046671" cy="951162"/>
          </a:xfrm>
        </p:grpSpPr>
        <p:sp>
          <p:nvSpPr>
            <p:cNvPr id="92" name="타원 46"/>
            <p:cNvSpPr/>
            <p:nvPr/>
          </p:nvSpPr>
          <p:spPr>
            <a:xfrm>
              <a:off x="3067169" y="4680884"/>
              <a:ext cx="948779" cy="94877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3" name="그룹 60"/>
            <p:cNvGrpSpPr/>
            <p:nvPr/>
          </p:nvGrpSpPr>
          <p:grpSpPr>
            <a:xfrm>
              <a:off x="3030258" y="4678499"/>
              <a:ext cx="1046671" cy="948777"/>
              <a:chOff x="5075123" y="3442121"/>
              <a:chExt cx="2481953" cy="2249809"/>
            </a:xfrm>
          </p:grpSpPr>
          <p:sp>
            <p:nvSpPr>
              <p:cNvPr id="95" name="타원 48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98" name="자유형 51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자유형 53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3126047" y="4996472"/>
              <a:ext cx="855095" cy="29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Interface</a:t>
              </a:r>
            </a:p>
          </p:txBody>
        </p:sp>
      </p:grpSp>
      <p:grpSp>
        <p:nvGrpSpPr>
          <p:cNvPr id="101" name="그룹 120"/>
          <p:cNvGrpSpPr/>
          <p:nvPr/>
        </p:nvGrpSpPr>
        <p:grpSpPr>
          <a:xfrm>
            <a:off x="3102474" y="2230556"/>
            <a:ext cx="913781" cy="830400"/>
            <a:chOff x="2400851" y="2741399"/>
            <a:chExt cx="1046670" cy="951162"/>
          </a:xfrm>
        </p:grpSpPr>
        <p:sp>
          <p:nvSpPr>
            <p:cNvPr id="102" name="타원 56"/>
            <p:cNvSpPr/>
            <p:nvPr/>
          </p:nvSpPr>
          <p:spPr>
            <a:xfrm>
              <a:off x="2437767" y="2743784"/>
              <a:ext cx="948779" cy="94877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3" name="그룹 60"/>
            <p:cNvGrpSpPr/>
            <p:nvPr/>
          </p:nvGrpSpPr>
          <p:grpSpPr>
            <a:xfrm>
              <a:off x="2400851" y="2741399"/>
              <a:ext cx="1046670" cy="948777"/>
              <a:chOff x="5075123" y="3442121"/>
              <a:chExt cx="2481953" cy="2249809"/>
            </a:xfrm>
          </p:grpSpPr>
          <p:sp>
            <p:nvSpPr>
              <p:cNvPr id="105" name="타원 59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08" name="자유형 62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자유형 63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488279" y="3013610"/>
              <a:ext cx="855095" cy="35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Login</a:t>
              </a:r>
            </a:p>
          </p:txBody>
        </p:sp>
      </p:grpSp>
      <p:sp>
        <p:nvSpPr>
          <p:cNvPr id="111" name="Freeform 8"/>
          <p:cNvSpPr>
            <a:spLocks noEditPoints="1"/>
          </p:cNvSpPr>
          <p:nvPr/>
        </p:nvSpPr>
        <p:spPr bwMode="auto">
          <a:xfrm>
            <a:off x="4167838" y="3247461"/>
            <a:ext cx="387629" cy="387384"/>
          </a:xfrm>
          <a:prstGeom prst="ellipse">
            <a:avLst/>
          </a:prstGeom>
          <a:solidFill>
            <a:srgbClr val="CBCBCB">
              <a:alpha val="50000"/>
            </a:srgbClr>
          </a:solidFill>
          <a:ln w="152400">
            <a:solidFill>
              <a:schemeClr val="bg1">
                <a:lumMod val="75000"/>
                <a:alpha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99808" y="3221324"/>
            <a:ext cx="1357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RINGS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원호 128"/>
          <p:cNvSpPr/>
          <p:nvPr/>
        </p:nvSpPr>
        <p:spPr>
          <a:xfrm rot="9000000">
            <a:off x="3132116" y="2263215"/>
            <a:ext cx="2454331" cy="2454331"/>
          </a:xfrm>
          <a:prstGeom prst="arc">
            <a:avLst>
              <a:gd name="adj1" fmla="val 16552483"/>
              <a:gd name="adj2" fmla="val 19440065"/>
            </a:avLst>
          </a:prstGeom>
          <a:ln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원호 129"/>
          <p:cNvSpPr/>
          <p:nvPr/>
        </p:nvSpPr>
        <p:spPr>
          <a:xfrm rot="14467777">
            <a:off x="3132116" y="2263215"/>
            <a:ext cx="2454331" cy="2454331"/>
          </a:xfrm>
          <a:prstGeom prst="arc">
            <a:avLst>
              <a:gd name="adj1" fmla="val 16552483"/>
              <a:gd name="adj2" fmla="val 19440065"/>
            </a:avLst>
          </a:prstGeom>
          <a:ln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3085556" y="4718509"/>
            <a:ext cx="939870" cy="400422"/>
          </a:xfrm>
          <a:prstGeom prst="ellipse">
            <a:avLst/>
          </a:prstGeom>
          <a:gradFill rotWithShape="1">
            <a:gsLst>
              <a:gs pos="0">
                <a:schemeClr val="tx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4699364" y="4718509"/>
            <a:ext cx="939870" cy="400422"/>
          </a:xfrm>
          <a:prstGeom prst="ellipse">
            <a:avLst/>
          </a:prstGeom>
          <a:gradFill rotWithShape="1">
            <a:gsLst>
              <a:gs pos="0">
                <a:schemeClr val="tx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7" name="원호 128"/>
          <p:cNvSpPr/>
          <p:nvPr/>
        </p:nvSpPr>
        <p:spPr>
          <a:xfrm rot="19766945">
            <a:off x="3176421" y="2276637"/>
            <a:ext cx="2454331" cy="2454331"/>
          </a:xfrm>
          <a:prstGeom prst="arc">
            <a:avLst>
              <a:gd name="adj1" fmla="val 16552483"/>
              <a:gd name="adj2" fmla="val 19440065"/>
            </a:avLst>
          </a:prstGeom>
          <a:ln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원호 129"/>
          <p:cNvSpPr/>
          <p:nvPr/>
        </p:nvSpPr>
        <p:spPr>
          <a:xfrm rot="3622635">
            <a:off x="3183657" y="2257028"/>
            <a:ext cx="2454331" cy="2454331"/>
          </a:xfrm>
          <a:prstGeom prst="arc">
            <a:avLst>
              <a:gd name="adj1" fmla="val 16552483"/>
              <a:gd name="adj2" fmla="val 19440065"/>
            </a:avLst>
          </a:prstGeom>
          <a:ln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41685" y="1711642"/>
            <a:ext cx="1993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User name / Password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 Login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Single Sign-On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639494" y="1836263"/>
            <a:ext cx="199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User friendly UI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Flexible customization</a:t>
            </a:r>
            <a:endParaRPr lang="en-US" altLang="ko-KR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55478" y="4742820"/>
            <a:ext cx="199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system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External system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378676" y="4799821"/>
            <a:ext cx="199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Multiple system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Accurate statistics</a:t>
            </a:r>
            <a:endParaRPr lang="en-US" altLang="ko-KR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858010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System feature - 1</a:t>
            </a:r>
            <a:endParaRPr lang="en-US" altLang="ko-KR" sz="13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14524"/>
            <a:ext cx="8824016" cy="49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0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858010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System feature - 2</a:t>
            </a:r>
            <a:endParaRPr lang="en-US" altLang="ko-KR" sz="13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0" y="1311201"/>
            <a:ext cx="8852488" cy="492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8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858010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System feature - 3</a:t>
            </a:r>
            <a:endParaRPr lang="en-US" altLang="ko-KR" sz="13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5" y="1301677"/>
            <a:ext cx="8832613" cy="493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29000">
              <a:schemeClr val="tx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858010" y="6207968"/>
            <a:ext cx="30241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GLTC-APAC-SE-PC</a:t>
            </a:r>
            <a:endParaRPr kumimoji="0" lang="en-US" altLang="ko-KR" sz="5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RINGS</a:t>
            </a:r>
            <a:endParaRPr lang="en-US" altLang="ko-KR" sz="38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System feature - 4</a:t>
            </a:r>
            <a:endParaRPr lang="en-US" altLang="ko-KR" sz="13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HSBC Technology and Services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RESTRICTED</a:t>
            </a:r>
            <a:endParaRPr lang="ko-KR" alt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039813" y="1628800"/>
            <a:ext cx="7204075" cy="4175125"/>
            <a:chOff x="0" y="0"/>
            <a:chExt cx="4538" cy="2630"/>
          </a:xfrm>
        </p:grpSpPr>
        <p:sp>
          <p:nvSpPr>
            <p:cNvPr id="8" name="AutoShape 311"/>
            <p:cNvSpPr>
              <a:spLocks noChangeArrowheads="1"/>
            </p:cNvSpPr>
            <p:nvPr/>
          </p:nvSpPr>
          <p:spPr bwMode="auto">
            <a:xfrm>
              <a:off x="1815" y="771"/>
              <a:ext cx="908" cy="10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1907" y="1178"/>
              <a:ext cx="728" cy="265"/>
              <a:chOff x="0" y="0"/>
              <a:chExt cx="728" cy="265"/>
            </a:xfrm>
          </p:grpSpPr>
          <p:sp>
            <p:nvSpPr>
              <p:cNvPr id="49" name="WordArt 3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93" y="0"/>
                <a:ext cx="544" cy="162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spc="-70" dirty="0" smtClean="0">
                    <a:solidFill>
                      <a:schemeClr val="bg1"/>
                    </a:solidFill>
                    <a:latin typeface="Arial Black"/>
                  </a:rPr>
                  <a:t>RINGS</a:t>
                </a:r>
                <a:endParaRPr lang="zh-CN" altLang="en-US" sz="1400" spc="-70" dirty="0"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50" name="WordArt 3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0" y="181"/>
                <a:ext cx="728" cy="84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endParaRPr lang="zh-CN" altLang="en-US" sz="800" b="1" spc="-4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0" name="AutoShape 315"/>
            <p:cNvSpPr>
              <a:spLocks noChangeArrowheads="1"/>
            </p:cNvSpPr>
            <p:nvPr/>
          </p:nvSpPr>
          <p:spPr bwMode="auto">
            <a:xfrm>
              <a:off x="0" y="0"/>
              <a:ext cx="1180" cy="36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1" name="AutoShape 316"/>
            <p:cNvSpPr>
              <a:spLocks noChangeArrowheads="1"/>
            </p:cNvSpPr>
            <p:nvPr/>
          </p:nvSpPr>
          <p:spPr bwMode="auto">
            <a:xfrm>
              <a:off x="0" y="1134"/>
              <a:ext cx="1180" cy="363"/>
            </a:xfrm>
            <a:prstGeom prst="roundRect">
              <a:avLst>
                <a:gd name="adj" fmla="val 16667"/>
              </a:avLst>
            </a:prstGeom>
            <a:solidFill>
              <a:srgbClr val="FF2800"/>
            </a:soli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2" name="AutoShape 320"/>
            <p:cNvSpPr>
              <a:spLocks noChangeArrowheads="1"/>
            </p:cNvSpPr>
            <p:nvPr/>
          </p:nvSpPr>
          <p:spPr bwMode="auto">
            <a:xfrm>
              <a:off x="0" y="2267"/>
              <a:ext cx="1180" cy="363"/>
            </a:xfrm>
            <a:prstGeom prst="roundRect">
              <a:avLst>
                <a:gd name="adj" fmla="val 16667"/>
              </a:avLst>
            </a:prstGeom>
            <a:solidFill>
              <a:srgbClr val="FFC800"/>
            </a:soli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3" name="Line 321"/>
            <p:cNvSpPr>
              <a:spLocks noChangeShapeType="1"/>
            </p:cNvSpPr>
            <p:nvPr/>
          </p:nvSpPr>
          <p:spPr bwMode="auto">
            <a:xfrm flipH="1" flipV="1">
              <a:off x="1362" y="181"/>
              <a:ext cx="453" cy="1134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4" name="Line 323"/>
            <p:cNvSpPr>
              <a:spLocks noChangeShapeType="1"/>
            </p:cNvSpPr>
            <p:nvPr/>
          </p:nvSpPr>
          <p:spPr bwMode="auto">
            <a:xfrm flipH="1" flipV="1">
              <a:off x="1180" y="181"/>
              <a:ext cx="182" cy="1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5" name="Line 328"/>
            <p:cNvSpPr>
              <a:spLocks noChangeShapeType="1"/>
            </p:cNvSpPr>
            <p:nvPr/>
          </p:nvSpPr>
          <p:spPr bwMode="auto">
            <a:xfrm flipH="1" flipV="1">
              <a:off x="1180" y="2449"/>
              <a:ext cx="182" cy="1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6" name="Line 329"/>
            <p:cNvSpPr>
              <a:spLocks noChangeShapeType="1"/>
            </p:cNvSpPr>
            <p:nvPr/>
          </p:nvSpPr>
          <p:spPr bwMode="auto">
            <a:xfrm flipH="1" flipV="1">
              <a:off x="3176" y="181"/>
              <a:ext cx="182" cy="1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7" name="Line 330"/>
            <p:cNvSpPr>
              <a:spLocks noChangeShapeType="1"/>
            </p:cNvSpPr>
            <p:nvPr/>
          </p:nvSpPr>
          <p:spPr bwMode="auto">
            <a:xfrm flipH="1" flipV="1">
              <a:off x="3176" y="635"/>
              <a:ext cx="182" cy="1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8" name="Line 331"/>
            <p:cNvSpPr>
              <a:spLocks noChangeShapeType="1"/>
            </p:cNvSpPr>
            <p:nvPr/>
          </p:nvSpPr>
          <p:spPr bwMode="auto">
            <a:xfrm flipH="1" flipV="1">
              <a:off x="3176" y="1088"/>
              <a:ext cx="182" cy="1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19" name="Line 332"/>
            <p:cNvSpPr>
              <a:spLocks noChangeShapeType="1"/>
            </p:cNvSpPr>
            <p:nvPr/>
          </p:nvSpPr>
          <p:spPr bwMode="auto">
            <a:xfrm flipH="1" flipV="1">
              <a:off x="3176" y="1542"/>
              <a:ext cx="182" cy="1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20" name="Line 333"/>
            <p:cNvSpPr>
              <a:spLocks noChangeShapeType="1"/>
            </p:cNvSpPr>
            <p:nvPr/>
          </p:nvSpPr>
          <p:spPr bwMode="auto">
            <a:xfrm flipH="1" flipV="1">
              <a:off x="3176" y="1995"/>
              <a:ext cx="182" cy="1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21" name="Line 334"/>
            <p:cNvSpPr>
              <a:spLocks noChangeShapeType="1"/>
            </p:cNvSpPr>
            <p:nvPr/>
          </p:nvSpPr>
          <p:spPr bwMode="auto">
            <a:xfrm flipH="1" flipV="1">
              <a:off x="3176" y="2449"/>
              <a:ext cx="182" cy="1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22" name="Line 335"/>
            <p:cNvSpPr>
              <a:spLocks noChangeShapeType="1"/>
            </p:cNvSpPr>
            <p:nvPr/>
          </p:nvSpPr>
          <p:spPr bwMode="auto">
            <a:xfrm flipH="1" flipV="1">
              <a:off x="1180" y="1315"/>
              <a:ext cx="635" cy="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23" name="Line 338"/>
            <p:cNvSpPr>
              <a:spLocks noChangeShapeType="1"/>
            </p:cNvSpPr>
            <p:nvPr/>
          </p:nvSpPr>
          <p:spPr bwMode="auto">
            <a:xfrm flipH="1">
              <a:off x="1362" y="1315"/>
              <a:ext cx="453" cy="1134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24" name="Line 339"/>
            <p:cNvSpPr>
              <a:spLocks noChangeShapeType="1"/>
            </p:cNvSpPr>
            <p:nvPr/>
          </p:nvSpPr>
          <p:spPr bwMode="auto">
            <a:xfrm flipV="1">
              <a:off x="2722" y="181"/>
              <a:ext cx="454" cy="1134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25" name="Line 340"/>
            <p:cNvSpPr>
              <a:spLocks noChangeShapeType="1"/>
            </p:cNvSpPr>
            <p:nvPr/>
          </p:nvSpPr>
          <p:spPr bwMode="auto">
            <a:xfrm flipV="1">
              <a:off x="2723" y="635"/>
              <a:ext cx="453" cy="68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27" name="Line 341"/>
            <p:cNvSpPr>
              <a:spLocks noChangeShapeType="1"/>
            </p:cNvSpPr>
            <p:nvPr/>
          </p:nvSpPr>
          <p:spPr bwMode="auto">
            <a:xfrm flipV="1">
              <a:off x="2723" y="1088"/>
              <a:ext cx="453" cy="227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28" name="Line 342"/>
            <p:cNvSpPr>
              <a:spLocks noChangeShapeType="1"/>
            </p:cNvSpPr>
            <p:nvPr/>
          </p:nvSpPr>
          <p:spPr bwMode="auto">
            <a:xfrm>
              <a:off x="2723" y="1315"/>
              <a:ext cx="453" cy="227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31" name="Line 343"/>
            <p:cNvSpPr>
              <a:spLocks noChangeShapeType="1"/>
            </p:cNvSpPr>
            <p:nvPr/>
          </p:nvSpPr>
          <p:spPr bwMode="auto">
            <a:xfrm>
              <a:off x="2723" y="1315"/>
              <a:ext cx="453" cy="68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32" name="Line 344"/>
            <p:cNvSpPr>
              <a:spLocks noChangeShapeType="1"/>
            </p:cNvSpPr>
            <p:nvPr/>
          </p:nvSpPr>
          <p:spPr bwMode="auto">
            <a:xfrm>
              <a:off x="2723" y="1315"/>
              <a:ext cx="453" cy="1134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33" name="AutoShape 345"/>
            <p:cNvSpPr>
              <a:spLocks noChangeArrowheads="1"/>
            </p:cNvSpPr>
            <p:nvPr/>
          </p:nvSpPr>
          <p:spPr bwMode="auto">
            <a:xfrm>
              <a:off x="3358" y="0"/>
              <a:ext cx="1180" cy="363"/>
            </a:xfrm>
            <a:prstGeom prst="roundRect">
              <a:avLst>
                <a:gd name="adj" fmla="val 16667"/>
              </a:avLst>
            </a:prstGeom>
            <a:solidFill>
              <a:srgbClr val="581000"/>
            </a:soli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35" name="AutoShape 346"/>
            <p:cNvSpPr>
              <a:spLocks noChangeArrowheads="1"/>
            </p:cNvSpPr>
            <p:nvPr/>
          </p:nvSpPr>
          <p:spPr bwMode="auto">
            <a:xfrm>
              <a:off x="3358" y="453"/>
              <a:ext cx="1180" cy="363"/>
            </a:xfrm>
            <a:prstGeom prst="roundRect">
              <a:avLst>
                <a:gd name="adj" fmla="val 16667"/>
              </a:avLst>
            </a:prstGeom>
            <a:solidFill>
              <a:srgbClr val="671300"/>
            </a:soli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36" name="AutoShape 347"/>
            <p:cNvSpPr>
              <a:spLocks noChangeArrowheads="1"/>
            </p:cNvSpPr>
            <p:nvPr/>
          </p:nvSpPr>
          <p:spPr bwMode="auto">
            <a:xfrm>
              <a:off x="3358" y="907"/>
              <a:ext cx="1180" cy="363"/>
            </a:xfrm>
            <a:prstGeom prst="roundRect">
              <a:avLst>
                <a:gd name="adj" fmla="val 16667"/>
              </a:avLst>
            </a:prstGeom>
            <a:solidFill>
              <a:srgbClr val="931B00"/>
            </a:soli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37" name="AutoShape 348"/>
            <p:cNvSpPr>
              <a:spLocks noChangeArrowheads="1"/>
            </p:cNvSpPr>
            <p:nvPr/>
          </p:nvSpPr>
          <p:spPr bwMode="auto">
            <a:xfrm>
              <a:off x="3358" y="1360"/>
              <a:ext cx="1180" cy="363"/>
            </a:xfrm>
            <a:prstGeom prst="roundRect">
              <a:avLst>
                <a:gd name="adj" fmla="val 16667"/>
              </a:avLst>
            </a:prstGeom>
            <a:solidFill>
              <a:srgbClr val="B82200"/>
            </a:soli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38" name="AutoShape 349"/>
            <p:cNvSpPr>
              <a:spLocks noChangeArrowheads="1"/>
            </p:cNvSpPr>
            <p:nvPr/>
          </p:nvSpPr>
          <p:spPr bwMode="auto">
            <a:xfrm>
              <a:off x="3358" y="1814"/>
              <a:ext cx="1180" cy="363"/>
            </a:xfrm>
            <a:prstGeom prst="roundRect">
              <a:avLst>
                <a:gd name="adj" fmla="val 16667"/>
              </a:avLst>
            </a:prstGeom>
            <a:solidFill>
              <a:srgbClr val="E62B00"/>
            </a:soli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39" name="AutoShape 350"/>
            <p:cNvSpPr>
              <a:spLocks noChangeArrowheads="1"/>
            </p:cNvSpPr>
            <p:nvPr/>
          </p:nvSpPr>
          <p:spPr bwMode="auto">
            <a:xfrm>
              <a:off x="3358" y="2267"/>
              <a:ext cx="1180" cy="363"/>
            </a:xfrm>
            <a:prstGeom prst="roundRect">
              <a:avLst>
                <a:gd name="adj" fmla="val 16667"/>
              </a:avLst>
            </a:prstGeom>
            <a:solidFill>
              <a:srgbClr val="FF3000"/>
            </a:soli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Gulim" pitchFamily="34" charset="-127"/>
                <a:ea typeface="Gulim" pitchFamily="34" charset="-127"/>
                <a:sym typeface="Gulim" pitchFamily="34" charset="-127"/>
              </a:endParaRPr>
            </a:p>
          </p:txBody>
        </p:sp>
        <p:sp>
          <p:nvSpPr>
            <p:cNvPr id="40" name="WordArt 351"/>
            <p:cNvSpPr>
              <a:spLocks noChangeArrowheads="1" noChangeShapeType="1" noTextEdit="1"/>
            </p:cNvSpPr>
            <p:nvPr/>
          </p:nvSpPr>
          <p:spPr bwMode="auto">
            <a:xfrm>
              <a:off x="274" y="136"/>
              <a:ext cx="589" cy="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 dirty="0" smtClean="0">
                  <a:solidFill>
                    <a:schemeClr val="bg1"/>
                  </a:solidFill>
                  <a:latin typeface="Arial Black"/>
                </a:rPr>
                <a:t>Client</a:t>
              </a:r>
              <a:endParaRPr lang="zh-CN" altLang="en-US" sz="1400" spc="-70" dirty="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41" name="WordArt 352"/>
            <p:cNvSpPr>
              <a:spLocks noChangeArrowheads="1" noChangeShapeType="1" noTextEdit="1"/>
            </p:cNvSpPr>
            <p:nvPr/>
          </p:nvSpPr>
          <p:spPr bwMode="auto">
            <a:xfrm>
              <a:off x="273" y="1271"/>
              <a:ext cx="589" cy="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 dirty="0" smtClean="0">
                  <a:solidFill>
                    <a:schemeClr val="bg1"/>
                  </a:solidFill>
                  <a:latin typeface="Arial Black"/>
                </a:rPr>
                <a:t>Browser</a:t>
              </a:r>
              <a:endParaRPr lang="zh-CN" altLang="en-US" sz="1400" spc="-70" dirty="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42" name="WordArt 356"/>
            <p:cNvSpPr>
              <a:spLocks noChangeArrowheads="1" noChangeShapeType="1" noTextEdit="1"/>
            </p:cNvSpPr>
            <p:nvPr/>
          </p:nvSpPr>
          <p:spPr bwMode="auto">
            <a:xfrm>
              <a:off x="273" y="2404"/>
              <a:ext cx="589" cy="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 dirty="0" smtClean="0">
                  <a:solidFill>
                    <a:schemeClr val="bg1"/>
                  </a:solidFill>
                  <a:latin typeface="Arial Black"/>
                </a:rPr>
                <a:t>Mobile</a:t>
              </a:r>
              <a:endParaRPr lang="zh-CN" altLang="en-US" sz="1400" spc="-70" dirty="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43" name="WordArt 357"/>
            <p:cNvSpPr>
              <a:spLocks noChangeArrowheads="1" noChangeShapeType="1" noTextEdit="1"/>
            </p:cNvSpPr>
            <p:nvPr/>
          </p:nvSpPr>
          <p:spPr bwMode="auto">
            <a:xfrm>
              <a:off x="3676" y="136"/>
              <a:ext cx="589" cy="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 dirty="0" smtClean="0">
                  <a:solidFill>
                    <a:schemeClr val="bg1"/>
                  </a:solidFill>
                  <a:latin typeface="Arial Black"/>
                </a:rPr>
                <a:t>AS400</a:t>
              </a:r>
              <a:endParaRPr lang="zh-CN" altLang="en-US" sz="1400" spc="-70" dirty="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44" name="WordArt 358"/>
            <p:cNvSpPr>
              <a:spLocks noChangeArrowheads="1" noChangeShapeType="1" noTextEdit="1"/>
            </p:cNvSpPr>
            <p:nvPr/>
          </p:nvSpPr>
          <p:spPr bwMode="auto">
            <a:xfrm>
              <a:off x="3675" y="590"/>
              <a:ext cx="589" cy="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 dirty="0" smtClean="0">
                  <a:solidFill>
                    <a:schemeClr val="bg1"/>
                  </a:solidFill>
                  <a:latin typeface="Arial Black"/>
                </a:rPr>
                <a:t>Mainframe</a:t>
              </a:r>
              <a:endParaRPr lang="zh-CN" altLang="en-US" sz="1400" spc="-70" dirty="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45" name="WordArt 359"/>
            <p:cNvSpPr>
              <a:spLocks noChangeArrowheads="1" noChangeShapeType="1" noTextEdit="1"/>
            </p:cNvSpPr>
            <p:nvPr/>
          </p:nvSpPr>
          <p:spPr bwMode="auto">
            <a:xfrm>
              <a:off x="3675" y="1043"/>
              <a:ext cx="589" cy="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 dirty="0" smtClean="0">
                  <a:solidFill>
                    <a:schemeClr val="bg1"/>
                  </a:solidFill>
                  <a:latin typeface="Arial Black"/>
                </a:rPr>
                <a:t>CD GW</a:t>
              </a:r>
              <a:endParaRPr lang="zh-CN" altLang="en-US" sz="1400" spc="-70" dirty="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46" name="WordArt 360"/>
            <p:cNvSpPr>
              <a:spLocks noChangeArrowheads="1" noChangeShapeType="1" noTextEdit="1"/>
            </p:cNvSpPr>
            <p:nvPr/>
          </p:nvSpPr>
          <p:spPr bwMode="auto">
            <a:xfrm>
              <a:off x="3675" y="1497"/>
              <a:ext cx="589" cy="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 dirty="0" smtClean="0">
                  <a:solidFill>
                    <a:schemeClr val="bg1"/>
                  </a:solidFill>
                  <a:latin typeface="Arial Black"/>
                </a:rPr>
                <a:t>  MQ  </a:t>
              </a:r>
              <a:endParaRPr lang="zh-CN" altLang="en-US" sz="1400" spc="-70" dirty="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47" name="WordArt 361"/>
            <p:cNvSpPr>
              <a:spLocks noChangeArrowheads="1" noChangeShapeType="1" noTextEdit="1"/>
            </p:cNvSpPr>
            <p:nvPr/>
          </p:nvSpPr>
          <p:spPr bwMode="auto">
            <a:xfrm>
              <a:off x="3675" y="1951"/>
              <a:ext cx="589" cy="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 dirty="0" smtClean="0">
                  <a:solidFill>
                    <a:schemeClr val="bg1"/>
                  </a:solidFill>
                  <a:latin typeface="Arial Black"/>
                </a:rPr>
                <a:t>SMTP</a:t>
              </a:r>
              <a:endParaRPr lang="zh-CN" altLang="en-US" sz="1400" spc="-70" dirty="0"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48" name="WordArt 362"/>
            <p:cNvSpPr>
              <a:spLocks noChangeArrowheads="1" noChangeShapeType="1" noTextEdit="1"/>
            </p:cNvSpPr>
            <p:nvPr/>
          </p:nvSpPr>
          <p:spPr bwMode="auto">
            <a:xfrm>
              <a:off x="3675" y="2404"/>
              <a:ext cx="589" cy="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spc="-70" dirty="0" smtClean="0">
                  <a:solidFill>
                    <a:schemeClr val="bg1"/>
                  </a:solidFill>
                  <a:latin typeface="Arial Black"/>
                </a:rPr>
                <a:t>MISC</a:t>
              </a:r>
              <a:endParaRPr lang="zh-CN" altLang="en-US" sz="1400" spc="-70" dirty="0">
                <a:solidFill>
                  <a:schemeClr val="bg1"/>
                </a:solidFill>
                <a:latin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6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286</Words>
  <Application>Microsoft Office PowerPoint</Application>
  <PresentationFormat>On-screen Show (4:3)</PresentationFormat>
  <Paragraphs>148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XP SP3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Analysis-Circle-PPT-Diagram</dc:title>
  <dc:creator>ALLPPT.COM</dc:creator>
  <cp:keywords>RESTRICTED</cp:keywords>
  <dc:description>RESTRICTED</dc:description>
  <cp:lastModifiedBy>Hunter W T HU</cp:lastModifiedBy>
  <cp:revision>32</cp:revision>
  <dcterms:created xsi:type="dcterms:W3CDTF">2010-07-14T05:37:36Z</dcterms:created>
  <dcterms:modified xsi:type="dcterms:W3CDTF">2016-03-22T13:40:21Z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CLARESTRI</vt:lpwstr>
  </property>
</Properties>
</file>