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514A9-77D4-555F-12A8-5BCB83E62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15A66F-4EA4-CEAC-9FC9-B75D2F320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4A7B3-3CCB-2DC6-D5D3-D2B316ED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29BD6-24AF-1814-F006-992A3A8A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03834-652C-A61F-0EC2-1A318E4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51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21E77-BB4B-883A-C691-B46DEA99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3E6715-BCA1-4089-29FB-FC415C91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0A5B3-32B5-28CD-6B25-20F4739F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244E50-8EB7-4975-A2F7-952BA6C0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2195F-6354-E6FE-4B82-129226D8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7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B65A4B-83C4-2414-D77B-D9A002A2C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D7E661-3CEE-92BC-0D37-C8459066F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973E4B-6DDC-98C7-6EAE-ED7771FD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FBE2C-E520-32AA-1511-F2F59D1F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3BBCF-7A74-3551-7DDB-6C2F111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59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FA3F3-F9FB-436A-9F09-20F1BDE0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3CEF5-9FD8-19AE-D040-4AC9106BF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F6359C-CFF4-9EA5-2FDF-B14ED16F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6F6191-5A13-B42C-9AA2-89ACC0EB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1E8100-E5BF-C3CD-66B6-F07180DF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23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16A9BE-98B3-49B4-9FB4-B5DB76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2C30BF-B222-F469-87AE-101B6495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BEE87-4D45-8BD4-C35B-FB8A56A6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D8602-4E13-998B-0999-BF93C023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0510F-4AFA-13DD-B977-B69319F3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44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08C5B-2489-28FF-756D-981EEB39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50669-A930-5ED5-BDEB-01682EDC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4CA5E9-246D-0124-2F84-6A39F0FD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2C388C-93B8-47E0-6F09-B2AEC515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976D9-BA52-C115-B625-77E69B84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A87E1D-4979-7F6F-9668-E736D6AF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71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035BF9-78DD-80C8-19F0-ADC7E8CD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6AF736-4B16-5889-BF27-9F04FEB1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874FD1-FCD6-4D15-A0E5-9F582FF0E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53604C-F8FF-17DC-BC91-DA1E81947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E38E3F-272C-7EC2-E2CF-49474E54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CFFA8B-FD87-C453-D3C5-FC266F1E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AD3667-2391-C96D-4EE0-85F73148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5F8AF8-1D6D-FBEF-A0AE-0A792D45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5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3027A-FFC5-6AFB-EE47-D582E77E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3B9122-2ACD-3AC1-68D8-35E1362A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3AA5E1-56C6-B15B-D9A0-BBF0421F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0D86ED-D50C-AE06-DD0E-146729DE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67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B5C4CF-94BD-9560-52B9-9363F3EB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B2708A-89C0-FD80-3B9F-78D026B7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C055D7-4018-7399-1913-4831E2B9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03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A5FA0-CD7D-BCEB-5DD8-161C3AED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F0462C-0EBB-FCBC-30BB-581BEDB3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CD8FFB-3731-C0DC-EA13-E67C00530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D46E92-183A-D6DE-7A8D-42F92DE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F4ACDB-559A-ADC9-59AA-3A93299C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499A0-815E-2074-9726-13F000C0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3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32467-610D-8CFB-FEF5-3641D72B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12DCEF-B5C4-BC8B-B2D5-72466E6AE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C7A35-B982-8AC4-BFC4-1EE538A51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5C08FC-091E-2477-E571-F35A0E09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93E4A2-99CB-A635-39E1-A7AD9CF5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02A4F5-6B07-0F0F-9A5B-6709CEF3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90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4F1147B-F145-8824-336B-4E6BB4ED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D08F33-CEE9-0B47-1EC9-9452BD47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779E3D-FBCE-CE93-9BAD-A516C07E7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CC949-D88D-4BD0-BB6A-16E570BEAAFF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86D75-C2E6-9283-2F98-8F1C3847B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4B1B7-B4F8-BD28-ADE3-D586F4F9B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82825-F81B-44C7-BD86-F4F38BBD4D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49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0B231-974A-604D-2628-71CE47C67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5933"/>
          </a:xfrm>
        </p:spPr>
        <p:txBody>
          <a:bodyPr/>
          <a:lstStyle/>
          <a:p>
            <a:pPr algn="l"/>
            <a:r>
              <a:rPr kumimoji="1" lang="ja-JP" altLang="en-US" dirty="0"/>
              <a:t>引数が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  <a:r>
              <a:rPr kumimoji="1" lang="en-US" altLang="ja-JP" dirty="0"/>
              <a:t>=</a:t>
            </a:r>
            <a:r>
              <a:rPr kumimoji="1" lang="ja-JP" altLang="en-US" dirty="0"/>
              <a:t>一致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709116-D248-A180-A2AE-6BC0E01FA748}"/>
              </a:ext>
            </a:extLst>
          </p:cNvPr>
          <p:cNvSpPr txBox="1"/>
          <p:nvPr/>
        </p:nvSpPr>
        <p:spPr>
          <a:xfrm>
            <a:off x="1524000" y="2980944"/>
            <a:ext cx="6117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例</a:t>
            </a:r>
            <a:endParaRPr lang="en-US" altLang="ja-JP" sz="3600" dirty="0"/>
          </a:p>
          <a:p>
            <a:r>
              <a:rPr kumimoji="1" lang="en-US" altLang="ja-JP" sz="3600" dirty="0"/>
              <a:t>40</a:t>
            </a:r>
          </a:p>
          <a:p>
            <a:endParaRPr lang="en-US" altLang="ja-JP" sz="3600" dirty="0"/>
          </a:p>
          <a:p>
            <a:r>
              <a:rPr kumimoji="1" lang="en-US" altLang="ja-JP" sz="3600" dirty="0"/>
              <a:t>40</a:t>
            </a:r>
            <a:r>
              <a:rPr kumimoji="1" lang="ja-JP" altLang="en-US" sz="3600" dirty="0"/>
              <a:t>を検索</a:t>
            </a:r>
          </a:p>
        </p:txBody>
      </p:sp>
    </p:spTree>
    <p:extLst>
      <p:ext uri="{BB962C8B-B14F-4D97-AF65-F5344CB8AC3E}">
        <p14:creationId xmlns:p14="http://schemas.microsoft.com/office/powerpoint/2010/main" val="371710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D80D-536F-2FE0-2806-1B96D4CA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B02B3-847B-35F2-4D81-CBE79284E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5933"/>
          </a:xfrm>
        </p:spPr>
        <p:txBody>
          <a:bodyPr/>
          <a:lstStyle/>
          <a:p>
            <a:pPr algn="l"/>
            <a:r>
              <a:rPr kumimoji="1" lang="ja-JP" altLang="en-US" dirty="0"/>
              <a:t>引数が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</a:t>
            </a:r>
            <a:r>
              <a:rPr kumimoji="1" lang="en-US" altLang="ja-JP" dirty="0"/>
              <a:t>=</a:t>
            </a:r>
            <a:r>
              <a:rPr kumimoji="1" lang="ja-JP" altLang="en-US" dirty="0"/>
              <a:t>以上以下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73EEC9-6E4A-7B14-B1A2-5E397E705A38}"/>
              </a:ext>
            </a:extLst>
          </p:cNvPr>
          <p:cNvSpPr txBox="1"/>
          <p:nvPr/>
        </p:nvSpPr>
        <p:spPr>
          <a:xfrm>
            <a:off x="1524000" y="2980944"/>
            <a:ext cx="6117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例</a:t>
            </a:r>
            <a:endParaRPr lang="en-US" altLang="ja-JP" sz="3600" dirty="0"/>
          </a:p>
          <a:p>
            <a:r>
              <a:rPr kumimoji="1" lang="en-US" altLang="ja-JP" sz="3600" dirty="0"/>
              <a:t>40 50</a:t>
            </a:r>
          </a:p>
          <a:p>
            <a:endParaRPr lang="en-US" altLang="ja-JP" sz="3600" dirty="0"/>
          </a:p>
          <a:p>
            <a:r>
              <a:rPr kumimoji="1" lang="en-US" altLang="ja-JP" sz="3600" dirty="0"/>
              <a:t>40</a:t>
            </a:r>
            <a:r>
              <a:rPr kumimoji="1" lang="ja-JP" altLang="en-US" sz="3600" dirty="0"/>
              <a:t>以上</a:t>
            </a:r>
            <a:r>
              <a:rPr kumimoji="1" lang="en-US" altLang="ja-JP" sz="3600" dirty="0"/>
              <a:t>50</a:t>
            </a:r>
            <a:r>
              <a:rPr kumimoji="1" lang="ja-JP" altLang="en-US" sz="3600" dirty="0"/>
              <a:t>以下を検索</a:t>
            </a:r>
          </a:p>
        </p:txBody>
      </p:sp>
    </p:spTree>
    <p:extLst>
      <p:ext uri="{BB962C8B-B14F-4D97-AF65-F5344CB8AC3E}">
        <p14:creationId xmlns:p14="http://schemas.microsoft.com/office/powerpoint/2010/main" val="39004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284C4-F14D-47EC-D28B-2F686033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A1D41-32C1-C349-C884-731A8A41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593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引数が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つ以上</a:t>
            </a:r>
            <a:r>
              <a:rPr kumimoji="1" lang="en-US" altLang="ja-JP" dirty="0"/>
              <a:t>=</a:t>
            </a:r>
            <a:r>
              <a:rPr kumimoji="1" lang="ja-JP" altLang="en-US" dirty="0"/>
              <a:t>一致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50959F-8AC1-5ABD-6A7D-1D1522E4EB7C}"/>
              </a:ext>
            </a:extLst>
          </p:cNvPr>
          <p:cNvSpPr txBox="1"/>
          <p:nvPr/>
        </p:nvSpPr>
        <p:spPr>
          <a:xfrm>
            <a:off x="975360" y="2953512"/>
            <a:ext cx="4447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例</a:t>
            </a:r>
            <a:endParaRPr lang="en-US" altLang="ja-JP" sz="3600" dirty="0"/>
          </a:p>
          <a:p>
            <a:r>
              <a:rPr kumimoji="1" lang="en-US" altLang="ja-JP" sz="3600" dirty="0"/>
              <a:t>40 50 60</a:t>
            </a:r>
          </a:p>
          <a:p>
            <a:endParaRPr lang="en-US" altLang="ja-JP" sz="3600" dirty="0"/>
          </a:p>
          <a:p>
            <a:r>
              <a:rPr kumimoji="1" lang="en-US" altLang="ja-JP" sz="3600" dirty="0"/>
              <a:t>40,50,60</a:t>
            </a:r>
            <a:r>
              <a:rPr kumimoji="1" lang="ja-JP" altLang="en-US" sz="3600" dirty="0"/>
              <a:t>を検索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B943BC-6236-F66E-D39A-4D2E1DBEFD9E}"/>
              </a:ext>
            </a:extLst>
          </p:cNvPr>
          <p:cNvSpPr txBox="1"/>
          <p:nvPr/>
        </p:nvSpPr>
        <p:spPr>
          <a:xfrm>
            <a:off x="5495544" y="2953512"/>
            <a:ext cx="6044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２つ一致を検索したいとき</a:t>
            </a:r>
            <a:endParaRPr lang="en-US" altLang="ja-JP" sz="3600" dirty="0"/>
          </a:p>
          <a:p>
            <a:r>
              <a:rPr kumimoji="1" lang="en-US" altLang="ja-JP" sz="3600" dirty="0"/>
              <a:t>40 40 50 / 40 50 50</a:t>
            </a:r>
          </a:p>
          <a:p>
            <a:endParaRPr lang="en-US" altLang="ja-JP" sz="3600" dirty="0"/>
          </a:p>
          <a:p>
            <a:r>
              <a:rPr kumimoji="1" lang="en-US" altLang="ja-JP" sz="3600" dirty="0"/>
              <a:t>40,50</a:t>
            </a:r>
            <a:r>
              <a:rPr kumimoji="1" lang="ja-JP" altLang="en-US" sz="3600" dirty="0"/>
              <a:t>を検索</a:t>
            </a:r>
          </a:p>
        </p:txBody>
      </p:sp>
    </p:spTree>
    <p:extLst>
      <p:ext uri="{BB962C8B-B14F-4D97-AF65-F5344CB8AC3E}">
        <p14:creationId xmlns:p14="http://schemas.microsoft.com/office/powerpoint/2010/main" val="251321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引数が1つ=一致</vt:lpstr>
      <vt:lpstr>引数が2つ=以上以下</vt:lpstr>
      <vt:lpstr>引数が3つ以上=一致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2025-05-08T03:31:20Z</dcterms:created>
  <dcterms:modified xsi:type="dcterms:W3CDTF">2025-05-08T03:36:11Z</dcterms:modified>
</cp:coreProperties>
</file>