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41769-A7DF-4844-9653-6E1468792394}" v="227" dt="2023-05-21T01:19:05.339"/>
    <p1510:client id="{8BF4BC7D-11B2-46DB-A36B-C59063AFE9E2}" v="59" dt="2023-05-21T01:26:29.018"/>
    <p1510:client id="{D0FB0D04-1156-4B47-8BAD-2BFF90903DF4}" v="133" dt="2023-05-21T12:35:00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Huang Ho" userId="3b9e8198e6400288" providerId="LiveId" clId="{D0FB0D04-1156-4B47-8BAD-2BFF90903DF4}"/>
    <pc:docChg chg="undo custSel addSld delSld modSld">
      <pc:chgData name="Min-Huang Ho" userId="3b9e8198e6400288" providerId="LiveId" clId="{D0FB0D04-1156-4B47-8BAD-2BFF90903DF4}" dt="2023-05-21T12:35:17.057" v="1018" actId="27636"/>
      <pc:docMkLst>
        <pc:docMk/>
      </pc:docMkLst>
      <pc:sldChg chg="modSp mod">
        <pc:chgData name="Min-Huang Ho" userId="3b9e8198e6400288" providerId="LiveId" clId="{D0FB0D04-1156-4B47-8BAD-2BFF90903DF4}" dt="2023-05-21T12:25:12.538" v="50" actId="27636"/>
        <pc:sldMkLst>
          <pc:docMk/>
          <pc:sldMk cId="1204855519" sldId="259"/>
        </pc:sldMkLst>
        <pc:spChg chg="mod">
          <ac:chgData name="Min-Huang Ho" userId="3b9e8198e6400288" providerId="LiveId" clId="{D0FB0D04-1156-4B47-8BAD-2BFF90903DF4}" dt="2023-05-21T12:25:12.538" v="50" actId="27636"/>
          <ac:spMkLst>
            <pc:docMk/>
            <pc:sldMk cId="1204855519" sldId="259"/>
            <ac:spMk id="4" creationId="{00000000-0000-0000-0000-000000000000}"/>
          </ac:spMkLst>
        </pc:spChg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742389652" sldId="260"/>
        </pc:sldMkLst>
      </pc:sldChg>
      <pc:sldChg chg="modSp new mod">
        <pc:chgData name="Min-Huang Ho" userId="3b9e8198e6400288" providerId="LiveId" clId="{D0FB0D04-1156-4B47-8BAD-2BFF90903DF4}" dt="2023-05-21T12:26:20.285" v="112" actId="404"/>
        <pc:sldMkLst>
          <pc:docMk/>
          <pc:sldMk cId="2838119063" sldId="260"/>
        </pc:sldMkLst>
        <pc:spChg chg="mod">
          <ac:chgData name="Min-Huang Ho" userId="3b9e8198e6400288" providerId="LiveId" clId="{D0FB0D04-1156-4B47-8BAD-2BFF90903DF4}" dt="2023-05-21T12:26:08.974" v="105"/>
          <ac:spMkLst>
            <pc:docMk/>
            <pc:sldMk cId="2838119063" sldId="260"/>
            <ac:spMk id="2" creationId="{C73C9956-1BB3-2EB8-4B64-11497F985005}"/>
          </ac:spMkLst>
        </pc:spChg>
        <pc:spChg chg="mod">
          <ac:chgData name="Min-Huang Ho" userId="3b9e8198e6400288" providerId="LiveId" clId="{D0FB0D04-1156-4B47-8BAD-2BFF90903DF4}" dt="2023-05-21T12:26:20.285" v="112" actId="404"/>
          <ac:spMkLst>
            <pc:docMk/>
            <pc:sldMk cId="2838119063" sldId="260"/>
            <ac:spMk id="4" creationId="{DF6DA381-9252-5470-CE05-03A2D5FB2A5B}"/>
          </ac:spMkLst>
        </pc:spChg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523774190" sldId="261"/>
        </pc:sldMkLst>
      </pc:sldChg>
      <pc:sldChg chg="modSp new mod">
        <pc:chgData name="Min-Huang Ho" userId="3b9e8198e6400288" providerId="LiveId" clId="{D0FB0D04-1156-4B47-8BAD-2BFF90903DF4}" dt="2023-05-21T12:27:03.806" v="204" actId="403"/>
        <pc:sldMkLst>
          <pc:docMk/>
          <pc:sldMk cId="688614910" sldId="261"/>
        </pc:sldMkLst>
        <pc:spChg chg="mod">
          <ac:chgData name="Min-Huang Ho" userId="3b9e8198e6400288" providerId="LiveId" clId="{D0FB0D04-1156-4B47-8BAD-2BFF90903DF4}" dt="2023-05-21T12:26:51.243" v="199"/>
          <ac:spMkLst>
            <pc:docMk/>
            <pc:sldMk cId="688614910" sldId="261"/>
            <ac:spMk id="2" creationId="{45D75E6B-2885-5931-1948-D700FD4DA645}"/>
          </ac:spMkLst>
        </pc:spChg>
        <pc:spChg chg="mod">
          <ac:chgData name="Min-Huang Ho" userId="3b9e8198e6400288" providerId="LiveId" clId="{D0FB0D04-1156-4B47-8BAD-2BFF90903DF4}" dt="2023-05-21T12:27:03.806" v="204" actId="403"/>
          <ac:spMkLst>
            <pc:docMk/>
            <pc:sldMk cId="688614910" sldId="261"/>
            <ac:spMk id="4" creationId="{E50E1F08-9F81-D1ED-6CFD-3C552F0BCB4C}"/>
          </ac:spMkLst>
        </pc:spChg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96958485" sldId="262"/>
        </pc:sldMkLst>
      </pc:sldChg>
      <pc:sldChg chg="modSp new mod">
        <pc:chgData name="Min-Huang Ho" userId="3b9e8198e6400288" providerId="LiveId" clId="{D0FB0D04-1156-4B47-8BAD-2BFF90903DF4}" dt="2023-05-21T12:27:37.156" v="275" actId="403"/>
        <pc:sldMkLst>
          <pc:docMk/>
          <pc:sldMk cId="1030785825" sldId="262"/>
        </pc:sldMkLst>
        <pc:spChg chg="mod">
          <ac:chgData name="Min-Huang Ho" userId="3b9e8198e6400288" providerId="LiveId" clId="{D0FB0D04-1156-4B47-8BAD-2BFF90903DF4}" dt="2023-05-21T12:27:31.644" v="271"/>
          <ac:spMkLst>
            <pc:docMk/>
            <pc:sldMk cId="1030785825" sldId="262"/>
            <ac:spMk id="2" creationId="{1C836B21-4984-A3A2-9EA3-26CE20C5E061}"/>
          </ac:spMkLst>
        </pc:spChg>
        <pc:spChg chg="mod">
          <ac:chgData name="Min-Huang Ho" userId="3b9e8198e6400288" providerId="LiveId" clId="{D0FB0D04-1156-4B47-8BAD-2BFF90903DF4}" dt="2023-05-21T12:27:37.156" v="275" actId="403"/>
          <ac:spMkLst>
            <pc:docMk/>
            <pc:sldMk cId="1030785825" sldId="262"/>
            <ac:spMk id="4" creationId="{C55661FB-4069-7387-2BCC-138F823B7FBF}"/>
          </ac:spMkLst>
        </pc:spChg>
      </pc:sldChg>
      <pc:sldChg chg="addSp modSp new mod">
        <pc:chgData name="Min-Huang Ho" userId="3b9e8198e6400288" providerId="LiveId" clId="{D0FB0D04-1156-4B47-8BAD-2BFF90903DF4}" dt="2023-05-21T12:29:31.958" v="421" actId="1076"/>
        <pc:sldMkLst>
          <pc:docMk/>
          <pc:sldMk cId="428144533" sldId="263"/>
        </pc:sldMkLst>
        <pc:spChg chg="mod">
          <ac:chgData name="Min-Huang Ho" userId="3b9e8198e6400288" providerId="LiveId" clId="{D0FB0D04-1156-4B47-8BAD-2BFF90903DF4}" dt="2023-05-21T12:28:49.620" v="393"/>
          <ac:spMkLst>
            <pc:docMk/>
            <pc:sldMk cId="428144533" sldId="263"/>
            <ac:spMk id="2" creationId="{02AE50C1-D9F9-EB95-D029-078E78D78FD3}"/>
          </ac:spMkLst>
        </pc:spChg>
        <pc:spChg chg="mod">
          <ac:chgData name="Min-Huang Ho" userId="3b9e8198e6400288" providerId="LiveId" clId="{D0FB0D04-1156-4B47-8BAD-2BFF90903DF4}" dt="2023-05-21T12:29:16.100" v="417" actId="12"/>
          <ac:spMkLst>
            <pc:docMk/>
            <pc:sldMk cId="428144533" sldId="263"/>
            <ac:spMk id="4" creationId="{7C593710-51A0-01DE-18A6-80136FFDC0C7}"/>
          </ac:spMkLst>
        </pc:spChg>
        <pc:picChg chg="add mod">
          <ac:chgData name="Min-Huang Ho" userId="3b9e8198e6400288" providerId="LiveId" clId="{D0FB0D04-1156-4B47-8BAD-2BFF90903DF4}" dt="2023-05-21T12:29:31.958" v="421" actId="1076"/>
          <ac:picMkLst>
            <pc:docMk/>
            <pc:sldMk cId="428144533" sldId="263"/>
            <ac:picMk id="5" creationId="{F4482EF4-6D60-416C-8FCA-ADC5667D39B7}"/>
          </ac:picMkLst>
        </pc:picChg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609214307" sldId="263"/>
        </pc:sldMkLst>
      </pc:sldChg>
      <pc:sldChg chg="addSp delSp modSp new mod">
        <pc:chgData name="Min-Huang Ho" userId="3b9e8198e6400288" providerId="LiveId" clId="{D0FB0D04-1156-4B47-8BAD-2BFF90903DF4}" dt="2023-05-21T12:30:16.782" v="509" actId="1076"/>
        <pc:sldMkLst>
          <pc:docMk/>
          <pc:sldMk cId="311209046" sldId="264"/>
        </pc:sldMkLst>
        <pc:spChg chg="mod">
          <ac:chgData name="Min-Huang Ho" userId="3b9e8198e6400288" providerId="LiveId" clId="{D0FB0D04-1156-4B47-8BAD-2BFF90903DF4}" dt="2023-05-21T12:29:52.982" v="498"/>
          <ac:spMkLst>
            <pc:docMk/>
            <pc:sldMk cId="311209046" sldId="264"/>
            <ac:spMk id="2" creationId="{98D5CB57-5057-F913-85AC-5041581C2EBD}"/>
          </ac:spMkLst>
        </pc:spChg>
        <pc:spChg chg="del">
          <ac:chgData name="Min-Huang Ho" userId="3b9e8198e6400288" providerId="LiveId" clId="{D0FB0D04-1156-4B47-8BAD-2BFF90903DF4}" dt="2023-05-21T12:29:55.465" v="499"/>
          <ac:spMkLst>
            <pc:docMk/>
            <pc:sldMk cId="311209046" sldId="264"/>
            <ac:spMk id="4" creationId="{B423AEC3-0B64-D7ED-2C1E-A7F5C5E56159}"/>
          </ac:spMkLst>
        </pc:spChg>
        <pc:graphicFrameChg chg="add mod modGraphic">
          <ac:chgData name="Min-Huang Ho" userId="3b9e8198e6400288" providerId="LiveId" clId="{D0FB0D04-1156-4B47-8BAD-2BFF90903DF4}" dt="2023-05-21T12:30:16.782" v="509" actId="1076"/>
          <ac:graphicFrameMkLst>
            <pc:docMk/>
            <pc:sldMk cId="311209046" sldId="264"/>
            <ac:graphicFrameMk id="5" creationId="{FE84ABA6-F2B3-09F0-A336-CBBE26231386}"/>
          </ac:graphicFrameMkLst>
        </pc:graphicFrameChg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079537926" sldId="264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785799814" sldId="265"/>
        </pc:sldMkLst>
      </pc:sldChg>
      <pc:sldChg chg="modSp new mod">
        <pc:chgData name="Min-Huang Ho" userId="3b9e8198e6400288" providerId="LiveId" clId="{D0FB0D04-1156-4B47-8BAD-2BFF90903DF4}" dt="2023-05-21T12:32:27.463" v="699" actId="12"/>
        <pc:sldMkLst>
          <pc:docMk/>
          <pc:sldMk cId="3425926968" sldId="265"/>
        </pc:sldMkLst>
        <pc:spChg chg="mod">
          <ac:chgData name="Min-Huang Ho" userId="3b9e8198e6400288" providerId="LiveId" clId="{D0FB0D04-1156-4B47-8BAD-2BFF90903DF4}" dt="2023-05-21T12:30:54.490" v="562"/>
          <ac:spMkLst>
            <pc:docMk/>
            <pc:sldMk cId="3425926968" sldId="265"/>
            <ac:spMk id="2" creationId="{43E7227D-F4D1-A5B7-99C2-FE0C172FF4DA}"/>
          </ac:spMkLst>
        </pc:spChg>
        <pc:spChg chg="mod">
          <ac:chgData name="Min-Huang Ho" userId="3b9e8198e6400288" providerId="LiveId" clId="{D0FB0D04-1156-4B47-8BAD-2BFF90903DF4}" dt="2023-05-21T12:32:27.463" v="699" actId="12"/>
          <ac:spMkLst>
            <pc:docMk/>
            <pc:sldMk cId="3425926968" sldId="265"/>
            <ac:spMk id="4" creationId="{2E5602C5-2CEE-B998-FFB8-624AFD624662}"/>
          </ac:spMkLst>
        </pc:spChg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811818120" sldId="266"/>
        </pc:sldMkLst>
      </pc:sldChg>
      <pc:sldChg chg="modSp new mod">
        <pc:chgData name="Min-Huang Ho" userId="3b9e8198e6400288" providerId="LiveId" clId="{D0FB0D04-1156-4B47-8BAD-2BFF90903DF4}" dt="2023-05-21T12:33:05.410" v="775" actId="403"/>
        <pc:sldMkLst>
          <pc:docMk/>
          <pc:sldMk cId="3367494178" sldId="266"/>
        </pc:sldMkLst>
        <pc:spChg chg="mod">
          <ac:chgData name="Min-Huang Ho" userId="3b9e8198e6400288" providerId="LiveId" clId="{D0FB0D04-1156-4B47-8BAD-2BFF90903DF4}" dt="2023-05-21T12:32:46.837" v="769"/>
          <ac:spMkLst>
            <pc:docMk/>
            <pc:sldMk cId="3367494178" sldId="266"/>
            <ac:spMk id="2" creationId="{A5EB9A55-448B-E2E4-83C0-6E11CEFF0711}"/>
          </ac:spMkLst>
        </pc:spChg>
        <pc:spChg chg="mod">
          <ac:chgData name="Min-Huang Ho" userId="3b9e8198e6400288" providerId="LiveId" clId="{D0FB0D04-1156-4B47-8BAD-2BFF90903DF4}" dt="2023-05-21T12:33:05.410" v="775" actId="403"/>
          <ac:spMkLst>
            <pc:docMk/>
            <pc:sldMk cId="3367494178" sldId="266"/>
            <ac:spMk id="4" creationId="{107DFB5C-5842-6009-A670-4B1007ABBA48}"/>
          </ac:spMkLst>
        </pc:spChg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566167773" sldId="267"/>
        </pc:sldMkLst>
      </pc:sldChg>
      <pc:sldChg chg="modSp new mod">
        <pc:chgData name="Min-Huang Ho" userId="3b9e8198e6400288" providerId="LiveId" clId="{D0FB0D04-1156-4B47-8BAD-2BFF90903DF4}" dt="2023-05-21T12:34:14.537" v="939" actId="27636"/>
        <pc:sldMkLst>
          <pc:docMk/>
          <pc:sldMk cId="3064914837" sldId="267"/>
        </pc:sldMkLst>
        <pc:spChg chg="mod">
          <ac:chgData name="Min-Huang Ho" userId="3b9e8198e6400288" providerId="LiveId" clId="{D0FB0D04-1156-4B47-8BAD-2BFF90903DF4}" dt="2023-05-21T12:33:29.295" v="827"/>
          <ac:spMkLst>
            <pc:docMk/>
            <pc:sldMk cId="3064914837" sldId="267"/>
            <ac:spMk id="2" creationId="{14A0352E-B655-2011-5D31-6C2E702A31C2}"/>
          </ac:spMkLst>
        </pc:spChg>
        <pc:spChg chg="mod">
          <ac:chgData name="Min-Huang Ho" userId="3b9e8198e6400288" providerId="LiveId" clId="{D0FB0D04-1156-4B47-8BAD-2BFF90903DF4}" dt="2023-05-21T12:34:14.537" v="939" actId="27636"/>
          <ac:spMkLst>
            <pc:docMk/>
            <pc:sldMk cId="3064914837" sldId="267"/>
            <ac:spMk id="4" creationId="{7C794638-462F-EBBF-E2FA-2285C61BF702}"/>
          </ac:spMkLst>
        </pc:spChg>
      </pc:sldChg>
      <pc:sldChg chg="modSp new mod">
        <pc:chgData name="Min-Huang Ho" userId="3b9e8198e6400288" providerId="LiveId" clId="{D0FB0D04-1156-4B47-8BAD-2BFF90903DF4}" dt="2023-05-21T12:35:17.057" v="1018" actId="27636"/>
        <pc:sldMkLst>
          <pc:docMk/>
          <pc:sldMk cId="1491726448" sldId="268"/>
        </pc:sldMkLst>
        <pc:spChg chg="mod">
          <ac:chgData name="Min-Huang Ho" userId="3b9e8198e6400288" providerId="LiveId" clId="{D0FB0D04-1156-4B47-8BAD-2BFF90903DF4}" dt="2023-05-21T12:35:00.744" v="1013"/>
          <ac:spMkLst>
            <pc:docMk/>
            <pc:sldMk cId="1491726448" sldId="268"/>
            <ac:spMk id="2" creationId="{432CE4BC-D437-E95B-EEC3-8A5DEA05EE82}"/>
          </ac:spMkLst>
        </pc:spChg>
        <pc:spChg chg="mod">
          <ac:chgData name="Min-Huang Ho" userId="3b9e8198e6400288" providerId="LiveId" clId="{D0FB0D04-1156-4B47-8BAD-2BFF90903DF4}" dt="2023-05-21T12:35:17.057" v="1018" actId="27636"/>
          <ac:spMkLst>
            <pc:docMk/>
            <pc:sldMk cId="1491726448" sldId="268"/>
            <ac:spMk id="4" creationId="{FE5581C3-9E0B-6CCD-766C-E4722E94DA1C}"/>
          </ac:spMkLst>
        </pc:spChg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551372860" sldId="268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4246097193" sldId="269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233298224" sldId="270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693286418" sldId="271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408079374" sldId="272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32664490" sldId="273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358334995" sldId="274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929562633" sldId="275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828839737" sldId="276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232347485" sldId="277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984499752" sldId="278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714848558" sldId="279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770015393" sldId="280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836763835" sldId="281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947857464" sldId="282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707799295" sldId="283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860086853" sldId="284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426062958" sldId="285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061194022" sldId="286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958021501" sldId="287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897710329" sldId="288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210076482" sldId="289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263063533" sldId="290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690677703" sldId="291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90283320" sldId="293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741274255" sldId="294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179130816" sldId="295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659222229" sldId="298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409032455" sldId="299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261692181" sldId="300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420200470" sldId="301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435008540" sldId="304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661698495" sldId="305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836645189" sldId="306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537213474" sldId="307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544875346" sldId="308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217769156" sldId="309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998367585" sldId="310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908551522" sldId="311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4116035421" sldId="312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971228501" sldId="313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211129453" sldId="314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3172141846" sldId="315"/>
        </pc:sldMkLst>
      </pc:sldChg>
      <pc:sldChg chg="del">
        <pc:chgData name="Min-Huang Ho" userId="3b9e8198e6400288" providerId="LiveId" clId="{D0FB0D04-1156-4B47-8BAD-2BFF90903DF4}" dt="2023-05-21T12:25:25.256" v="51" actId="47"/>
        <pc:sldMkLst>
          <pc:docMk/>
          <pc:sldMk cId="135348970" sldId="316"/>
        </pc:sldMkLst>
      </pc:sldChg>
    </pc:docChg>
  </pc:docChgLst>
  <pc:docChgLst>
    <pc:chgData name="Min-Huang Ho" userId="3b9e8198e6400288" providerId="LiveId" clId="{8BF4BC7D-11B2-46DB-A36B-C59063AFE9E2}"/>
    <pc:docChg chg="undo custSel modSld">
      <pc:chgData name="Min-Huang Ho" userId="3b9e8198e6400288" providerId="LiveId" clId="{8BF4BC7D-11B2-46DB-A36B-C59063AFE9E2}" dt="2023-05-21T01:26:29.018" v="444"/>
      <pc:docMkLst>
        <pc:docMk/>
      </pc:docMkLst>
      <pc:sldChg chg="modSp mod">
        <pc:chgData name="Min-Huang Ho" userId="3b9e8198e6400288" providerId="LiveId" clId="{8BF4BC7D-11B2-46DB-A36B-C59063AFE9E2}" dt="2023-05-21T01:26:29.018" v="444"/>
        <pc:sldMkLst>
          <pc:docMk/>
          <pc:sldMk cId="0" sldId="256"/>
        </pc:sldMkLst>
        <pc:spChg chg="mod">
          <ac:chgData name="Min-Huang Ho" userId="3b9e8198e6400288" providerId="LiveId" clId="{8BF4BC7D-11B2-46DB-A36B-C59063AFE9E2}" dt="2023-05-21T01:26:29.018" v="444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Min-Huang Ho" userId="3b9e8198e6400288" providerId="LiveId" clId="{8BF4BC7D-11B2-46DB-A36B-C59063AFE9E2}" dt="2023-05-21T01:25:25.849" v="371" actId="113"/>
        <pc:sldMkLst>
          <pc:docMk/>
          <pc:sldMk cId="0" sldId="257"/>
        </pc:sldMkLst>
        <pc:spChg chg="mod">
          <ac:chgData name="Min-Huang Ho" userId="3b9e8198e6400288" providerId="LiveId" clId="{8BF4BC7D-11B2-46DB-A36B-C59063AFE9E2}" dt="2023-05-21T01:25:25.849" v="371" actId="113"/>
          <ac:spMkLst>
            <pc:docMk/>
            <pc:sldMk cId="0" sldId="257"/>
            <ac:spMk id="3" creationId="{00000000-0000-0000-0000-000000000000}"/>
          </ac:spMkLst>
        </pc:spChg>
      </pc:sldChg>
      <pc:sldChg chg="delSp modSp mod">
        <pc:chgData name="Min-Huang Ho" userId="3b9e8198e6400288" providerId="LiveId" clId="{8BF4BC7D-11B2-46DB-A36B-C59063AFE9E2}" dt="2023-05-21T01:25:53.846" v="421" actId="478"/>
        <pc:sldMkLst>
          <pc:docMk/>
          <pc:sldMk cId="1204855519" sldId="259"/>
        </pc:sldMkLst>
        <pc:spChg chg="mod">
          <ac:chgData name="Min-Huang Ho" userId="3b9e8198e6400288" providerId="LiveId" clId="{8BF4BC7D-11B2-46DB-A36B-C59063AFE9E2}" dt="2023-05-21T01:25:51.958" v="420"/>
          <ac:spMkLst>
            <pc:docMk/>
            <pc:sldMk cId="1204855519" sldId="259"/>
            <ac:spMk id="2" creationId="{00000000-0000-0000-0000-000000000000}"/>
          </ac:spMkLst>
        </pc:spChg>
        <pc:picChg chg="del">
          <ac:chgData name="Min-Huang Ho" userId="3b9e8198e6400288" providerId="LiveId" clId="{8BF4BC7D-11B2-46DB-A36B-C59063AFE9E2}" dt="2023-05-21T01:25:53.846" v="421" actId="478"/>
          <ac:picMkLst>
            <pc:docMk/>
            <pc:sldMk cId="1204855519" sldId="259"/>
            <ac:picMk id="5" creationId="{44DD8AF3-A93D-8A5E-4511-B801C64CC687}"/>
          </ac:picMkLst>
        </pc:picChg>
      </pc:sldChg>
    </pc:docChg>
  </pc:docChgLst>
  <pc:docChgLst>
    <pc:chgData name="Min-Huang Ho" userId="3b9e8198e6400288" providerId="LiveId" clId="{5A041769-A7DF-4844-9653-6E1468792394}"/>
    <pc:docChg chg="undo custSel addSld delSld modSld">
      <pc:chgData name="Min-Huang Ho" userId="3b9e8198e6400288" providerId="LiveId" clId="{5A041769-A7DF-4844-9653-6E1468792394}" dt="2023-05-21T01:21:22.792" v="1841" actId="47"/>
      <pc:docMkLst>
        <pc:docMk/>
      </pc:docMkLst>
      <pc:sldChg chg="modSp mod">
        <pc:chgData name="Min-Huang Ho" userId="3b9e8198e6400288" providerId="LiveId" clId="{5A041769-A7DF-4844-9653-6E1468792394}" dt="2023-05-21T00:38:09.936" v="2"/>
        <pc:sldMkLst>
          <pc:docMk/>
          <pc:sldMk cId="0" sldId="256"/>
        </pc:sldMkLst>
        <pc:spChg chg="mod">
          <ac:chgData name="Min-Huang Ho" userId="3b9e8198e6400288" providerId="LiveId" clId="{5A041769-A7DF-4844-9653-6E1468792394}" dt="2023-05-21T00:38:09.936" v="2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in-Huang Ho" userId="3b9e8198e6400288" providerId="LiveId" clId="{5A041769-A7DF-4844-9653-6E1468792394}" dt="2023-05-21T01:21:22.792" v="1841" actId="47"/>
        <pc:sldMkLst>
          <pc:docMk/>
          <pc:sldMk cId="0" sldId="258"/>
        </pc:sldMkLst>
      </pc:sldChg>
      <pc:sldChg chg="addSp delSp modSp mod">
        <pc:chgData name="Min-Huang Ho" userId="3b9e8198e6400288" providerId="LiveId" clId="{5A041769-A7DF-4844-9653-6E1468792394}" dt="2023-05-21T00:40:43.331" v="8" actId="1076"/>
        <pc:sldMkLst>
          <pc:docMk/>
          <pc:sldMk cId="1204855519" sldId="259"/>
        </pc:sldMkLst>
        <pc:picChg chg="add mod">
          <ac:chgData name="Min-Huang Ho" userId="3b9e8198e6400288" providerId="LiveId" clId="{5A041769-A7DF-4844-9653-6E1468792394}" dt="2023-05-21T00:40:43.331" v="8" actId="1076"/>
          <ac:picMkLst>
            <pc:docMk/>
            <pc:sldMk cId="1204855519" sldId="259"/>
            <ac:picMk id="5" creationId="{44DD8AF3-A93D-8A5E-4511-B801C64CC687}"/>
          </ac:picMkLst>
        </pc:picChg>
        <pc:picChg chg="del">
          <ac:chgData name="Min-Huang Ho" userId="3b9e8198e6400288" providerId="LiveId" clId="{5A041769-A7DF-4844-9653-6E1468792394}" dt="2023-05-21T00:40:34.972" v="3" actId="478"/>
          <ac:picMkLst>
            <pc:docMk/>
            <pc:sldMk cId="1204855519" sldId="259"/>
            <ac:picMk id="6" creationId="{00000000-0000-0000-0000-000000000000}"/>
          </ac:picMkLst>
        </pc:picChg>
      </pc:sldChg>
      <pc:sldChg chg="modSp mod">
        <pc:chgData name="Min-Huang Ho" userId="3b9e8198e6400288" providerId="LiveId" clId="{5A041769-A7DF-4844-9653-6E1468792394}" dt="2023-05-21T00:40:57.171" v="11" actId="14734"/>
        <pc:sldMkLst>
          <pc:docMk/>
          <pc:sldMk cId="742389652" sldId="260"/>
        </pc:sldMkLst>
        <pc:graphicFrameChg chg="modGraphic">
          <ac:chgData name="Min-Huang Ho" userId="3b9e8198e6400288" providerId="LiveId" clId="{5A041769-A7DF-4844-9653-6E1468792394}" dt="2023-05-21T00:40:57.171" v="11" actId="14734"/>
          <ac:graphicFrameMkLst>
            <pc:docMk/>
            <pc:sldMk cId="742389652" sldId="260"/>
            <ac:graphicFrameMk id="5" creationId="{00000000-0000-0000-0000-000000000000}"/>
          </ac:graphicFrameMkLst>
        </pc:graphicFrameChg>
      </pc:sldChg>
      <pc:sldChg chg="modSp mod">
        <pc:chgData name="Min-Huang Ho" userId="3b9e8198e6400288" providerId="LiveId" clId="{5A041769-A7DF-4844-9653-6E1468792394}" dt="2023-05-21T00:42:29.300" v="59" actId="20577"/>
        <pc:sldMkLst>
          <pc:docMk/>
          <pc:sldMk cId="609214307" sldId="263"/>
        </pc:sldMkLst>
        <pc:spChg chg="mod">
          <ac:chgData name="Min-Huang Ho" userId="3b9e8198e6400288" providerId="LiveId" clId="{5A041769-A7DF-4844-9653-6E1468792394}" dt="2023-05-21T00:42:29.300" v="59" actId="20577"/>
          <ac:spMkLst>
            <pc:docMk/>
            <pc:sldMk cId="609214307" sldId="263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0:43:45.456" v="64"/>
        <pc:sldMkLst>
          <pc:docMk/>
          <pc:sldMk cId="1551372860" sldId="268"/>
        </pc:sldMkLst>
        <pc:spChg chg="mod">
          <ac:chgData name="Min-Huang Ho" userId="3b9e8198e6400288" providerId="LiveId" clId="{5A041769-A7DF-4844-9653-6E1468792394}" dt="2023-05-21T00:43:45.456" v="64"/>
          <ac:spMkLst>
            <pc:docMk/>
            <pc:sldMk cId="1551372860" sldId="268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0:44:27.162" v="66" actId="12"/>
        <pc:sldMkLst>
          <pc:docMk/>
          <pc:sldMk cId="408079374" sldId="272"/>
        </pc:sldMkLst>
        <pc:spChg chg="mod">
          <ac:chgData name="Min-Huang Ho" userId="3b9e8198e6400288" providerId="LiveId" clId="{5A041769-A7DF-4844-9653-6E1468792394}" dt="2023-05-21T00:44:27.162" v="66" actId="12"/>
          <ac:spMkLst>
            <pc:docMk/>
            <pc:sldMk cId="408079374" sldId="272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5A041769-A7DF-4844-9653-6E1468792394}" dt="2023-05-21T00:47:39.908" v="218" actId="1076"/>
        <pc:sldMkLst>
          <pc:docMk/>
          <pc:sldMk cId="132664490" sldId="273"/>
        </pc:sldMkLst>
        <pc:spChg chg="mod">
          <ac:chgData name="Min-Huang Ho" userId="3b9e8198e6400288" providerId="LiveId" clId="{5A041769-A7DF-4844-9653-6E1468792394}" dt="2023-05-21T00:46:14.988" v="136" actId="12"/>
          <ac:spMkLst>
            <pc:docMk/>
            <pc:sldMk cId="132664490" sldId="273"/>
            <ac:spMk id="4" creationId="{00000000-0000-0000-0000-000000000000}"/>
          </ac:spMkLst>
        </pc:spChg>
        <pc:picChg chg="del">
          <ac:chgData name="Min-Huang Ho" userId="3b9e8198e6400288" providerId="LiveId" clId="{5A041769-A7DF-4844-9653-6E1468792394}" dt="2023-05-21T00:47:33.283" v="214" actId="478"/>
          <ac:picMkLst>
            <pc:docMk/>
            <pc:sldMk cId="132664490" sldId="273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47:39.908" v="218" actId="1076"/>
          <ac:picMkLst>
            <pc:docMk/>
            <pc:sldMk cId="132664490" sldId="273"/>
            <ac:picMk id="6" creationId="{71BFB975-7FDF-70B3-4C10-60D3C3C77CE6}"/>
          </ac:picMkLst>
        </pc:picChg>
      </pc:sldChg>
      <pc:sldChg chg="modSp mod">
        <pc:chgData name="Min-Huang Ho" userId="3b9e8198e6400288" providerId="LiveId" clId="{5A041769-A7DF-4844-9653-6E1468792394}" dt="2023-05-21T00:48:22.900" v="297" actId="27636"/>
        <pc:sldMkLst>
          <pc:docMk/>
          <pc:sldMk cId="3358334995" sldId="274"/>
        </pc:sldMkLst>
        <pc:spChg chg="mod">
          <ac:chgData name="Min-Huang Ho" userId="3b9e8198e6400288" providerId="LiveId" clId="{5A041769-A7DF-4844-9653-6E1468792394}" dt="2023-05-21T00:48:22.900" v="297" actId="27636"/>
          <ac:spMkLst>
            <pc:docMk/>
            <pc:sldMk cId="3358334995" sldId="274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5A041769-A7DF-4844-9653-6E1468792394}" dt="2023-05-21T00:48:57.008" v="303"/>
        <pc:sldMkLst>
          <pc:docMk/>
          <pc:sldMk cId="1828839737" sldId="276"/>
        </pc:sldMkLst>
        <pc:spChg chg="add del">
          <ac:chgData name="Min-Huang Ho" userId="3b9e8198e6400288" providerId="LiveId" clId="{5A041769-A7DF-4844-9653-6E1468792394}" dt="2023-05-21T00:48:57.008" v="303"/>
          <ac:spMkLst>
            <pc:docMk/>
            <pc:sldMk cId="1828839737" sldId="276"/>
            <ac:spMk id="4" creationId="{00000000-0000-0000-0000-000000000000}"/>
          </ac:spMkLst>
        </pc:spChg>
        <pc:picChg chg="add del">
          <ac:chgData name="Min-Huang Ho" userId="3b9e8198e6400288" providerId="LiveId" clId="{5A041769-A7DF-4844-9653-6E1468792394}" dt="2023-05-21T00:48:55.303" v="302" actId="478"/>
          <ac:picMkLst>
            <pc:docMk/>
            <pc:sldMk cId="1828839737" sldId="276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48:51.616" v="300"/>
          <ac:picMkLst>
            <pc:docMk/>
            <pc:sldMk cId="1828839737" sldId="276"/>
            <ac:picMk id="6" creationId="{5E5C481F-EEAA-A58C-0900-87FEE8D5AA4E}"/>
          </ac:picMkLst>
        </pc:picChg>
        <pc:picChg chg="add mod">
          <ac:chgData name="Min-Huang Ho" userId="3b9e8198e6400288" providerId="LiveId" clId="{5A041769-A7DF-4844-9653-6E1468792394}" dt="2023-05-21T00:48:57.008" v="303"/>
          <ac:picMkLst>
            <pc:docMk/>
            <pc:sldMk cId="1828839737" sldId="276"/>
            <ac:picMk id="7" creationId="{C0088B86-959C-D904-7E32-EA43576BFE05}"/>
          </ac:picMkLst>
        </pc:picChg>
      </pc:sldChg>
      <pc:sldChg chg="addSp delSp modSp mod">
        <pc:chgData name="Min-Huang Ho" userId="3b9e8198e6400288" providerId="LiveId" clId="{5A041769-A7DF-4844-9653-6E1468792394}" dt="2023-05-21T00:49:13.545" v="305"/>
        <pc:sldMkLst>
          <pc:docMk/>
          <pc:sldMk cId="1232347485" sldId="277"/>
        </pc:sldMkLst>
        <pc:spChg chg="del">
          <ac:chgData name="Min-Huang Ho" userId="3b9e8198e6400288" providerId="LiveId" clId="{5A041769-A7DF-4844-9653-6E1468792394}" dt="2023-05-21T00:49:13.545" v="305"/>
          <ac:spMkLst>
            <pc:docMk/>
            <pc:sldMk cId="1232347485" sldId="277"/>
            <ac:spMk id="4" creationId="{00000000-0000-0000-0000-000000000000}"/>
          </ac:spMkLst>
        </pc:spChg>
        <pc:picChg chg="del">
          <ac:chgData name="Min-Huang Ho" userId="3b9e8198e6400288" providerId="LiveId" clId="{5A041769-A7DF-4844-9653-6E1468792394}" dt="2023-05-21T00:49:09.717" v="304" actId="478"/>
          <ac:picMkLst>
            <pc:docMk/>
            <pc:sldMk cId="1232347485" sldId="277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49:13.545" v="305"/>
          <ac:picMkLst>
            <pc:docMk/>
            <pc:sldMk cId="1232347485" sldId="277"/>
            <ac:picMk id="6" creationId="{227E6570-466F-7AC2-55F2-A57A9F48CD3C}"/>
          </ac:picMkLst>
        </pc:picChg>
      </pc:sldChg>
      <pc:sldChg chg="modSp mod">
        <pc:chgData name="Min-Huang Ho" userId="3b9e8198e6400288" providerId="LiveId" clId="{5A041769-A7DF-4844-9653-6E1468792394}" dt="2023-05-21T00:53:59.072" v="846" actId="20577"/>
        <pc:sldMkLst>
          <pc:docMk/>
          <pc:sldMk cId="2984499752" sldId="278"/>
        </pc:sldMkLst>
        <pc:spChg chg="mod">
          <ac:chgData name="Min-Huang Ho" userId="3b9e8198e6400288" providerId="LiveId" clId="{5A041769-A7DF-4844-9653-6E1468792394}" dt="2023-05-21T00:53:59.072" v="846" actId="20577"/>
          <ac:spMkLst>
            <pc:docMk/>
            <pc:sldMk cId="2984499752" sldId="278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5A041769-A7DF-4844-9653-6E1468792394}" dt="2023-05-21T00:54:49.488" v="856" actId="14100"/>
        <pc:sldMkLst>
          <pc:docMk/>
          <pc:sldMk cId="1714848558" sldId="279"/>
        </pc:sldMkLst>
        <pc:spChg chg="mod">
          <ac:chgData name="Min-Huang Ho" userId="3b9e8198e6400288" providerId="LiveId" clId="{5A041769-A7DF-4844-9653-6E1468792394}" dt="2023-05-21T00:54:33.115" v="852" actId="12"/>
          <ac:spMkLst>
            <pc:docMk/>
            <pc:sldMk cId="1714848558" sldId="279"/>
            <ac:spMk id="4" creationId="{00000000-0000-0000-0000-000000000000}"/>
          </ac:spMkLst>
        </pc:spChg>
        <pc:picChg chg="del">
          <ac:chgData name="Min-Huang Ho" userId="3b9e8198e6400288" providerId="LiveId" clId="{5A041769-A7DF-4844-9653-6E1468792394}" dt="2023-05-21T00:54:43.358" v="853" actId="478"/>
          <ac:picMkLst>
            <pc:docMk/>
            <pc:sldMk cId="1714848558" sldId="279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54:49.488" v="856" actId="14100"/>
          <ac:picMkLst>
            <pc:docMk/>
            <pc:sldMk cId="1714848558" sldId="279"/>
            <ac:picMk id="6" creationId="{C325CDF1-BDF0-847A-6B0C-1A9C16C65FF8}"/>
          </ac:picMkLst>
        </pc:picChg>
      </pc:sldChg>
      <pc:sldChg chg="addSp delSp modSp mod">
        <pc:chgData name="Min-Huang Ho" userId="3b9e8198e6400288" providerId="LiveId" clId="{5A041769-A7DF-4844-9653-6E1468792394}" dt="2023-05-21T00:54:58.694" v="858"/>
        <pc:sldMkLst>
          <pc:docMk/>
          <pc:sldMk cId="2770015393" sldId="280"/>
        </pc:sldMkLst>
        <pc:spChg chg="del">
          <ac:chgData name="Min-Huang Ho" userId="3b9e8198e6400288" providerId="LiveId" clId="{5A041769-A7DF-4844-9653-6E1468792394}" dt="2023-05-21T00:54:58.694" v="858"/>
          <ac:spMkLst>
            <pc:docMk/>
            <pc:sldMk cId="2770015393" sldId="280"/>
            <ac:spMk id="4" creationId="{00000000-0000-0000-0000-000000000000}"/>
          </ac:spMkLst>
        </pc:spChg>
        <pc:picChg chg="del">
          <ac:chgData name="Min-Huang Ho" userId="3b9e8198e6400288" providerId="LiveId" clId="{5A041769-A7DF-4844-9653-6E1468792394}" dt="2023-05-21T00:54:56.726" v="857" actId="478"/>
          <ac:picMkLst>
            <pc:docMk/>
            <pc:sldMk cId="2770015393" sldId="280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0:54:58.694" v="858"/>
          <ac:picMkLst>
            <pc:docMk/>
            <pc:sldMk cId="2770015393" sldId="280"/>
            <ac:picMk id="6" creationId="{4B72DA11-C6F1-151A-A948-108EC790765E}"/>
          </ac:picMkLst>
        </pc:picChg>
      </pc:sldChg>
      <pc:sldChg chg="modSp mod">
        <pc:chgData name="Min-Huang Ho" userId="3b9e8198e6400288" providerId="LiveId" clId="{5A041769-A7DF-4844-9653-6E1468792394}" dt="2023-05-21T00:55:50.876" v="871" actId="207"/>
        <pc:sldMkLst>
          <pc:docMk/>
          <pc:sldMk cId="3836763835" sldId="281"/>
        </pc:sldMkLst>
        <pc:spChg chg="mod">
          <ac:chgData name="Min-Huang Ho" userId="3b9e8198e6400288" providerId="LiveId" clId="{5A041769-A7DF-4844-9653-6E1468792394}" dt="2023-05-21T00:55:50.876" v="871" actId="207"/>
          <ac:spMkLst>
            <pc:docMk/>
            <pc:sldMk cId="3836763835" sldId="281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0:56:26.847" v="884" actId="20577"/>
        <pc:sldMkLst>
          <pc:docMk/>
          <pc:sldMk cId="1947857464" sldId="282"/>
        </pc:sldMkLst>
        <pc:spChg chg="mod">
          <ac:chgData name="Min-Huang Ho" userId="3b9e8198e6400288" providerId="LiveId" clId="{5A041769-A7DF-4844-9653-6E1468792394}" dt="2023-05-21T00:56:26.847" v="884" actId="20577"/>
          <ac:spMkLst>
            <pc:docMk/>
            <pc:sldMk cId="1947857464" sldId="282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0:57:07.847" v="885"/>
        <pc:sldMkLst>
          <pc:docMk/>
          <pc:sldMk cId="426062958" sldId="285"/>
        </pc:sldMkLst>
        <pc:spChg chg="mod">
          <ac:chgData name="Min-Huang Ho" userId="3b9e8198e6400288" providerId="LiveId" clId="{5A041769-A7DF-4844-9653-6E1468792394}" dt="2023-05-21T00:57:07.847" v="885"/>
          <ac:spMkLst>
            <pc:docMk/>
            <pc:sldMk cId="426062958" sldId="285"/>
            <ac:spMk id="2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00:59.313" v="992" actId="20577"/>
        <pc:sldMkLst>
          <pc:docMk/>
          <pc:sldMk cId="1061194022" sldId="286"/>
        </pc:sldMkLst>
        <pc:spChg chg="mod">
          <ac:chgData name="Min-Huang Ho" userId="3b9e8198e6400288" providerId="LiveId" clId="{5A041769-A7DF-4844-9653-6E1468792394}" dt="2023-05-21T01:00:59.313" v="992" actId="20577"/>
          <ac:spMkLst>
            <pc:docMk/>
            <pc:sldMk cId="1061194022" sldId="286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04:35.859" v="1128" actId="20577"/>
        <pc:sldMkLst>
          <pc:docMk/>
          <pc:sldMk cId="3958021501" sldId="287"/>
        </pc:sldMkLst>
        <pc:spChg chg="mod">
          <ac:chgData name="Min-Huang Ho" userId="3b9e8198e6400288" providerId="LiveId" clId="{5A041769-A7DF-4844-9653-6E1468792394}" dt="2023-05-21T01:04:35.859" v="1128" actId="20577"/>
          <ac:spMkLst>
            <pc:docMk/>
            <pc:sldMk cId="3958021501" sldId="287"/>
            <ac:spMk id="4" creationId="{00000000-0000-0000-0000-000000000000}"/>
          </ac:spMkLst>
        </pc:spChg>
      </pc:sldChg>
      <pc:sldChg chg="addSp delSp modSp mod">
        <pc:chgData name="Min-Huang Ho" userId="3b9e8198e6400288" providerId="LiveId" clId="{5A041769-A7DF-4844-9653-6E1468792394}" dt="2023-05-21T01:05:01.706" v="1132" actId="14100"/>
        <pc:sldMkLst>
          <pc:docMk/>
          <pc:sldMk cId="1897710329" sldId="288"/>
        </pc:sldMkLst>
        <pc:picChg chg="del">
          <ac:chgData name="Min-Huang Ho" userId="3b9e8198e6400288" providerId="LiveId" clId="{5A041769-A7DF-4844-9653-6E1468792394}" dt="2023-05-21T01:04:57.604" v="1129" actId="478"/>
          <ac:picMkLst>
            <pc:docMk/>
            <pc:sldMk cId="1897710329" sldId="288"/>
            <ac:picMk id="5" creationId="{00000000-0000-0000-0000-000000000000}"/>
          </ac:picMkLst>
        </pc:picChg>
        <pc:picChg chg="add mod">
          <ac:chgData name="Min-Huang Ho" userId="3b9e8198e6400288" providerId="LiveId" clId="{5A041769-A7DF-4844-9653-6E1468792394}" dt="2023-05-21T01:05:01.706" v="1132" actId="14100"/>
          <ac:picMkLst>
            <pc:docMk/>
            <pc:sldMk cId="1897710329" sldId="288"/>
            <ac:picMk id="6" creationId="{4203D9AD-9EE5-9FCB-EC29-0455F9AF7952}"/>
          </ac:picMkLst>
        </pc:picChg>
      </pc:sldChg>
      <pc:sldChg chg="modSp mod">
        <pc:chgData name="Min-Huang Ho" userId="3b9e8198e6400288" providerId="LiveId" clId="{5A041769-A7DF-4844-9653-6E1468792394}" dt="2023-05-21T01:05:37.246" v="1134" actId="12"/>
        <pc:sldMkLst>
          <pc:docMk/>
          <pc:sldMk cId="1210076482" sldId="289"/>
        </pc:sldMkLst>
        <pc:spChg chg="mod">
          <ac:chgData name="Min-Huang Ho" userId="3b9e8198e6400288" providerId="LiveId" clId="{5A041769-A7DF-4844-9653-6E1468792394}" dt="2023-05-21T01:05:37.246" v="1134" actId="12"/>
          <ac:spMkLst>
            <pc:docMk/>
            <pc:sldMk cId="1210076482" sldId="289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05:51.110" v="1135" actId="12"/>
        <pc:sldMkLst>
          <pc:docMk/>
          <pc:sldMk cId="2263063533" sldId="290"/>
        </pc:sldMkLst>
        <pc:spChg chg="mod">
          <ac:chgData name="Min-Huang Ho" userId="3b9e8198e6400288" providerId="LiveId" clId="{5A041769-A7DF-4844-9653-6E1468792394}" dt="2023-05-21T01:05:51.110" v="1135" actId="12"/>
          <ac:spMkLst>
            <pc:docMk/>
            <pc:sldMk cId="2263063533" sldId="290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06:05.794" v="1136" actId="12"/>
        <pc:sldMkLst>
          <pc:docMk/>
          <pc:sldMk cId="2690677703" sldId="291"/>
        </pc:sldMkLst>
        <pc:spChg chg="mod">
          <ac:chgData name="Min-Huang Ho" userId="3b9e8198e6400288" providerId="LiveId" clId="{5A041769-A7DF-4844-9653-6E1468792394}" dt="2023-05-21T01:06:05.794" v="1136" actId="12"/>
          <ac:spMkLst>
            <pc:docMk/>
            <pc:sldMk cId="2690677703" sldId="291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9:55.774" v="1840" actId="12"/>
        <pc:sldMkLst>
          <pc:docMk/>
          <pc:sldMk cId="90283320" sldId="293"/>
        </pc:sldMkLst>
        <pc:spChg chg="mod">
          <ac:chgData name="Min-Huang Ho" userId="3b9e8198e6400288" providerId="LiveId" clId="{5A041769-A7DF-4844-9653-6E1468792394}" dt="2023-05-21T01:19:55.774" v="1840" actId="12"/>
          <ac:spMkLst>
            <pc:docMk/>
            <pc:sldMk cId="90283320" sldId="293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7:01.252" v="1783"/>
        <pc:sldMkLst>
          <pc:docMk/>
          <pc:sldMk cId="1741274255" sldId="294"/>
        </pc:sldMkLst>
        <pc:spChg chg="mod">
          <ac:chgData name="Min-Huang Ho" userId="3b9e8198e6400288" providerId="LiveId" clId="{5A041769-A7DF-4844-9653-6E1468792394}" dt="2023-05-21T01:06:23.564" v="1138" actId="20577"/>
          <ac:spMkLst>
            <pc:docMk/>
            <pc:sldMk cId="1741274255" sldId="294"/>
            <ac:spMk id="2" creationId="{00000000-0000-0000-0000-000000000000}"/>
          </ac:spMkLst>
        </pc:spChg>
        <pc:spChg chg="mod">
          <ac:chgData name="Min-Huang Ho" userId="3b9e8198e6400288" providerId="LiveId" clId="{5A041769-A7DF-4844-9653-6E1468792394}" dt="2023-05-21T01:17:01.252" v="1783"/>
          <ac:spMkLst>
            <pc:docMk/>
            <pc:sldMk cId="1741274255" sldId="294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7:40.687" v="1790" actId="27636"/>
        <pc:sldMkLst>
          <pc:docMk/>
          <pc:sldMk cId="2179130816" sldId="295"/>
        </pc:sldMkLst>
        <pc:spChg chg="mod">
          <ac:chgData name="Min-Huang Ho" userId="3b9e8198e6400288" providerId="LiveId" clId="{5A041769-A7DF-4844-9653-6E1468792394}" dt="2023-05-21T01:17:40.687" v="1790" actId="27636"/>
          <ac:spMkLst>
            <pc:docMk/>
            <pc:sldMk cId="2179130816" sldId="295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7:51.746" v="1791" actId="12"/>
        <pc:sldMkLst>
          <pc:docMk/>
          <pc:sldMk cId="3659222229" sldId="298"/>
        </pc:sldMkLst>
        <pc:spChg chg="mod">
          <ac:chgData name="Min-Huang Ho" userId="3b9e8198e6400288" providerId="LiveId" clId="{5A041769-A7DF-4844-9653-6E1468792394}" dt="2023-05-21T01:17:51.746" v="1791" actId="12"/>
          <ac:spMkLst>
            <pc:docMk/>
            <pc:sldMk cId="3659222229" sldId="298"/>
            <ac:spMk id="4" creationId="{00000000-0000-0000-0000-000000000000}"/>
          </ac:spMkLst>
        </pc:spChg>
      </pc:sldChg>
      <pc:sldChg chg="addSp modSp mod">
        <pc:chgData name="Min-Huang Ho" userId="3b9e8198e6400288" providerId="LiveId" clId="{5A041769-A7DF-4844-9653-6E1468792394}" dt="2023-05-21T01:19:08.797" v="1837" actId="1076"/>
        <pc:sldMkLst>
          <pc:docMk/>
          <pc:sldMk cId="2409032455" sldId="299"/>
        </pc:sldMkLst>
        <pc:spChg chg="mod">
          <ac:chgData name="Min-Huang Ho" userId="3b9e8198e6400288" providerId="LiveId" clId="{5A041769-A7DF-4844-9653-6E1468792394}" dt="2023-05-21T01:18:32.594" v="1834"/>
          <ac:spMkLst>
            <pc:docMk/>
            <pc:sldMk cId="2409032455" sldId="299"/>
            <ac:spMk id="4" creationId="{00000000-0000-0000-0000-000000000000}"/>
          </ac:spMkLst>
        </pc:spChg>
        <pc:picChg chg="add mod">
          <ac:chgData name="Min-Huang Ho" userId="3b9e8198e6400288" providerId="LiveId" clId="{5A041769-A7DF-4844-9653-6E1468792394}" dt="2023-05-21T01:19:08.797" v="1837" actId="1076"/>
          <ac:picMkLst>
            <pc:docMk/>
            <pc:sldMk cId="2409032455" sldId="299"/>
            <ac:picMk id="5" creationId="{561417F2-0DF5-4722-0035-4C2C3A5DE25D}"/>
          </ac:picMkLst>
        </pc:picChg>
      </pc:sldChg>
      <pc:sldChg chg="modSp mod">
        <pc:chgData name="Min-Huang Ho" userId="3b9e8198e6400288" providerId="LiveId" clId="{5A041769-A7DF-4844-9653-6E1468792394}" dt="2023-05-21T01:18:53.638" v="1835" actId="12"/>
        <pc:sldMkLst>
          <pc:docMk/>
          <pc:sldMk cId="2261692181" sldId="300"/>
        </pc:sldMkLst>
        <pc:spChg chg="mod">
          <ac:chgData name="Min-Huang Ho" userId="3b9e8198e6400288" providerId="LiveId" clId="{5A041769-A7DF-4844-9653-6E1468792394}" dt="2023-05-21T01:18:53.638" v="1835" actId="12"/>
          <ac:spMkLst>
            <pc:docMk/>
            <pc:sldMk cId="2261692181" sldId="300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9:39.014" v="1838" actId="12"/>
        <pc:sldMkLst>
          <pc:docMk/>
          <pc:sldMk cId="2420200470" sldId="301"/>
        </pc:sldMkLst>
        <pc:spChg chg="mod">
          <ac:chgData name="Min-Huang Ho" userId="3b9e8198e6400288" providerId="LiveId" clId="{5A041769-A7DF-4844-9653-6E1468792394}" dt="2023-05-21T01:19:39.014" v="1838" actId="12"/>
          <ac:spMkLst>
            <pc:docMk/>
            <pc:sldMk cId="2420200470" sldId="301"/>
            <ac:spMk id="4" creationId="{00000000-0000-0000-0000-000000000000}"/>
          </ac:spMkLst>
        </pc:spChg>
      </pc:sldChg>
      <pc:sldChg chg="modSp mod">
        <pc:chgData name="Min-Huang Ho" userId="3b9e8198e6400288" providerId="LiveId" clId="{5A041769-A7DF-4844-9653-6E1468792394}" dt="2023-05-21T01:19:48.355" v="1839" actId="12"/>
        <pc:sldMkLst>
          <pc:docMk/>
          <pc:sldMk cId="2435008540" sldId="304"/>
        </pc:sldMkLst>
        <pc:spChg chg="mod">
          <ac:chgData name="Min-Huang Ho" userId="3b9e8198e6400288" providerId="LiveId" clId="{5A041769-A7DF-4844-9653-6E1468792394}" dt="2023-05-21T01:19:48.355" v="1839" actId="12"/>
          <ac:spMkLst>
            <pc:docMk/>
            <pc:sldMk cId="2435008540" sldId="304"/>
            <ac:spMk id="6" creationId="{00000000-0000-0000-0000-000000000000}"/>
          </ac:spMkLst>
        </pc:spChg>
      </pc:sldChg>
      <pc:sldChg chg="modSp new mod">
        <pc:chgData name="Min-Huang Ho" userId="3b9e8198e6400288" providerId="LiveId" clId="{5A041769-A7DF-4844-9653-6E1468792394}" dt="2023-05-21T00:45:58.660" v="135" actId="404"/>
        <pc:sldMkLst>
          <pc:docMk/>
          <pc:sldMk cId="661698495" sldId="305"/>
        </pc:sldMkLst>
        <pc:spChg chg="mod">
          <ac:chgData name="Min-Huang Ho" userId="3b9e8198e6400288" providerId="LiveId" clId="{5A041769-A7DF-4844-9653-6E1468792394}" dt="2023-05-21T00:45:47.913" v="132"/>
          <ac:spMkLst>
            <pc:docMk/>
            <pc:sldMk cId="661698495" sldId="305"/>
            <ac:spMk id="2" creationId="{82D3C4ED-FDF1-5083-F1A4-59036842F13F}"/>
          </ac:spMkLst>
        </pc:spChg>
        <pc:spChg chg="mod">
          <ac:chgData name="Min-Huang Ho" userId="3b9e8198e6400288" providerId="LiveId" clId="{5A041769-A7DF-4844-9653-6E1468792394}" dt="2023-05-21T00:45:58.660" v="135" actId="404"/>
          <ac:spMkLst>
            <pc:docMk/>
            <pc:sldMk cId="661698495" sldId="305"/>
            <ac:spMk id="4" creationId="{B548315E-D882-0E77-0A55-CAEE55D3BF1B}"/>
          </ac:spMkLst>
        </pc:spChg>
      </pc:sldChg>
      <pc:sldChg chg="modSp new mod">
        <pc:chgData name="Min-Huang Ho" userId="3b9e8198e6400288" providerId="LiveId" clId="{5A041769-A7DF-4844-9653-6E1468792394}" dt="2023-05-21T00:47:19.842" v="213" actId="207"/>
        <pc:sldMkLst>
          <pc:docMk/>
          <pc:sldMk cId="1836645189" sldId="306"/>
        </pc:sldMkLst>
        <pc:spChg chg="mod">
          <ac:chgData name="Min-Huang Ho" userId="3b9e8198e6400288" providerId="LiveId" clId="{5A041769-A7DF-4844-9653-6E1468792394}" dt="2023-05-21T00:46:55.235" v="207"/>
          <ac:spMkLst>
            <pc:docMk/>
            <pc:sldMk cId="1836645189" sldId="306"/>
            <ac:spMk id="2" creationId="{91E78D83-1FC3-50CA-B403-84DD3B523F4B}"/>
          </ac:spMkLst>
        </pc:spChg>
        <pc:spChg chg="mod">
          <ac:chgData name="Min-Huang Ho" userId="3b9e8198e6400288" providerId="LiveId" clId="{5A041769-A7DF-4844-9653-6E1468792394}" dt="2023-05-21T00:47:19.842" v="213" actId="207"/>
          <ac:spMkLst>
            <pc:docMk/>
            <pc:sldMk cId="1836645189" sldId="306"/>
            <ac:spMk id="4" creationId="{D99DA9A0-0A35-4E53-5866-9131ABC7E086}"/>
          </ac:spMkLst>
        </pc:spChg>
      </pc:sldChg>
      <pc:sldChg chg="modSp new mod">
        <pc:chgData name="Min-Huang Ho" userId="3b9e8198e6400288" providerId="LiveId" clId="{5A041769-A7DF-4844-9653-6E1468792394}" dt="2023-05-21T00:52:17.270" v="723" actId="6549"/>
        <pc:sldMkLst>
          <pc:docMk/>
          <pc:sldMk cId="1537213474" sldId="307"/>
        </pc:sldMkLst>
        <pc:spChg chg="mod">
          <ac:chgData name="Min-Huang Ho" userId="3b9e8198e6400288" providerId="LiveId" clId="{5A041769-A7DF-4844-9653-6E1468792394}" dt="2023-05-21T00:50:22.645" v="421" actId="20577"/>
          <ac:spMkLst>
            <pc:docMk/>
            <pc:sldMk cId="1537213474" sldId="307"/>
            <ac:spMk id="2" creationId="{E7BF1EC3-E8CB-B4B1-2041-C340F6EA3A7F}"/>
          </ac:spMkLst>
        </pc:spChg>
        <pc:spChg chg="mod">
          <ac:chgData name="Min-Huang Ho" userId="3b9e8198e6400288" providerId="LiveId" clId="{5A041769-A7DF-4844-9653-6E1468792394}" dt="2023-05-21T00:52:17.270" v="723" actId="6549"/>
          <ac:spMkLst>
            <pc:docMk/>
            <pc:sldMk cId="1537213474" sldId="307"/>
            <ac:spMk id="4" creationId="{739E7D18-2A35-0EC3-B09E-5CAEA3C8418A}"/>
          </ac:spMkLst>
        </pc:spChg>
      </pc:sldChg>
      <pc:sldChg chg="modSp new mod">
        <pc:chgData name="Min-Huang Ho" userId="3b9e8198e6400288" providerId="LiveId" clId="{5A041769-A7DF-4844-9653-6E1468792394}" dt="2023-05-21T00:53:16.365" v="838" actId="6549"/>
        <pc:sldMkLst>
          <pc:docMk/>
          <pc:sldMk cId="3544875346" sldId="308"/>
        </pc:sldMkLst>
        <pc:spChg chg="mod">
          <ac:chgData name="Min-Huang Ho" userId="3b9e8198e6400288" providerId="LiveId" clId="{5A041769-A7DF-4844-9653-6E1468792394}" dt="2023-05-21T00:52:50.497" v="829"/>
          <ac:spMkLst>
            <pc:docMk/>
            <pc:sldMk cId="3544875346" sldId="308"/>
            <ac:spMk id="2" creationId="{1959CC47-937A-93EF-21CD-D4A508E49B0E}"/>
          </ac:spMkLst>
        </pc:spChg>
        <pc:spChg chg="mod">
          <ac:chgData name="Min-Huang Ho" userId="3b9e8198e6400288" providerId="LiveId" clId="{5A041769-A7DF-4844-9653-6E1468792394}" dt="2023-05-21T00:53:16.365" v="838" actId="6549"/>
          <ac:spMkLst>
            <pc:docMk/>
            <pc:sldMk cId="3544875346" sldId="308"/>
            <ac:spMk id="4" creationId="{0969FF6B-052B-2318-35E4-4EAE98384B7F}"/>
          </ac:spMkLst>
        </pc:spChg>
      </pc:sldChg>
      <pc:sldChg chg="addSp delSp modSp new mod">
        <pc:chgData name="Min-Huang Ho" userId="3b9e8198e6400288" providerId="LiveId" clId="{5A041769-A7DF-4844-9653-6E1468792394}" dt="2023-05-21T00:58:24.590" v="938" actId="403"/>
        <pc:sldMkLst>
          <pc:docMk/>
          <pc:sldMk cId="3217769156" sldId="309"/>
        </pc:sldMkLst>
        <pc:spChg chg="mod">
          <ac:chgData name="Min-Huang Ho" userId="3b9e8198e6400288" providerId="LiveId" clId="{5A041769-A7DF-4844-9653-6E1468792394}" dt="2023-05-21T00:58:11.884" v="930"/>
          <ac:spMkLst>
            <pc:docMk/>
            <pc:sldMk cId="3217769156" sldId="309"/>
            <ac:spMk id="2" creationId="{601569FF-2E91-7B98-39FD-E371010D3776}"/>
          </ac:spMkLst>
        </pc:spChg>
        <pc:spChg chg="del">
          <ac:chgData name="Min-Huang Ho" userId="3b9e8198e6400288" providerId="LiveId" clId="{5A041769-A7DF-4844-9653-6E1468792394}" dt="2023-05-21T00:57:56.187" v="887"/>
          <ac:spMkLst>
            <pc:docMk/>
            <pc:sldMk cId="3217769156" sldId="309"/>
            <ac:spMk id="4" creationId="{E3FE5B68-841C-F6B4-B016-A046DE1D5022}"/>
          </ac:spMkLst>
        </pc:spChg>
        <pc:graphicFrameChg chg="add mod modGraphic">
          <ac:chgData name="Min-Huang Ho" userId="3b9e8198e6400288" providerId="LiveId" clId="{5A041769-A7DF-4844-9653-6E1468792394}" dt="2023-05-21T00:58:24.590" v="938" actId="403"/>
          <ac:graphicFrameMkLst>
            <pc:docMk/>
            <pc:sldMk cId="3217769156" sldId="309"/>
            <ac:graphicFrameMk id="5" creationId="{B0641FC8-4C11-285A-C062-289D4DC5D830}"/>
          </ac:graphicFrameMkLst>
        </pc:graphicFrameChg>
      </pc:sldChg>
      <pc:sldChg chg="addSp delSp modSp add mod">
        <pc:chgData name="Min-Huang Ho" userId="3b9e8198e6400288" providerId="LiveId" clId="{5A041769-A7DF-4844-9653-6E1468792394}" dt="2023-05-21T01:00:36.094" v="990" actId="404"/>
        <pc:sldMkLst>
          <pc:docMk/>
          <pc:sldMk cId="3998367585" sldId="310"/>
        </pc:sldMkLst>
        <pc:spChg chg="add del mod">
          <ac:chgData name="Min-Huang Ho" userId="3b9e8198e6400288" providerId="LiveId" clId="{5A041769-A7DF-4844-9653-6E1468792394}" dt="2023-05-21T00:59:34.862" v="961"/>
          <ac:spMkLst>
            <pc:docMk/>
            <pc:sldMk cId="3998367585" sldId="310"/>
            <ac:spMk id="6" creationId="{B216D710-72E2-2337-73B1-DADC6E019C00}"/>
          </ac:spMkLst>
        </pc:spChg>
        <pc:graphicFrameChg chg="del">
          <ac:chgData name="Min-Huang Ho" userId="3b9e8198e6400288" providerId="LiveId" clId="{5A041769-A7DF-4844-9653-6E1468792394}" dt="2023-05-21T00:58:39.947" v="940" actId="478"/>
          <ac:graphicFrameMkLst>
            <pc:docMk/>
            <pc:sldMk cId="3998367585" sldId="310"/>
            <ac:graphicFrameMk id="5" creationId="{B0641FC8-4C11-285A-C062-289D4DC5D830}"/>
          </ac:graphicFrameMkLst>
        </pc:graphicFrameChg>
        <pc:graphicFrameChg chg="add del mod modGraphic">
          <ac:chgData name="Min-Huang Ho" userId="3b9e8198e6400288" providerId="LiveId" clId="{5A041769-A7DF-4844-9653-6E1468792394}" dt="2023-05-21T00:59:27.603" v="960"/>
          <ac:graphicFrameMkLst>
            <pc:docMk/>
            <pc:sldMk cId="3998367585" sldId="310"/>
            <ac:graphicFrameMk id="7" creationId="{F1DD6594-24C1-A79C-11BD-BB2F34C65CE0}"/>
          </ac:graphicFrameMkLst>
        </pc:graphicFrameChg>
        <pc:graphicFrameChg chg="add mod modGraphic">
          <ac:chgData name="Min-Huang Ho" userId="3b9e8198e6400288" providerId="LiveId" clId="{5A041769-A7DF-4844-9653-6E1468792394}" dt="2023-05-21T01:00:36.094" v="990" actId="404"/>
          <ac:graphicFrameMkLst>
            <pc:docMk/>
            <pc:sldMk cId="3998367585" sldId="310"/>
            <ac:graphicFrameMk id="8" creationId="{A3AF5B7A-01A4-EB32-EC16-0F83DD9379A2}"/>
          </ac:graphicFrameMkLst>
        </pc:graphicFrameChg>
      </pc:sldChg>
      <pc:sldChg chg="addSp delSp modSp new mod">
        <pc:chgData name="Min-Huang Ho" userId="3b9e8198e6400288" providerId="LiveId" clId="{5A041769-A7DF-4844-9653-6E1468792394}" dt="2023-05-21T01:03:41.532" v="1077"/>
        <pc:sldMkLst>
          <pc:docMk/>
          <pc:sldMk cId="3908551522" sldId="311"/>
        </pc:sldMkLst>
        <pc:spChg chg="mod">
          <ac:chgData name="Min-Huang Ho" userId="3b9e8198e6400288" providerId="LiveId" clId="{5A041769-A7DF-4844-9653-6E1468792394}" dt="2023-05-21T01:03:41.532" v="1077"/>
          <ac:spMkLst>
            <pc:docMk/>
            <pc:sldMk cId="3908551522" sldId="311"/>
            <ac:spMk id="2" creationId="{4E702FAC-9F9C-1489-DDCE-F5C88705E756}"/>
          </ac:spMkLst>
        </pc:spChg>
        <pc:spChg chg="del">
          <ac:chgData name="Min-Huang Ho" userId="3b9e8198e6400288" providerId="LiveId" clId="{5A041769-A7DF-4844-9653-6E1468792394}" dt="2023-05-21T01:03:24.595" v="1011"/>
          <ac:spMkLst>
            <pc:docMk/>
            <pc:sldMk cId="3908551522" sldId="311"/>
            <ac:spMk id="4" creationId="{CCF8F701-82AB-8605-9823-AAAA352528AE}"/>
          </ac:spMkLst>
        </pc:spChg>
        <pc:picChg chg="add mod">
          <ac:chgData name="Min-Huang Ho" userId="3b9e8198e6400288" providerId="LiveId" clId="{5A041769-A7DF-4844-9653-6E1468792394}" dt="2023-05-21T01:03:29.737" v="1014" actId="1076"/>
          <ac:picMkLst>
            <pc:docMk/>
            <pc:sldMk cId="3908551522" sldId="311"/>
            <ac:picMk id="5" creationId="{D771478D-A979-272C-F341-A08EDA19928F}"/>
          </ac:picMkLst>
        </pc:picChg>
      </pc:sldChg>
      <pc:sldChg chg="addSp modSp new mod">
        <pc:chgData name="Min-Huang Ho" userId="3b9e8198e6400288" providerId="LiveId" clId="{5A041769-A7DF-4844-9653-6E1468792394}" dt="2023-05-21T01:13:22.962" v="1433"/>
        <pc:sldMkLst>
          <pc:docMk/>
          <pc:sldMk cId="4116035421" sldId="312"/>
        </pc:sldMkLst>
        <pc:spChg chg="mod">
          <ac:chgData name="Min-Huang Ho" userId="3b9e8198e6400288" providerId="LiveId" clId="{5A041769-A7DF-4844-9653-6E1468792394}" dt="2023-05-21T01:13:19.931" v="1429" actId="1076"/>
          <ac:spMkLst>
            <pc:docMk/>
            <pc:sldMk cId="4116035421" sldId="312"/>
            <ac:spMk id="2" creationId="{299763FE-4644-AAAD-378B-608E7008589E}"/>
          </ac:spMkLst>
        </pc:spChg>
        <pc:spChg chg="mod">
          <ac:chgData name="Min-Huang Ho" userId="3b9e8198e6400288" providerId="LiveId" clId="{5A041769-A7DF-4844-9653-6E1468792394}" dt="2023-05-21T01:13:11.399" v="1428" actId="403"/>
          <ac:spMkLst>
            <pc:docMk/>
            <pc:sldMk cId="4116035421" sldId="312"/>
            <ac:spMk id="4" creationId="{80F80112-12DA-C03E-A583-AFB40B9B16B4}"/>
          </ac:spMkLst>
        </pc:spChg>
        <pc:spChg chg="add mod">
          <ac:chgData name="Min-Huang Ho" userId="3b9e8198e6400288" providerId="LiveId" clId="{5A041769-A7DF-4844-9653-6E1468792394}" dt="2023-05-21T01:13:22.962" v="1433"/>
          <ac:spMkLst>
            <pc:docMk/>
            <pc:sldMk cId="4116035421" sldId="312"/>
            <ac:spMk id="5" creationId="{B4BB842C-ACDE-3E0F-1BBF-052D4C6A5AD5}"/>
          </ac:spMkLst>
        </pc:spChg>
      </pc:sldChg>
      <pc:sldChg chg="modSp add mod">
        <pc:chgData name="Min-Huang Ho" userId="3b9e8198e6400288" providerId="LiveId" clId="{5A041769-A7DF-4844-9653-6E1468792394}" dt="2023-05-21T01:14:06.739" v="1454" actId="404"/>
        <pc:sldMkLst>
          <pc:docMk/>
          <pc:sldMk cId="971228501" sldId="313"/>
        </pc:sldMkLst>
        <pc:spChg chg="mod">
          <ac:chgData name="Min-Huang Ho" userId="3b9e8198e6400288" providerId="LiveId" clId="{5A041769-A7DF-4844-9653-6E1468792394}" dt="2023-05-21T01:14:06.739" v="1454" actId="404"/>
          <ac:spMkLst>
            <pc:docMk/>
            <pc:sldMk cId="971228501" sldId="313"/>
            <ac:spMk id="4" creationId="{80F80112-12DA-C03E-A583-AFB40B9B16B4}"/>
          </ac:spMkLst>
        </pc:spChg>
      </pc:sldChg>
      <pc:sldChg chg="modSp add mod">
        <pc:chgData name="Min-Huang Ho" userId="3b9e8198e6400288" providerId="LiveId" clId="{5A041769-A7DF-4844-9653-6E1468792394}" dt="2023-05-21T01:14:41.811" v="1469" actId="403"/>
        <pc:sldMkLst>
          <pc:docMk/>
          <pc:sldMk cId="211129453" sldId="314"/>
        </pc:sldMkLst>
        <pc:spChg chg="mod">
          <ac:chgData name="Min-Huang Ho" userId="3b9e8198e6400288" providerId="LiveId" clId="{5A041769-A7DF-4844-9653-6E1468792394}" dt="2023-05-21T01:14:22.997" v="1462" actId="20577"/>
          <ac:spMkLst>
            <pc:docMk/>
            <pc:sldMk cId="211129453" sldId="314"/>
            <ac:spMk id="2" creationId="{299763FE-4644-AAAD-378B-608E7008589E}"/>
          </ac:spMkLst>
        </pc:spChg>
        <pc:spChg chg="mod">
          <ac:chgData name="Min-Huang Ho" userId="3b9e8198e6400288" providerId="LiveId" clId="{5A041769-A7DF-4844-9653-6E1468792394}" dt="2023-05-21T01:14:41.811" v="1469" actId="403"/>
          <ac:spMkLst>
            <pc:docMk/>
            <pc:sldMk cId="211129453" sldId="314"/>
            <ac:spMk id="4" creationId="{80F80112-12DA-C03E-A583-AFB40B9B16B4}"/>
          </ac:spMkLst>
        </pc:spChg>
      </pc:sldChg>
      <pc:sldChg chg="addSp delSp modSp new mod">
        <pc:chgData name="Min-Huang Ho" userId="3b9e8198e6400288" providerId="LiveId" clId="{5A041769-A7DF-4844-9653-6E1468792394}" dt="2023-05-21T01:15:33.382" v="1567"/>
        <pc:sldMkLst>
          <pc:docMk/>
          <pc:sldMk cId="3172141846" sldId="315"/>
        </pc:sldMkLst>
        <pc:spChg chg="mod">
          <ac:chgData name="Min-Huang Ho" userId="3b9e8198e6400288" providerId="LiveId" clId="{5A041769-A7DF-4844-9653-6E1468792394}" dt="2023-05-21T01:15:31.691" v="1566"/>
          <ac:spMkLst>
            <pc:docMk/>
            <pc:sldMk cId="3172141846" sldId="315"/>
            <ac:spMk id="2" creationId="{F08E1803-FE40-AA30-F7F5-8400D4E0A576}"/>
          </ac:spMkLst>
        </pc:spChg>
        <pc:spChg chg="del">
          <ac:chgData name="Min-Huang Ho" userId="3b9e8198e6400288" providerId="LiveId" clId="{5A041769-A7DF-4844-9653-6E1468792394}" dt="2023-05-21T01:15:33.382" v="1567"/>
          <ac:spMkLst>
            <pc:docMk/>
            <pc:sldMk cId="3172141846" sldId="315"/>
            <ac:spMk id="4" creationId="{EA88435C-6C31-4A93-18EA-73EA4C7CBC34}"/>
          </ac:spMkLst>
        </pc:spChg>
        <pc:picChg chg="add mod">
          <ac:chgData name="Min-Huang Ho" userId="3b9e8198e6400288" providerId="LiveId" clId="{5A041769-A7DF-4844-9653-6E1468792394}" dt="2023-05-21T01:15:33.382" v="1567"/>
          <ac:picMkLst>
            <pc:docMk/>
            <pc:sldMk cId="3172141846" sldId="315"/>
            <ac:picMk id="5" creationId="{532366A6-5493-B130-9F03-C6B69D7613DF}"/>
          </ac:picMkLst>
        </pc:picChg>
      </pc:sldChg>
      <pc:sldChg chg="addSp delSp modSp new mod">
        <pc:chgData name="Min-Huang Ho" userId="3b9e8198e6400288" providerId="LiveId" clId="{5A041769-A7DF-4844-9653-6E1468792394}" dt="2023-05-21T01:16:06.135" v="1677" actId="1076"/>
        <pc:sldMkLst>
          <pc:docMk/>
          <pc:sldMk cId="135348970" sldId="316"/>
        </pc:sldMkLst>
        <pc:spChg chg="mod">
          <ac:chgData name="Min-Huang Ho" userId="3b9e8198e6400288" providerId="LiveId" clId="{5A041769-A7DF-4844-9653-6E1468792394}" dt="2023-05-21T01:16:06.135" v="1677" actId="1076"/>
          <ac:spMkLst>
            <pc:docMk/>
            <pc:sldMk cId="135348970" sldId="316"/>
            <ac:spMk id="2" creationId="{06075992-6867-AF97-B33D-DA03FBCAB28D}"/>
          </ac:spMkLst>
        </pc:spChg>
        <pc:spChg chg="del">
          <ac:chgData name="Min-Huang Ho" userId="3b9e8198e6400288" providerId="LiveId" clId="{5A041769-A7DF-4844-9653-6E1468792394}" dt="2023-05-21T01:15:49.325" v="1626"/>
          <ac:spMkLst>
            <pc:docMk/>
            <pc:sldMk cId="135348970" sldId="316"/>
            <ac:spMk id="4" creationId="{F00ACE52-9011-D37D-EAC3-4427D99D5AA6}"/>
          </ac:spMkLst>
        </pc:spChg>
        <pc:picChg chg="add mod">
          <ac:chgData name="Min-Huang Ho" userId="3b9e8198e6400288" providerId="LiveId" clId="{5A041769-A7DF-4844-9653-6E1468792394}" dt="2023-05-21T01:15:49.325" v="1626"/>
          <ac:picMkLst>
            <pc:docMk/>
            <pc:sldMk cId="135348970" sldId="316"/>
            <ac:picMk id="5" creationId="{033A2680-16C3-B300-2FA4-A32E1C0288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E2433-649F-42E5-AECB-94990831C40A}" type="datetimeFigureOut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FE99C-3BAC-4305-ABBB-3890AB1B45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C816-D38B-498E-804E-00D02760FC7A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16A9-7278-4674-BCA0-66C5F066EB15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F00-ACBD-4185-8358-D82955DAF0D3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ABA-C288-41C0-9D8E-87773CE9488B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9EFE-5102-4BAD-A377-702F02C2814E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40F5BD8-68CC-49A6-B769-229D3FACB86C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3C99-9A5D-4B12-8519-BF3493FEA3BD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B973-9C4C-43B9-BBC9-7D038B5E66BB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384-56FB-46D9-B267-C20E836A8212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C06-3635-48B4-9326-561BB1229EEB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A9F43BE-0941-4E88-B57D-D38DECBCB997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E7C058-3467-44CD-AC53-31F205DF3CA0}" type="datetime1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E457D-EE12-4164-8E32-9DDD40A958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2819400"/>
            <a:ext cx="7086600" cy="68160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</a:rPr>
              <a:t>活用</a:t>
            </a:r>
            <a:r>
              <a:rPr lang="en-US" altLang="zh-TW" sz="2400" dirty="0">
                <a:latin typeface="+mj-ea"/>
              </a:rPr>
              <a:t>Django4</a:t>
            </a:r>
            <a:r>
              <a:rPr lang="zh-TW" altLang="en-US" sz="2400" dirty="0">
                <a:latin typeface="+mj-ea"/>
              </a:rPr>
              <a:t>建構動態網站的</a:t>
            </a:r>
            <a:r>
              <a:rPr lang="en-US" altLang="zh-TW" sz="2400" dirty="0">
                <a:latin typeface="+mj-ea"/>
              </a:rPr>
              <a:t>16</a:t>
            </a:r>
            <a:r>
              <a:rPr lang="zh-TW" altLang="en-US" sz="2400" dirty="0">
                <a:latin typeface="+mj-ea"/>
              </a:rPr>
              <a:t>堂課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第五堂</a:t>
            </a:r>
            <a:br>
              <a:rPr lang="en-US" altLang="zh-TW" dirty="0"/>
            </a:br>
            <a:r>
              <a:rPr lang="zh-TW" altLang="en-US" dirty="0"/>
              <a:t>網址的委派與對應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B9A55-448B-E2E4-83C0-6E11CEFF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套用整組網址設定的方法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5902D6-9C3D-89B5-F1AA-2713BF24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7DFB5C-5842-6009-A670-4B1007ABBA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my_patterns = [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path('company/', views.company),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path('sales/', views.sales),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path('contact/', views.contact),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]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urlpatterns = [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path('info/', include(my_patterns)),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]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36749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0352E-B655-2011-5D31-6C2E702A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URLconf</a:t>
            </a:r>
            <a:r>
              <a:rPr lang="zh-TW" altLang="en-US"/>
              <a:t>的反解功能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1845BE-22E5-1B97-3FBF-1A924181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794638-462F-EBBF-E2FA-2285C61BF7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path('post/&lt;int:yr&gt;/&lt;int:mon&gt;/&lt;int:day&gt;/&lt;int:post_num&gt;/', views.post, name='post-url'),</a:t>
            </a:r>
            <a:endParaRPr lang="zh-TW" altLang="zh-TW" sz="1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r>
              <a:rPr lang="en-US" altLang="zh-TW"/>
              <a:t>index.html</a:t>
            </a:r>
            <a:r>
              <a:rPr lang="zh-TW" altLang="en-US"/>
              <a:t>中使用以下的程式碼處理：</a:t>
            </a:r>
            <a:endParaRPr lang="en-US" altLang="zh-TW"/>
          </a:p>
          <a:p>
            <a:pPr marL="274320" lvl="1" indent="0">
              <a:buNone/>
            </a:pPr>
            <a:r>
              <a:rPr lang="en-US" altLang="zh-TW" sz="1700"/>
              <a:t>&lt;!-- index.html --&gt;</a:t>
            </a:r>
          </a:p>
          <a:p>
            <a:pPr marL="274320" lvl="1" indent="0">
              <a:buNone/>
            </a:pPr>
            <a:r>
              <a:rPr lang="en-US" altLang="zh-TW" sz="1700"/>
              <a:t>&lt;!DOCTYPE html&gt;</a:t>
            </a:r>
          </a:p>
          <a:p>
            <a:pPr marL="274320" lvl="1" indent="0">
              <a:buNone/>
            </a:pPr>
            <a:r>
              <a:rPr lang="en-US" altLang="zh-TW" sz="1700"/>
              <a:t>&lt;html&gt;</a:t>
            </a:r>
          </a:p>
          <a:p>
            <a:pPr marL="274320" lvl="1" indent="0">
              <a:buNone/>
            </a:pPr>
            <a:r>
              <a:rPr lang="en-US" altLang="zh-TW" sz="1700"/>
              <a:t>&lt;head&gt;</a:t>
            </a:r>
          </a:p>
          <a:p>
            <a:pPr marL="274320" lvl="1" indent="0">
              <a:buNone/>
            </a:pPr>
            <a:r>
              <a:rPr lang="en-US" altLang="zh-TW" sz="1700"/>
              <a:t>    &lt;meta charset='utf-8'&gt;</a:t>
            </a:r>
          </a:p>
          <a:p>
            <a:pPr marL="274320" lvl="1" indent="0">
              <a:buNone/>
            </a:pPr>
            <a:r>
              <a:rPr lang="en-US" altLang="zh-TW" sz="1700"/>
              <a:t>    &lt;title&gt;Home Page&lt;/title&gt;</a:t>
            </a:r>
          </a:p>
          <a:p>
            <a:pPr marL="274320" lvl="1" indent="0">
              <a:buNone/>
            </a:pPr>
            <a:r>
              <a:rPr lang="en-US" altLang="zh-TW" sz="1700"/>
              <a:t>&lt;/head&gt;</a:t>
            </a:r>
          </a:p>
          <a:p>
            <a:pPr marL="274320" lvl="1" indent="0">
              <a:buNone/>
            </a:pPr>
            <a:r>
              <a:rPr lang="en-US" altLang="zh-TW" sz="1700"/>
              <a:t>&lt;body&gt;</a:t>
            </a:r>
          </a:p>
          <a:p>
            <a:pPr marL="274320" lvl="1" indent="0">
              <a:buNone/>
            </a:pPr>
            <a:r>
              <a:rPr lang="en-US" altLang="zh-TW" sz="1700"/>
              <a:t>    &lt;a href="{% url 'post-url' 2015 12 1 01 %}"&gt;Show the Post&lt;/a&gt;</a:t>
            </a:r>
          </a:p>
          <a:p>
            <a:pPr marL="274320" lvl="1" indent="0">
              <a:buNone/>
            </a:pPr>
            <a:r>
              <a:rPr lang="en-US" altLang="zh-TW" sz="1700"/>
              <a:t>&lt;/body&gt;</a:t>
            </a:r>
          </a:p>
          <a:p>
            <a:pPr marL="274320" lvl="1" indent="0">
              <a:buNone/>
            </a:pPr>
            <a:r>
              <a:rPr lang="en-US" altLang="zh-TW" sz="1700"/>
              <a:t>&lt;/html&gt;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91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CE4BC-D437-E95B-EEC3-8A5DEA05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</a:t>
            </a:r>
            <a:r>
              <a:rPr lang="en-US" altLang="zh-TW"/>
              <a:t>Python</a:t>
            </a:r>
            <a:r>
              <a:rPr lang="zh-TW" altLang="en-US"/>
              <a:t>程式碼編寫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B8FC277-F8B1-82D5-73F5-7A19F4A6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581C3-9E0B-6CCD-766C-E4722E94DA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django.core.urlresolvers import reverse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def homepage(request):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year = 2015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month = 11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day = 20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postid=1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html = "&lt;a href='{}'&gt;Show the Post&lt;/a&gt;" \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    .format(reverse('post-url', args=(year, month, day, postid,)))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return HttpResponse(html)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72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Django</a:t>
            </a:r>
            <a:r>
              <a:rPr lang="zh-TW" altLang="en-US" dirty="0"/>
              <a:t>網址架構</a:t>
            </a:r>
            <a:endParaRPr lang="en-US" altLang="zh-TW" dirty="0"/>
          </a:p>
          <a:p>
            <a:pPr lvl="1"/>
            <a:r>
              <a:rPr lang="en-US" altLang="zh-TW" sz="1800" dirty="0" err="1"/>
              <a:t>URFconf</a:t>
            </a:r>
            <a:r>
              <a:rPr lang="zh-TW" altLang="en-US" sz="1800" dirty="0"/>
              <a:t>簡介</a:t>
            </a:r>
          </a:p>
          <a:p>
            <a:pPr lvl="1"/>
            <a:r>
              <a:rPr lang="zh-TW" altLang="en-US" sz="1800" dirty="0"/>
              <a:t>委派個別的網址到處理函式</a:t>
            </a:r>
          </a:p>
          <a:p>
            <a:pPr lvl="0"/>
            <a:r>
              <a:rPr lang="zh-TW" altLang="en-US" dirty="0"/>
              <a:t>進階設定技巧</a:t>
            </a:r>
            <a:endParaRPr lang="en-US" altLang="zh-TW" dirty="0"/>
          </a:p>
          <a:p>
            <a:pPr lvl="1"/>
            <a:r>
              <a:rPr lang="zh-TW" altLang="en-US" sz="1800" dirty="0"/>
              <a:t>參數的傳遞</a:t>
            </a:r>
          </a:p>
          <a:p>
            <a:pPr lvl="1"/>
            <a:r>
              <a:rPr lang="en-US" altLang="zh-TW" sz="1800" dirty="0"/>
              <a:t>include</a:t>
            </a:r>
            <a:r>
              <a:rPr lang="zh-TW" altLang="en-US" sz="1800" dirty="0"/>
              <a:t>其它整組的</a:t>
            </a:r>
            <a:r>
              <a:rPr lang="en-US" altLang="zh-TW" sz="1800" dirty="0" err="1"/>
              <a:t>urlpatterns</a:t>
            </a:r>
            <a:r>
              <a:rPr lang="zh-TW" altLang="en-US" sz="1800" dirty="0"/>
              <a:t>設定</a:t>
            </a:r>
            <a:endParaRPr lang="en-US" altLang="zh-TW" sz="1800" dirty="0"/>
          </a:p>
          <a:p>
            <a:pPr lvl="1"/>
            <a:r>
              <a:rPr lang="zh-TW" altLang="en-US" sz="1800" dirty="0"/>
              <a:t>為</a:t>
            </a:r>
            <a:r>
              <a:rPr lang="en-US" altLang="zh-TW" sz="1800" dirty="0" err="1"/>
              <a:t>urlpattern</a:t>
            </a:r>
            <a:r>
              <a:rPr lang="zh-TW" altLang="en-US" sz="1800" dirty="0"/>
              <a:t>命名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URLconf</a:t>
            </a:r>
            <a:r>
              <a:rPr lang="zh-TW" altLang="en-US" dirty="0"/>
              <a:t>處理步驟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/>
              <a:t>到</a:t>
            </a:r>
            <a:r>
              <a:rPr lang="en-US" altLang="zh-TW" sz="2400"/>
              <a:t>settings.py</a:t>
            </a:r>
            <a:r>
              <a:rPr lang="zh-TW" altLang="en-US" sz="2400"/>
              <a:t>中找到</a:t>
            </a:r>
            <a:r>
              <a:rPr lang="en-US" altLang="zh-TW" sz="2400"/>
              <a:t>ROOT_URLCONF</a:t>
            </a:r>
            <a:r>
              <a:rPr lang="zh-TW" altLang="en-US" sz="2400"/>
              <a:t>的設定，決定要使用哪一個檔案。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/>
              <a:t>載入前述所指定的模組，然後去找到</a:t>
            </a:r>
            <a:r>
              <a:rPr lang="en-US" altLang="zh-TW" sz="2400"/>
              <a:t>urlpatterns</a:t>
            </a:r>
            <a:r>
              <a:rPr lang="zh-TW" altLang="en-US" sz="2400"/>
              <a:t>這個變數，依據其中的設定來找到對應要處理的網址與函數，要以標準的串列資料型態格式來編輯。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/>
              <a:t>依照</a:t>
            </a:r>
            <a:r>
              <a:rPr lang="en-US" altLang="zh-TW" sz="2400"/>
              <a:t>urlpatterns</a:t>
            </a:r>
            <a:r>
              <a:rPr lang="zh-TW" altLang="en-US" sz="2400"/>
              <a:t>中的順序，一個一個往下核對網址和路由字串中的設定</a:t>
            </a:r>
            <a:r>
              <a:rPr lang="en-US" altLang="zh-TW" sz="2400"/>
              <a:t>pattern</a:t>
            </a:r>
            <a:r>
              <a:rPr lang="zh-TW" altLang="en-US" sz="240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/>
              <a:t>發現第一個符合的設定之後，先以</a:t>
            </a:r>
            <a:r>
              <a:rPr lang="en-US" altLang="zh-TW" sz="2400"/>
              <a:t>HttpRequest</a:t>
            </a:r>
            <a:r>
              <a:rPr lang="zh-TW" altLang="en-US" sz="2400"/>
              <a:t>的一個實例當做第一個參數，然後再把解析網址中發現的參數依照順序傳遞給後面的處理函數，如果在網址的設定中有對於參數命名的話，則以命名的參數傳遞過去。基本上就是進行連接到</a:t>
            </a:r>
            <a:r>
              <a:rPr lang="en-US" altLang="zh-TW" sz="2400"/>
              <a:t>views.py</a:t>
            </a:r>
            <a:r>
              <a:rPr lang="zh-TW" altLang="en-US" sz="2400"/>
              <a:t>中函數的呼叫程序。當發現了一個符合的網址設定之後就不會再繼續往下找了，所以在</a:t>
            </a:r>
            <a:r>
              <a:rPr lang="en-US" altLang="zh-TW" sz="2400"/>
              <a:t>urls.py</a:t>
            </a:r>
            <a:r>
              <a:rPr lang="zh-TW" altLang="en-US" sz="2400"/>
              <a:t>中</a:t>
            </a:r>
            <a:r>
              <a:rPr lang="en-US" altLang="zh-TW" sz="2400"/>
              <a:t>path</a:t>
            </a:r>
            <a:r>
              <a:rPr lang="zh-TW" altLang="en-US" sz="2400"/>
              <a:t>設定的順序也有一定的重要性。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/>
              <a:t>如果都找不到符合的</a:t>
            </a:r>
            <a:r>
              <a:rPr lang="en-US" altLang="zh-TW" sz="2400"/>
              <a:t>patterns</a:t>
            </a:r>
            <a:r>
              <a:rPr lang="zh-TW" altLang="en-US" sz="2400"/>
              <a:t>，就會產生一個例外。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485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C9956-1BB3-2EB8-4B64-11497F98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 </a:t>
            </a:r>
            <a:r>
              <a:rPr lang="zh-TW" altLang="en-US"/>
              <a:t>基本的</a:t>
            </a:r>
            <a:r>
              <a:rPr lang="en-US" altLang="zh-TW"/>
              <a:t>urls.py</a:t>
            </a:r>
            <a:r>
              <a:rPr lang="zh-TW" altLang="en-US"/>
              <a:t>內容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3EEC26-6C2E-7C55-6E7D-D0F5FF83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6DA381-9252-5470-CE05-03A2D5FB2A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django.contrib import admin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django.urls import path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urlpatterns = [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path('admin/', admin.site.urls),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28381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75E6B-2885-5931-1948-D700FD4D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加入自訂網址的方法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5434AB-3486-123A-19CC-94F27E0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0E1F08-9F81-D1ED-6CFD-3C552F0BCB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django.contrib import admin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django.urls import path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mysite import views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urlpatterns = [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path('admin/', admin.site.urls),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path('', views.homepage),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]</a:t>
            </a:r>
            <a:endParaRPr lang="zh-TW" altLang="zh-TW" sz="28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1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36B21-4984-A3A2-9EA3-26CE20C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在</a:t>
            </a:r>
            <a:r>
              <a:rPr lang="en-US" altLang="zh-TW"/>
              <a:t>views.py</a:t>
            </a:r>
            <a:r>
              <a:rPr lang="zh-TW" altLang="en-US"/>
              <a:t>加上相對應的函式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E2DE20-AB36-0129-D432-E3C8D531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5661FB-4069-7387-2BCC-138F823B7F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django.shortcuts import render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from django.http import HttpResponse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 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def homepage(request):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kern="100">
                <a:effectLst/>
                <a:latin typeface="Courier New" panose="02070309020205020404" pitchFamily="49" charset="0"/>
                <a:ea typeface="標楷體" panose="03000509000000000000" pitchFamily="65" charset="-120"/>
              </a:rPr>
              <a:t>    return HttpResponse("Hello world!")</a:t>
            </a:r>
            <a:endParaRPr lang="zh-TW" altLang="zh-TW" sz="2400" kern="100">
              <a:effectLst/>
              <a:latin typeface="Courier New" panose="02070309020205020404" pitchFamily="49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103078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E50C1-D9F9-EB95-D029-078E78D7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以網址列傳遞參數的方法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FA5EB5-FB75-2054-08B7-ED442E1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593710-51A0-01DE-18A6-80136FFDC0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/>
              <a:t>urls.py</a:t>
            </a:r>
          </a:p>
          <a:p>
            <a:pPr marL="274320" lvl="1" indent="0">
              <a:buNone/>
            </a:pPr>
            <a:r>
              <a:rPr lang="en-US" altLang="zh-TW"/>
              <a:t>path('about/&lt;int:author_no&gt;/', views.about),</a:t>
            </a:r>
          </a:p>
          <a:p>
            <a:r>
              <a:rPr lang="en-US" altLang="zh-TW"/>
              <a:t>views.py</a:t>
            </a:r>
          </a:p>
          <a:p>
            <a:pPr marL="274320" lvl="1" indent="0">
              <a:buNone/>
            </a:pPr>
            <a:r>
              <a:rPr lang="en-US" altLang="zh-TW"/>
              <a:t>def about(request, author_no):</a:t>
            </a:r>
          </a:p>
          <a:p>
            <a:pPr marL="274320" lvl="1" indent="0">
              <a:buNone/>
            </a:pPr>
            <a:r>
              <a:rPr lang="en-US" altLang="zh-TW"/>
              <a:t>    html = "&lt;h2&gt;Here is Author:{}'s about page!&lt;/h2&gt;&lt;hr&gt;".format(author_no)</a:t>
            </a:r>
          </a:p>
          <a:p>
            <a:pPr marL="274320" lvl="1" indent="0">
              <a:buNone/>
            </a:pPr>
            <a:r>
              <a:rPr lang="en-US" altLang="zh-TW"/>
              <a:t>    return HttpResponse(html)</a:t>
            </a:r>
          </a:p>
          <a:p>
            <a:pPr lvl="1"/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4482EF4-6D60-416C-8FCA-ADC5667D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4509120"/>
            <a:ext cx="6264696" cy="19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5CB57-5057-F913-85AC-5041581C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 </a:t>
            </a:r>
            <a:r>
              <a:rPr lang="zh-TW" altLang="en-US"/>
              <a:t>可以使用的參數列表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DAB30A-E4EF-5775-555A-EA6978A4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FE84ABA6-F2B3-09F0-A336-CBBE2623138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6253012"/>
              </p:ext>
            </p:extLst>
          </p:nvPr>
        </p:nvGraphicFramePr>
        <p:xfrm>
          <a:off x="495708" y="1538166"/>
          <a:ext cx="8152584" cy="4658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198">
                  <a:extLst>
                    <a:ext uri="{9D8B030D-6E8A-4147-A177-3AD203B41FA5}">
                      <a16:colId xmlns:a16="http://schemas.microsoft.com/office/drawing/2014/main" val="3402573433"/>
                    </a:ext>
                  </a:extLst>
                </a:gridCol>
                <a:gridCol w="6392386">
                  <a:extLst>
                    <a:ext uri="{9D8B030D-6E8A-4147-A177-3AD203B41FA5}">
                      <a16:colId xmlns:a16="http://schemas.microsoft.com/office/drawing/2014/main" val="3777181147"/>
                    </a:ext>
                  </a:extLst>
                </a:gridCol>
              </a:tblGrid>
              <a:tr h="3265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符號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說明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686760"/>
                  </a:ext>
                </a:extLst>
              </a:tr>
              <a:tr h="92521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str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對應參數為字串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例：</a:t>
                      </a:r>
                      <a:r>
                        <a:rPr lang="en-US" sz="2000" kern="100">
                          <a:effectLst/>
                        </a:rPr>
                        <a:t> hello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488298"/>
                  </a:ext>
                </a:extLst>
              </a:tr>
              <a:tr h="6924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對應參數為整數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例：</a:t>
                      </a: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417112"/>
                  </a:ext>
                </a:extLst>
              </a:tr>
              <a:tr h="92521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slug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對應</a:t>
                      </a:r>
                      <a:r>
                        <a:rPr lang="en-US" sz="2000" kern="100">
                          <a:effectLst/>
                        </a:rPr>
                        <a:t>ASCII</a:t>
                      </a:r>
                      <a:r>
                        <a:rPr lang="zh-TW" sz="2000" kern="100">
                          <a:effectLst/>
                        </a:rPr>
                        <a:t>所組成的字元或符號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像是參數有連字符號或底線等</a:t>
                      </a:r>
                      <a:r>
                        <a:rPr lang="en-US" sz="2000" kern="100">
                          <a:effectLst/>
                        </a:rPr>
                        <a:t>…). </a:t>
                      </a:r>
                      <a:endParaRPr lang="zh-TW" sz="2000" kern="100"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例：</a:t>
                      </a:r>
                      <a:r>
                        <a:rPr lang="en-US" sz="2000" kern="100">
                          <a:effectLst/>
                        </a:rPr>
                        <a:t>building-your-1st-django-site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002063"/>
                  </a:ext>
                </a:extLst>
              </a:tr>
              <a:tr h="92521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uuid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對應</a:t>
                      </a:r>
                      <a:r>
                        <a:rPr lang="en-US" sz="2000" kern="100">
                          <a:effectLst/>
                        </a:rPr>
                        <a:t>uuid</a:t>
                      </a:r>
                      <a:r>
                        <a:rPr lang="zh-TW" sz="2000" kern="100">
                          <a:effectLst/>
                        </a:rPr>
                        <a:t>所組的的格式字串</a:t>
                      </a:r>
                      <a:r>
                        <a:rPr lang="en-US" sz="2000" kern="100">
                          <a:effectLst/>
                        </a:rPr>
                        <a:t>.</a:t>
                      </a:r>
                      <a:endParaRPr lang="zh-TW" sz="2000" kern="100"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例：</a:t>
                      </a:r>
                      <a:r>
                        <a:rPr lang="en-US" sz="2000" kern="100">
                          <a:effectLst/>
                        </a:rPr>
                        <a:t>075194d3-6885-417e-a8a8-6c931e272f00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19985"/>
                  </a:ext>
                </a:extLst>
              </a:tr>
              <a:tr h="65309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path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</a:rPr>
                        <a:t>對應完整</a:t>
                      </a:r>
                      <a:r>
                        <a:rPr lang="en-US" sz="2000" kern="100">
                          <a:effectLst/>
                        </a:rPr>
                        <a:t>URL</a:t>
                      </a:r>
                      <a:r>
                        <a:rPr lang="zh-TW" sz="2000" kern="100">
                          <a:effectLst/>
                        </a:rPr>
                        <a:t>路徑，把網址中的</a:t>
                      </a:r>
                      <a:r>
                        <a:rPr lang="en-US" sz="2000" kern="100">
                          <a:effectLst/>
                        </a:rPr>
                        <a:t>"/"</a:t>
                      </a:r>
                      <a:r>
                        <a:rPr lang="zh-TW" sz="2000" kern="100">
                          <a:effectLst/>
                        </a:rPr>
                        <a:t>視同是參數，而非</a:t>
                      </a:r>
                      <a:r>
                        <a:rPr lang="en-US" sz="2000" kern="100">
                          <a:effectLst/>
                        </a:rPr>
                        <a:t>URL</a:t>
                      </a:r>
                      <a:r>
                        <a:rPr lang="zh-TW" sz="2000" kern="100">
                          <a:effectLst/>
                        </a:rPr>
                        <a:t>片段，像是上述參數皆為</a:t>
                      </a:r>
                      <a:r>
                        <a:rPr lang="en-US" sz="2000" kern="100">
                          <a:effectLst/>
                        </a:rPr>
                        <a:t>path</a:t>
                      </a:r>
                      <a:r>
                        <a:rPr lang="zh-TW" sz="2000" kern="100">
                          <a:effectLst/>
                        </a:rPr>
                        <a:t>參數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38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7227D-F4D1-A5B7-99C2-FE0C172F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參數預設值的使用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617D5B-A478-7453-301B-2E6DCF19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457D-EE12-4164-8E32-9DDD40A9589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5602C5-2CEE-B998-FFB8-624AFD6246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/>
              <a:t>urls.py</a:t>
            </a:r>
          </a:p>
          <a:p>
            <a:pPr marL="274320" lvl="1" indent="0">
              <a:buNone/>
            </a:pPr>
            <a:r>
              <a:rPr lang="en-US" altLang="zh-TW"/>
              <a:t>path('about/', views.about),</a:t>
            </a:r>
          </a:p>
          <a:p>
            <a:pPr marL="274320" lvl="1" indent="0">
              <a:buNone/>
            </a:pPr>
            <a:r>
              <a:rPr lang="en-US" altLang="zh-TW"/>
              <a:t>path('about/&lt;int:author_no&gt;/', views.about),</a:t>
            </a:r>
          </a:p>
          <a:p>
            <a:r>
              <a:rPr lang="en-US" altLang="zh-TW"/>
              <a:t>views.py</a:t>
            </a:r>
          </a:p>
          <a:p>
            <a:pPr marL="274320" lvl="1" indent="0">
              <a:buNone/>
            </a:pPr>
            <a:r>
              <a:rPr lang="en-US" altLang="zh-TW"/>
              <a:t>def about(request, author_no = 0):</a:t>
            </a:r>
          </a:p>
          <a:p>
            <a:pPr marL="274320" lvl="1" indent="0">
              <a:buNone/>
            </a:pPr>
            <a:r>
              <a:rPr lang="en-US" altLang="zh-TW"/>
              <a:t>	html = "&lt;h2&gt;Here is Author:{}'s about page!&lt;/h2&gt;&lt;hr&gt;".format(author_no)</a:t>
            </a:r>
          </a:p>
          <a:p>
            <a:pPr marL="274320" lvl="1" indent="0">
              <a:buNone/>
            </a:pPr>
            <a:r>
              <a:rPr lang="en-US" altLang="zh-TW"/>
              <a:t>	return HttpResponse(html)</a:t>
            </a:r>
          </a:p>
          <a:p>
            <a:r>
              <a:rPr lang="zh-TW" altLang="en-US"/>
              <a:t>也可以直接在</a:t>
            </a:r>
            <a:r>
              <a:rPr lang="en-US" altLang="zh-TW"/>
              <a:t>urls.py</a:t>
            </a:r>
            <a:r>
              <a:rPr lang="zh-TW" altLang="en-US"/>
              <a:t>中傳遞參數：</a:t>
            </a:r>
            <a:endParaRPr lang="en-US" altLang="zh-TW"/>
          </a:p>
          <a:p>
            <a:pPr marL="274320" lvl="1" indent="0">
              <a:buNone/>
            </a:pPr>
            <a:r>
              <a:rPr lang="en-US" altLang="zh-TW"/>
              <a:t>path('', views.homepage, {'testmode':'YES'}),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926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462</TotalTime>
  <Words>855</Words>
  <Application>Microsoft Office PowerPoint</Application>
  <PresentationFormat>如螢幕大小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Calibri</vt:lpstr>
      <vt:lpstr>Courier New</vt:lpstr>
      <vt:lpstr>Verdana</vt:lpstr>
      <vt:lpstr>Wingdings</vt:lpstr>
      <vt:lpstr>Wingdings 2</vt:lpstr>
      <vt:lpstr>市鎮</vt:lpstr>
      <vt:lpstr>第五堂 網址的委派與對應</vt:lpstr>
      <vt:lpstr>學習目標</vt:lpstr>
      <vt:lpstr>URLconf處理步驟</vt:lpstr>
      <vt:lpstr> 基本的urls.py內容</vt:lpstr>
      <vt:lpstr>加入自訂網址的方法</vt:lpstr>
      <vt:lpstr>在views.py加上相對應的函式</vt:lpstr>
      <vt:lpstr>以網址列傳遞參數的方法</vt:lpstr>
      <vt:lpstr> 可以使用的參數列表</vt:lpstr>
      <vt:lpstr>參數預設值的使用</vt:lpstr>
      <vt:lpstr>套用整組網址設定的方法</vt:lpstr>
      <vt:lpstr>URLconf的反解功能</vt:lpstr>
      <vt:lpstr>使用Python程式碼編寫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第一堂 程式設計所需要的基礎知識</dc:title>
  <dc:creator>USER</dc:creator>
  <cp:lastModifiedBy>Min-Huang Ho</cp:lastModifiedBy>
  <cp:revision>76</cp:revision>
  <dcterms:created xsi:type="dcterms:W3CDTF">2017-10-09T22:32:02Z</dcterms:created>
  <dcterms:modified xsi:type="dcterms:W3CDTF">2023-05-21T12:35:22Z</dcterms:modified>
</cp:coreProperties>
</file>