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317" r:id="rId11"/>
    <p:sldId id="318" r:id="rId12"/>
    <p:sldId id="319" r:id="rId13"/>
    <p:sldId id="320" r:id="rId14"/>
    <p:sldId id="321" r:id="rId15"/>
    <p:sldId id="266" r:id="rId16"/>
    <p:sldId id="267" r:id="rId17"/>
    <p:sldId id="303" r:id="rId18"/>
    <p:sldId id="304" r:id="rId19"/>
    <p:sldId id="315" r:id="rId20"/>
    <p:sldId id="316"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8DEEE-9E81-4B6A-B3CF-D3B3853F042E}" v="376" dt="2023-05-15T03:42:27.855"/>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uang Ho" userId="3b9e8198e6400288" providerId="LiveId" clId="{18106111-5F09-4ED7-B836-76A6973366B8}"/>
    <pc:docChg chg="delSld">
      <pc:chgData name="Min-Huang Ho" userId="3b9e8198e6400288" providerId="LiveId" clId="{18106111-5F09-4ED7-B836-76A6973366B8}" dt="2023-05-14T23:43:51.984" v="9" actId="47"/>
      <pc:docMkLst>
        <pc:docMk/>
      </pc:docMkLst>
      <pc:sldChg chg="del">
        <pc:chgData name="Min-Huang Ho" userId="3b9e8198e6400288" providerId="LiveId" clId="{18106111-5F09-4ED7-B836-76A6973366B8}" dt="2023-05-14T23:43:42.530" v="0" actId="47"/>
        <pc:sldMkLst>
          <pc:docMk/>
          <pc:sldMk cId="3010674985" sldId="305"/>
        </pc:sldMkLst>
      </pc:sldChg>
      <pc:sldChg chg="del">
        <pc:chgData name="Min-Huang Ho" userId="3b9e8198e6400288" providerId="LiveId" clId="{18106111-5F09-4ED7-B836-76A6973366B8}" dt="2023-05-14T23:43:43.367" v="1" actId="47"/>
        <pc:sldMkLst>
          <pc:docMk/>
          <pc:sldMk cId="3886333251" sldId="306"/>
        </pc:sldMkLst>
      </pc:sldChg>
      <pc:sldChg chg="del">
        <pc:chgData name="Min-Huang Ho" userId="3b9e8198e6400288" providerId="LiveId" clId="{18106111-5F09-4ED7-B836-76A6973366B8}" dt="2023-05-14T23:43:45.455" v="2" actId="47"/>
        <pc:sldMkLst>
          <pc:docMk/>
          <pc:sldMk cId="266748967" sldId="307"/>
        </pc:sldMkLst>
      </pc:sldChg>
      <pc:sldChg chg="del">
        <pc:chgData name="Min-Huang Ho" userId="3b9e8198e6400288" providerId="LiveId" clId="{18106111-5F09-4ED7-B836-76A6973366B8}" dt="2023-05-14T23:43:46.943" v="3" actId="47"/>
        <pc:sldMkLst>
          <pc:docMk/>
          <pc:sldMk cId="824026775" sldId="308"/>
        </pc:sldMkLst>
      </pc:sldChg>
      <pc:sldChg chg="del">
        <pc:chgData name="Min-Huang Ho" userId="3b9e8198e6400288" providerId="LiveId" clId="{18106111-5F09-4ED7-B836-76A6973366B8}" dt="2023-05-14T23:43:48.183" v="4" actId="47"/>
        <pc:sldMkLst>
          <pc:docMk/>
          <pc:sldMk cId="2215639849" sldId="309"/>
        </pc:sldMkLst>
      </pc:sldChg>
      <pc:sldChg chg="del">
        <pc:chgData name="Min-Huang Ho" userId="3b9e8198e6400288" providerId="LiveId" clId="{18106111-5F09-4ED7-B836-76A6973366B8}" dt="2023-05-14T23:43:48.972" v="5" actId="47"/>
        <pc:sldMkLst>
          <pc:docMk/>
          <pc:sldMk cId="1172468988" sldId="310"/>
        </pc:sldMkLst>
      </pc:sldChg>
      <pc:sldChg chg="del">
        <pc:chgData name="Min-Huang Ho" userId="3b9e8198e6400288" providerId="LiveId" clId="{18106111-5F09-4ED7-B836-76A6973366B8}" dt="2023-05-14T23:43:49.750" v="6" actId="47"/>
        <pc:sldMkLst>
          <pc:docMk/>
          <pc:sldMk cId="2656143504" sldId="311"/>
        </pc:sldMkLst>
      </pc:sldChg>
      <pc:sldChg chg="del">
        <pc:chgData name="Min-Huang Ho" userId="3b9e8198e6400288" providerId="LiveId" clId="{18106111-5F09-4ED7-B836-76A6973366B8}" dt="2023-05-14T23:43:50.714" v="7" actId="47"/>
        <pc:sldMkLst>
          <pc:docMk/>
          <pc:sldMk cId="2419997879" sldId="312"/>
        </pc:sldMkLst>
      </pc:sldChg>
      <pc:sldChg chg="del">
        <pc:chgData name="Min-Huang Ho" userId="3b9e8198e6400288" providerId="LiveId" clId="{18106111-5F09-4ED7-B836-76A6973366B8}" dt="2023-05-14T23:43:51.372" v="8" actId="47"/>
        <pc:sldMkLst>
          <pc:docMk/>
          <pc:sldMk cId="2170166511" sldId="313"/>
        </pc:sldMkLst>
      </pc:sldChg>
      <pc:sldChg chg="del">
        <pc:chgData name="Min-Huang Ho" userId="3b9e8198e6400288" providerId="LiveId" clId="{18106111-5F09-4ED7-B836-76A6973366B8}" dt="2023-05-14T23:43:51.984" v="9" actId="47"/>
        <pc:sldMkLst>
          <pc:docMk/>
          <pc:sldMk cId="3607787855" sldId="314"/>
        </pc:sldMkLst>
      </pc:sldChg>
    </pc:docChg>
  </pc:docChgLst>
  <pc:docChgLst>
    <pc:chgData name="Min-Huang Ho" userId="3b9e8198e6400288" providerId="LiveId" clId="{D478DEEE-9E81-4B6A-B3CF-D3B3853F042E}"/>
    <pc:docChg chg="undo custSel addSld delSld modSld">
      <pc:chgData name="Min-Huang Ho" userId="3b9e8198e6400288" providerId="LiveId" clId="{D478DEEE-9E81-4B6A-B3CF-D3B3853F042E}" dt="2023-05-15T03:43:01.069" v="2921" actId="47"/>
      <pc:docMkLst>
        <pc:docMk/>
      </pc:docMkLst>
      <pc:sldChg chg="modSp mod">
        <pc:chgData name="Min-Huang Ho" userId="3b9e8198e6400288" providerId="LiveId" clId="{D478DEEE-9E81-4B6A-B3CF-D3B3853F042E}" dt="2023-05-14T13:40:34.661" v="124"/>
        <pc:sldMkLst>
          <pc:docMk/>
          <pc:sldMk cId="0" sldId="256"/>
        </pc:sldMkLst>
        <pc:spChg chg="mod">
          <ac:chgData name="Min-Huang Ho" userId="3b9e8198e6400288" providerId="LiveId" clId="{D478DEEE-9E81-4B6A-B3CF-D3B3853F042E}" dt="2023-05-14T13:40:34.661" v="124"/>
          <ac:spMkLst>
            <pc:docMk/>
            <pc:sldMk cId="0" sldId="256"/>
            <ac:spMk id="3" creationId="{00000000-0000-0000-0000-000000000000}"/>
          </ac:spMkLst>
        </pc:spChg>
      </pc:sldChg>
      <pc:sldChg chg="modSp mod">
        <pc:chgData name="Min-Huang Ho" userId="3b9e8198e6400288" providerId="LiveId" clId="{D478DEEE-9E81-4B6A-B3CF-D3B3853F042E}" dt="2023-05-14T13:42:16.014" v="423" actId="20577"/>
        <pc:sldMkLst>
          <pc:docMk/>
          <pc:sldMk cId="0" sldId="257"/>
        </pc:sldMkLst>
        <pc:spChg chg="mod">
          <ac:chgData name="Min-Huang Ho" userId="3b9e8198e6400288" providerId="LiveId" clId="{D478DEEE-9E81-4B6A-B3CF-D3B3853F042E}" dt="2023-05-14T13:42:16.014" v="423" actId="20577"/>
          <ac:spMkLst>
            <pc:docMk/>
            <pc:sldMk cId="0" sldId="257"/>
            <ac:spMk id="3" creationId="{00000000-0000-0000-0000-000000000000}"/>
          </ac:spMkLst>
        </pc:spChg>
      </pc:sldChg>
      <pc:sldChg chg="modSp del mod">
        <pc:chgData name="Min-Huang Ho" userId="3b9e8198e6400288" providerId="LiveId" clId="{D478DEEE-9E81-4B6A-B3CF-D3B3853F042E}" dt="2023-05-15T03:43:01.069" v="2921" actId="47"/>
        <pc:sldMkLst>
          <pc:docMk/>
          <pc:sldMk cId="0" sldId="258"/>
        </pc:sldMkLst>
        <pc:spChg chg="mod">
          <ac:chgData name="Min-Huang Ho" userId="3b9e8198e6400288" providerId="LiveId" clId="{D478DEEE-9E81-4B6A-B3CF-D3B3853F042E}" dt="2023-05-15T03:42:49.180" v="2920" actId="20577"/>
          <ac:spMkLst>
            <pc:docMk/>
            <pc:sldMk cId="0" sldId="258"/>
            <ac:spMk id="3" creationId="{00000000-0000-0000-0000-000000000000}"/>
          </ac:spMkLst>
        </pc:spChg>
      </pc:sldChg>
      <pc:sldChg chg="modSp mod">
        <pc:chgData name="Min-Huang Ho" userId="3b9e8198e6400288" providerId="LiveId" clId="{D478DEEE-9E81-4B6A-B3CF-D3B3853F042E}" dt="2023-05-15T03:27:05.887" v="1206"/>
        <pc:sldMkLst>
          <pc:docMk/>
          <pc:sldMk cId="264334393" sldId="264"/>
        </pc:sldMkLst>
        <pc:spChg chg="mod">
          <ac:chgData name="Min-Huang Ho" userId="3b9e8198e6400288" providerId="LiveId" clId="{D478DEEE-9E81-4B6A-B3CF-D3B3853F042E}" dt="2023-05-15T03:27:05.887" v="1206"/>
          <ac:spMkLst>
            <pc:docMk/>
            <pc:sldMk cId="264334393" sldId="264"/>
            <ac:spMk id="3" creationId="{00000000-0000-0000-0000-000000000000}"/>
          </ac:spMkLst>
        </pc:spChg>
      </pc:sldChg>
      <pc:sldChg chg="modSp mod">
        <pc:chgData name="Min-Huang Ho" userId="3b9e8198e6400288" providerId="LiveId" clId="{D478DEEE-9E81-4B6A-B3CF-D3B3853F042E}" dt="2023-05-14T13:44:37.676" v="626"/>
        <pc:sldMkLst>
          <pc:docMk/>
          <pc:sldMk cId="3175665744" sldId="265"/>
        </pc:sldMkLst>
        <pc:spChg chg="mod">
          <ac:chgData name="Min-Huang Ho" userId="3b9e8198e6400288" providerId="LiveId" clId="{D478DEEE-9E81-4B6A-B3CF-D3B3853F042E}" dt="2023-05-14T13:44:37.676" v="626"/>
          <ac:spMkLst>
            <pc:docMk/>
            <pc:sldMk cId="3175665744" sldId="265"/>
            <ac:spMk id="3" creationId="{00000000-0000-0000-0000-000000000000}"/>
          </ac:spMkLst>
        </pc:spChg>
      </pc:sldChg>
      <pc:sldChg chg="modSp mod">
        <pc:chgData name="Min-Huang Ho" userId="3b9e8198e6400288" providerId="LiveId" clId="{D478DEEE-9E81-4B6A-B3CF-D3B3853F042E}" dt="2023-05-15T03:30:37.063" v="1611"/>
        <pc:sldMkLst>
          <pc:docMk/>
          <pc:sldMk cId="1531680871" sldId="266"/>
        </pc:sldMkLst>
        <pc:spChg chg="mod">
          <ac:chgData name="Min-Huang Ho" userId="3b9e8198e6400288" providerId="LiveId" clId="{D478DEEE-9E81-4B6A-B3CF-D3B3853F042E}" dt="2023-05-15T03:30:37.063" v="1611"/>
          <ac:spMkLst>
            <pc:docMk/>
            <pc:sldMk cId="1531680871" sldId="266"/>
            <ac:spMk id="3" creationId="{00000000-0000-0000-0000-000000000000}"/>
          </ac:spMkLst>
        </pc:spChg>
      </pc:sldChg>
      <pc:sldChg chg="modSp mod">
        <pc:chgData name="Min-Huang Ho" userId="3b9e8198e6400288" providerId="LiveId" clId="{D478DEEE-9E81-4B6A-B3CF-D3B3853F042E}" dt="2023-05-14T13:49:17.015" v="1147" actId="20577"/>
        <pc:sldMkLst>
          <pc:docMk/>
          <pc:sldMk cId="4157582269" sldId="267"/>
        </pc:sldMkLst>
        <pc:spChg chg="mod">
          <ac:chgData name="Min-Huang Ho" userId="3b9e8198e6400288" providerId="LiveId" clId="{D478DEEE-9E81-4B6A-B3CF-D3B3853F042E}" dt="2023-05-14T13:49:17.015" v="1147" actId="20577"/>
          <ac:spMkLst>
            <pc:docMk/>
            <pc:sldMk cId="4157582269" sldId="267"/>
            <ac:spMk id="3" creationId="{00000000-0000-0000-0000-000000000000}"/>
          </ac:spMkLst>
        </pc:spChg>
      </pc:sldChg>
      <pc:sldChg chg="del">
        <pc:chgData name="Min-Huang Ho" userId="3b9e8198e6400288" providerId="LiveId" clId="{D478DEEE-9E81-4B6A-B3CF-D3B3853F042E}" dt="2023-05-14T13:49:38.808" v="1148" actId="47"/>
        <pc:sldMkLst>
          <pc:docMk/>
          <pc:sldMk cId="1199136940" sldId="268"/>
        </pc:sldMkLst>
      </pc:sldChg>
      <pc:sldChg chg="del">
        <pc:chgData name="Min-Huang Ho" userId="3b9e8198e6400288" providerId="LiveId" clId="{D478DEEE-9E81-4B6A-B3CF-D3B3853F042E}" dt="2023-05-14T13:49:40.053" v="1149" actId="47"/>
        <pc:sldMkLst>
          <pc:docMk/>
          <pc:sldMk cId="3531254402" sldId="269"/>
        </pc:sldMkLst>
      </pc:sldChg>
      <pc:sldChg chg="del">
        <pc:chgData name="Min-Huang Ho" userId="3b9e8198e6400288" providerId="LiveId" clId="{D478DEEE-9E81-4B6A-B3CF-D3B3853F042E}" dt="2023-05-14T13:49:41.766" v="1150" actId="47"/>
        <pc:sldMkLst>
          <pc:docMk/>
          <pc:sldMk cId="1303265439" sldId="270"/>
        </pc:sldMkLst>
      </pc:sldChg>
      <pc:sldChg chg="del">
        <pc:chgData name="Min-Huang Ho" userId="3b9e8198e6400288" providerId="LiveId" clId="{D478DEEE-9E81-4B6A-B3CF-D3B3853F042E}" dt="2023-05-14T13:49:44.831" v="1153" actId="47"/>
        <pc:sldMkLst>
          <pc:docMk/>
          <pc:sldMk cId="2757772740" sldId="271"/>
        </pc:sldMkLst>
      </pc:sldChg>
      <pc:sldChg chg="del">
        <pc:chgData name="Min-Huang Ho" userId="3b9e8198e6400288" providerId="LiveId" clId="{D478DEEE-9E81-4B6A-B3CF-D3B3853F042E}" dt="2023-05-14T13:49:45.534" v="1154" actId="47"/>
        <pc:sldMkLst>
          <pc:docMk/>
          <pc:sldMk cId="4282744255" sldId="272"/>
        </pc:sldMkLst>
      </pc:sldChg>
      <pc:sldChg chg="del">
        <pc:chgData name="Min-Huang Ho" userId="3b9e8198e6400288" providerId="LiveId" clId="{D478DEEE-9E81-4B6A-B3CF-D3B3853F042E}" dt="2023-05-14T13:49:46.206" v="1155" actId="47"/>
        <pc:sldMkLst>
          <pc:docMk/>
          <pc:sldMk cId="3704696066" sldId="273"/>
        </pc:sldMkLst>
      </pc:sldChg>
      <pc:sldChg chg="del">
        <pc:chgData name="Min-Huang Ho" userId="3b9e8198e6400288" providerId="LiveId" clId="{D478DEEE-9E81-4B6A-B3CF-D3B3853F042E}" dt="2023-05-14T13:49:47.895" v="1157" actId="47"/>
        <pc:sldMkLst>
          <pc:docMk/>
          <pc:sldMk cId="167023226" sldId="274"/>
        </pc:sldMkLst>
      </pc:sldChg>
      <pc:sldChg chg="del">
        <pc:chgData name="Min-Huang Ho" userId="3b9e8198e6400288" providerId="LiveId" clId="{D478DEEE-9E81-4B6A-B3CF-D3B3853F042E}" dt="2023-05-14T13:49:48.650" v="1158" actId="47"/>
        <pc:sldMkLst>
          <pc:docMk/>
          <pc:sldMk cId="884253247" sldId="275"/>
        </pc:sldMkLst>
      </pc:sldChg>
      <pc:sldChg chg="del">
        <pc:chgData name="Min-Huang Ho" userId="3b9e8198e6400288" providerId="LiveId" clId="{D478DEEE-9E81-4B6A-B3CF-D3B3853F042E}" dt="2023-05-14T13:49:49.250" v="1159" actId="47"/>
        <pc:sldMkLst>
          <pc:docMk/>
          <pc:sldMk cId="2409125431" sldId="276"/>
        </pc:sldMkLst>
      </pc:sldChg>
      <pc:sldChg chg="del">
        <pc:chgData name="Min-Huang Ho" userId="3b9e8198e6400288" providerId="LiveId" clId="{D478DEEE-9E81-4B6A-B3CF-D3B3853F042E}" dt="2023-05-14T13:49:50.994" v="1160" actId="47"/>
        <pc:sldMkLst>
          <pc:docMk/>
          <pc:sldMk cId="1791692282" sldId="277"/>
        </pc:sldMkLst>
      </pc:sldChg>
      <pc:sldChg chg="del">
        <pc:chgData name="Min-Huang Ho" userId="3b9e8198e6400288" providerId="LiveId" clId="{D478DEEE-9E81-4B6A-B3CF-D3B3853F042E}" dt="2023-05-14T13:49:51.742" v="1161" actId="47"/>
        <pc:sldMkLst>
          <pc:docMk/>
          <pc:sldMk cId="1466462324" sldId="278"/>
        </pc:sldMkLst>
      </pc:sldChg>
      <pc:sldChg chg="del">
        <pc:chgData name="Min-Huang Ho" userId="3b9e8198e6400288" providerId="LiveId" clId="{D478DEEE-9E81-4B6A-B3CF-D3B3853F042E}" dt="2023-05-14T13:49:52.411" v="1162" actId="47"/>
        <pc:sldMkLst>
          <pc:docMk/>
          <pc:sldMk cId="1292787998" sldId="279"/>
        </pc:sldMkLst>
      </pc:sldChg>
      <pc:sldChg chg="del">
        <pc:chgData name="Min-Huang Ho" userId="3b9e8198e6400288" providerId="LiveId" clId="{D478DEEE-9E81-4B6A-B3CF-D3B3853F042E}" dt="2023-05-14T13:49:53.051" v="1163" actId="47"/>
        <pc:sldMkLst>
          <pc:docMk/>
          <pc:sldMk cId="2991075733" sldId="280"/>
        </pc:sldMkLst>
      </pc:sldChg>
      <pc:sldChg chg="del">
        <pc:chgData name="Min-Huang Ho" userId="3b9e8198e6400288" providerId="LiveId" clId="{D478DEEE-9E81-4B6A-B3CF-D3B3853F042E}" dt="2023-05-14T13:49:54.362" v="1165" actId="47"/>
        <pc:sldMkLst>
          <pc:docMk/>
          <pc:sldMk cId="4169748930" sldId="281"/>
        </pc:sldMkLst>
      </pc:sldChg>
      <pc:sldChg chg="del">
        <pc:chgData name="Min-Huang Ho" userId="3b9e8198e6400288" providerId="LiveId" clId="{D478DEEE-9E81-4B6A-B3CF-D3B3853F042E}" dt="2023-05-14T13:49:55.057" v="1166" actId="47"/>
        <pc:sldMkLst>
          <pc:docMk/>
          <pc:sldMk cId="933157245" sldId="282"/>
        </pc:sldMkLst>
      </pc:sldChg>
      <pc:sldChg chg="del">
        <pc:chgData name="Min-Huang Ho" userId="3b9e8198e6400288" providerId="LiveId" clId="{D478DEEE-9E81-4B6A-B3CF-D3B3853F042E}" dt="2023-05-14T13:49:57.149" v="1167" actId="47"/>
        <pc:sldMkLst>
          <pc:docMk/>
          <pc:sldMk cId="3601290508" sldId="283"/>
        </pc:sldMkLst>
      </pc:sldChg>
      <pc:sldChg chg="del">
        <pc:chgData name="Min-Huang Ho" userId="3b9e8198e6400288" providerId="LiveId" clId="{D478DEEE-9E81-4B6A-B3CF-D3B3853F042E}" dt="2023-05-14T13:49:58.750" v="1168" actId="47"/>
        <pc:sldMkLst>
          <pc:docMk/>
          <pc:sldMk cId="2834191884" sldId="284"/>
        </pc:sldMkLst>
      </pc:sldChg>
      <pc:sldChg chg="del">
        <pc:chgData name="Min-Huang Ho" userId="3b9e8198e6400288" providerId="LiveId" clId="{D478DEEE-9E81-4B6A-B3CF-D3B3853F042E}" dt="2023-05-14T13:49:59.330" v="1169" actId="47"/>
        <pc:sldMkLst>
          <pc:docMk/>
          <pc:sldMk cId="3842670016" sldId="285"/>
        </pc:sldMkLst>
      </pc:sldChg>
      <pc:sldChg chg="del">
        <pc:chgData name="Min-Huang Ho" userId="3b9e8198e6400288" providerId="LiveId" clId="{D478DEEE-9E81-4B6A-B3CF-D3B3853F042E}" dt="2023-05-14T13:50:01.140" v="1171" actId="47"/>
        <pc:sldMkLst>
          <pc:docMk/>
          <pc:sldMk cId="1275300226" sldId="286"/>
        </pc:sldMkLst>
      </pc:sldChg>
      <pc:sldChg chg="del">
        <pc:chgData name="Min-Huang Ho" userId="3b9e8198e6400288" providerId="LiveId" clId="{D478DEEE-9E81-4B6A-B3CF-D3B3853F042E}" dt="2023-05-14T13:50:07.123" v="1172" actId="47"/>
        <pc:sldMkLst>
          <pc:docMk/>
          <pc:sldMk cId="1921008619" sldId="287"/>
        </pc:sldMkLst>
      </pc:sldChg>
      <pc:sldChg chg="del">
        <pc:chgData name="Min-Huang Ho" userId="3b9e8198e6400288" providerId="LiveId" clId="{D478DEEE-9E81-4B6A-B3CF-D3B3853F042E}" dt="2023-05-14T13:50:08.352" v="1173" actId="47"/>
        <pc:sldMkLst>
          <pc:docMk/>
          <pc:sldMk cId="3422027883" sldId="288"/>
        </pc:sldMkLst>
      </pc:sldChg>
      <pc:sldChg chg="del">
        <pc:chgData name="Min-Huang Ho" userId="3b9e8198e6400288" providerId="LiveId" clId="{D478DEEE-9E81-4B6A-B3CF-D3B3853F042E}" dt="2023-05-14T13:50:10.352" v="1174" actId="47"/>
        <pc:sldMkLst>
          <pc:docMk/>
          <pc:sldMk cId="407124261" sldId="289"/>
        </pc:sldMkLst>
      </pc:sldChg>
      <pc:sldChg chg="del">
        <pc:chgData name="Min-Huang Ho" userId="3b9e8198e6400288" providerId="LiveId" clId="{D478DEEE-9E81-4B6A-B3CF-D3B3853F042E}" dt="2023-05-14T13:50:11.126" v="1175" actId="47"/>
        <pc:sldMkLst>
          <pc:docMk/>
          <pc:sldMk cId="892169445" sldId="290"/>
        </pc:sldMkLst>
      </pc:sldChg>
      <pc:sldChg chg="del">
        <pc:chgData name="Min-Huang Ho" userId="3b9e8198e6400288" providerId="LiveId" clId="{D478DEEE-9E81-4B6A-B3CF-D3B3853F042E}" dt="2023-05-14T13:50:11.816" v="1176" actId="47"/>
        <pc:sldMkLst>
          <pc:docMk/>
          <pc:sldMk cId="1175271644" sldId="291"/>
        </pc:sldMkLst>
      </pc:sldChg>
      <pc:sldChg chg="del">
        <pc:chgData name="Min-Huang Ho" userId="3b9e8198e6400288" providerId="LiveId" clId="{D478DEEE-9E81-4B6A-B3CF-D3B3853F042E}" dt="2023-05-14T13:50:12.488" v="1177" actId="47"/>
        <pc:sldMkLst>
          <pc:docMk/>
          <pc:sldMk cId="654288584" sldId="292"/>
        </pc:sldMkLst>
      </pc:sldChg>
      <pc:sldChg chg="del">
        <pc:chgData name="Min-Huang Ho" userId="3b9e8198e6400288" providerId="LiveId" clId="{D478DEEE-9E81-4B6A-B3CF-D3B3853F042E}" dt="2023-05-14T13:50:13.131" v="1178" actId="47"/>
        <pc:sldMkLst>
          <pc:docMk/>
          <pc:sldMk cId="3327484244" sldId="293"/>
        </pc:sldMkLst>
      </pc:sldChg>
      <pc:sldChg chg="del">
        <pc:chgData name="Min-Huang Ho" userId="3b9e8198e6400288" providerId="LiveId" clId="{D478DEEE-9E81-4B6A-B3CF-D3B3853F042E}" dt="2023-05-14T13:50:13.778" v="1179" actId="47"/>
        <pc:sldMkLst>
          <pc:docMk/>
          <pc:sldMk cId="2701945104" sldId="294"/>
        </pc:sldMkLst>
      </pc:sldChg>
      <pc:sldChg chg="del">
        <pc:chgData name="Min-Huang Ho" userId="3b9e8198e6400288" providerId="LiveId" clId="{D478DEEE-9E81-4B6A-B3CF-D3B3853F042E}" dt="2023-05-14T13:50:14.377" v="1180" actId="47"/>
        <pc:sldMkLst>
          <pc:docMk/>
          <pc:sldMk cId="3608930632" sldId="295"/>
        </pc:sldMkLst>
      </pc:sldChg>
      <pc:sldChg chg="del">
        <pc:chgData name="Min-Huang Ho" userId="3b9e8198e6400288" providerId="LiveId" clId="{D478DEEE-9E81-4B6A-B3CF-D3B3853F042E}" dt="2023-05-14T13:50:16.298" v="1181" actId="47"/>
        <pc:sldMkLst>
          <pc:docMk/>
          <pc:sldMk cId="216273089" sldId="296"/>
        </pc:sldMkLst>
      </pc:sldChg>
      <pc:sldChg chg="del">
        <pc:chgData name="Min-Huang Ho" userId="3b9e8198e6400288" providerId="LiveId" clId="{D478DEEE-9E81-4B6A-B3CF-D3B3853F042E}" dt="2023-05-14T13:50:17.805" v="1182" actId="47"/>
        <pc:sldMkLst>
          <pc:docMk/>
          <pc:sldMk cId="826232938" sldId="297"/>
        </pc:sldMkLst>
      </pc:sldChg>
      <pc:sldChg chg="del">
        <pc:chgData name="Min-Huang Ho" userId="3b9e8198e6400288" providerId="LiveId" clId="{D478DEEE-9E81-4B6A-B3CF-D3B3853F042E}" dt="2023-05-14T13:50:18.511" v="1183" actId="47"/>
        <pc:sldMkLst>
          <pc:docMk/>
          <pc:sldMk cId="352178264" sldId="298"/>
        </pc:sldMkLst>
      </pc:sldChg>
      <pc:sldChg chg="del">
        <pc:chgData name="Min-Huang Ho" userId="3b9e8198e6400288" providerId="LiveId" clId="{D478DEEE-9E81-4B6A-B3CF-D3B3853F042E}" dt="2023-05-14T13:50:19.321" v="1184" actId="47"/>
        <pc:sldMkLst>
          <pc:docMk/>
          <pc:sldMk cId="1850389373" sldId="299"/>
        </pc:sldMkLst>
      </pc:sldChg>
      <pc:sldChg chg="del">
        <pc:chgData name="Min-Huang Ho" userId="3b9e8198e6400288" providerId="LiveId" clId="{D478DEEE-9E81-4B6A-B3CF-D3B3853F042E}" dt="2023-05-14T13:50:19.994" v="1185" actId="47"/>
        <pc:sldMkLst>
          <pc:docMk/>
          <pc:sldMk cId="2389821667" sldId="300"/>
        </pc:sldMkLst>
      </pc:sldChg>
      <pc:sldChg chg="del">
        <pc:chgData name="Min-Huang Ho" userId="3b9e8198e6400288" providerId="LiveId" clId="{D478DEEE-9E81-4B6A-B3CF-D3B3853F042E}" dt="2023-05-14T13:50:20.671" v="1186" actId="47"/>
        <pc:sldMkLst>
          <pc:docMk/>
          <pc:sldMk cId="2827503744" sldId="301"/>
        </pc:sldMkLst>
      </pc:sldChg>
      <pc:sldChg chg="del">
        <pc:chgData name="Min-Huang Ho" userId="3b9e8198e6400288" providerId="LiveId" clId="{D478DEEE-9E81-4B6A-B3CF-D3B3853F042E}" dt="2023-05-14T13:50:21.385" v="1187" actId="47"/>
        <pc:sldMkLst>
          <pc:docMk/>
          <pc:sldMk cId="484871767" sldId="302"/>
        </pc:sldMkLst>
      </pc:sldChg>
      <pc:sldChg chg="addSp modSp mod">
        <pc:chgData name="Min-Huang Ho" userId="3b9e8198e6400288" providerId="LiveId" clId="{D478DEEE-9E81-4B6A-B3CF-D3B3853F042E}" dt="2023-05-15T03:29:24.184" v="1358" actId="1076"/>
        <pc:sldMkLst>
          <pc:docMk/>
          <pc:sldMk cId="3209687389" sldId="303"/>
        </pc:sldMkLst>
        <pc:spChg chg="mod">
          <ac:chgData name="Min-Huang Ho" userId="3b9e8198e6400288" providerId="LiveId" clId="{D478DEEE-9E81-4B6A-B3CF-D3B3853F042E}" dt="2023-05-15T03:28:55.036" v="1349"/>
          <ac:spMkLst>
            <pc:docMk/>
            <pc:sldMk cId="3209687389" sldId="303"/>
            <ac:spMk id="4" creationId="{00000000-0000-0000-0000-000000000000}"/>
          </ac:spMkLst>
        </pc:spChg>
        <pc:picChg chg="add mod">
          <ac:chgData name="Min-Huang Ho" userId="3b9e8198e6400288" providerId="LiveId" clId="{D478DEEE-9E81-4B6A-B3CF-D3B3853F042E}" dt="2023-05-15T03:29:24.184" v="1358" actId="1076"/>
          <ac:picMkLst>
            <pc:docMk/>
            <pc:sldMk cId="3209687389" sldId="303"/>
            <ac:picMk id="6" creationId="{1517EAC4-5F56-B247-F5E6-F2E383EA253F}"/>
          </ac:picMkLst>
        </pc:picChg>
      </pc:sldChg>
      <pc:sldChg chg="modSp mod">
        <pc:chgData name="Min-Huang Ho" userId="3b9e8198e6400288" providerId="LiveId" clId="{D478DEEE-9E81-4B6A-B3CF-D3B3853F042E}" dt="2023-05-15T03:30:57.514" v="1618" actId="20577"/>
        <pc:sldMkLst>
          <pc:docMk/>
          <pc:sldMk cId="3582443050" sldId="304"/>
        </pc:sldMkLst>
        <pc:spChg chg="mod">
          <ac:chgData name="Min-Huang Ho" userId="3b9e8198e6400288" providerId="LiveId" clId="{D478DEEE-9E81-4B6A-B3CF-D3B3853F042E}" dt="2023-05-15T03:30:57.514" v="1618" actId="20577"/>
          <ac:spMkLst>
            <pc:docMk/>
            <pc:sldMk cId="3582443050" sldId="304"/>
            <ac:spMk id="4" creationId="{00000000-0000-0000-0000-000000000000}"/>
          </ac:spMkLst>
        </pc:spChg>
      </pc:sldChg>
      <pc:sldChg chg="modSp mod">
        <pc:chgData name="Min-Huang Ho" userId="3b9e8198e6400288" providerId="LiveId" clId="{D478DEEE-9E81-4B6A-B3CF-D3B3853F042E}" dt="2023-05-15T03:38:47.155" v="2487" actId="14"/>
        <pc:sldMkLst>
          <pc:docMk/>
          <pc:sldMk cId="66279781" sldId="315"/>
        </pc:sldMkLst>
        <pc:spChg chg="mod">
          <ac:chgData name="Min-Huang Ho" userId="3b9e8198e6400288" providerId="LiveId" clId="{D478DEEE-9E81-4B6A-B3CF-D3B3853F042E}" dt="2023-05-15T03:38:47.155" v="2487" actId="14"/>
          <ac:spMkLst>
            <pc:docMk/>
            <pc:sldMk cId="66279781" sldId="315"/>
            <ac:spMk id="4" creationId="{00000000-0000-0000-0000-000000000000}"/>
          </ac:spMkLst>
        </pc:spChg>
      </pc:sldChg>
      <pc:sldChg chg="modSp mod">
        <pc:chgData name="Min-Huang Ho" userId="3b9e8198e6400288" providerId="LiveId" clId="{D478DEEE-9E81-4B6A-B3CF-D3B3853F042E}" dt="2023-05-15T03:42:35.976" v="2906" actId="20577"/>
        <pc:sldMkLst>
          <pc:docMk/>
          <pc:sldMk cId="2237906951" sldId="316"/>
        </pc:sldMkLst>
        <pc:spChg chg="mod">
          <ac:chgData name="Min-Huang Ho" userId="3b9e8198e6400288" providerId="LiveId" clId="{D478DEEE-9E81-4B6A-B3CF-D3B3853F042E}" dt="2023-05-15T03:42:35.976" v="2906" actId="20577"/>
          <ac:spMkLst>
            <pc:docMk/>
            <pc:sldMk cId="2237906951" sldId="316"/>
            <ac:spMk id="4" creationId="{00000000-0000-0000-0000-000000000000}"/>
          </ac:spMkLst>
        </pc:spChg>
      </pc:sldChg>
      <pc:sldChg chg="addSp delSp modSp new mod">
        <pc:chgData name="Min-Huang Ho" userId="3b9e8198e6400288" providerId="LiveId" clId="{D478DEEE-9E81-4B6A-B3CF-D3B3853F042E}" dt="2023-05-15T03:33:20.861" v="1790"/>
        <pc:sldMkLst>
          <pc:docMk/>
          <pc:sldMk cId="1401902191" sldId="317"/>
        </pc:sldMkLst>
        <pc:spChg chg="mod">
          <ac:chgData name="Min-Huang Ho" userId="3b9e8198e6400288" providerId="LiveId" clId="{D478DEEE-9E81-4B6A-B3CF-D3B3853F042E}" dt="2023-05-15T03:33:20.861" v="1790"/>
          <ac:spMkLst>
            <pc:docMk/>
            <pc:sldMk cId="1401902191" sldId="317"/>
            <ac:spMk id="2" creationId="{5FF23B09-C708-A56D-00F2-E53CDE90FB12}"/>
          </ac:spMkLst>
        </pc:spChg>
        <pc:spChg chg="del">
          <ac:chgData name="Min-Huang Ho" userId="3b9e8198e6400288" providerId="LiveId" clId="{D478DEEE-9E81-4B6A-B3CF-D3B3853F042E}" dt="2023-05-15T03:32:36.373" v="1669" actId="931"/>
          <ac:spMkLst>
            <pc:docMk/>
            <pc:sldMk cId="1401902191" sldId="317"/>
            <ac:spMk id="4" creationId="{DC149C03-B67F-53CB-E542-481E515CACDF}"/>
          </ac:spMkLst>
        </pc:spChg>
        <pc:picChg chg="add mod">
          <ac:chgData name="Min-Huang Ho" userId="3b9e8198e6400288" providerId="LiveId" clId="{D478DEEE-9E81-4B6A-B3CF-D3B3853F042E}" dt="2023-05-15T03:32:38.072" v="1671" actId="962"/>
          <ac:picMkLst>
            <pc:docMk/>
            <pc:sldMk cId="1401902191" sldId="317"/>
            <ac:picMk id="6" creationId="{305724AA-AF73-A28C-9529-95FC44E6D556}"/>
          </ac:picMkLst>
        </pc:picChg>
      </pc:sldChg>
      <pc:sldChg chg="addSp delSp modSp new mod">
        <pc:chgData name="Min-Huang Ho" userId="3b9e8198e6400288" providerId="LiveId" clId="{D478DEEE-9E81-4B6A-B3CF-D3B3853F042E}" dt="2023-05-15T03:33:33.275" v="1839" actId="20577"/>
        <pc:sldMkLst>
          <pc:docMk/>
          <pc:sldMk cId="964827860" sldId="318"/>
        </pc:sldMkLst>
        <pc:spChg chg="mod">
          <ac:chgData name="Min-Huang Ho" userId="3b9e8198e6400288" providerId="LiveId" clId="{D478DEEE-9E81-4B6A-B3CF-D3B3853F042E}" dt="2023-05-15T03:33:33.275" v="1839" actId="20577"/>
          <ac:spMkLst>
            <pc:docMk/>
            <pc:sldMk cId="964827860" sldId="318"/>
            <ac:spMk id="2" creationId="{8B47D4B9-81A5-FEF3-A60E-F85DD6F94AEC}"/>
          </ac:spMkLst>
        </pc:spChg>
        <pc:spChg chg="del">
          <ac:chgData name="Min-Huang Ho" userId="3b9e8198e6400288" providerId="LiveId" clId="{D478DEEE-9E81-4B6A-B3CF-D3B3853F042E}" dt="2023-05-15T03:33:00.461" v="1718" actId="931"/>
          <ac:spMkLst>
            <pc:docMk/>
            <pc:sldMk cId="964827860" sldId="318"/>
            <ac:spMk id="4" creationId="{3CD6DCFE-18FA-207F-A16D-B1616A1597CE}"/>
          </ac:spMkLst>
        </pc:spChg>
        <pc:picChg chg="add mod">
          <ac:chgData name="Min-Huang Ho" userId="3b9e8198e6400288" providerId="LiveId" clId="{D478DEEE-9E81-4B6A-B3CF-D3B3853F042E}" dt="2023-05-15T03:33:05.558" v="1722" actId="1076"/>
          <ac:picMkLst>
            <pc:docMk/>
            <pc:sldMk cId="964827860" sldId="318"/>
            <ac:picMk id="6" creationId="{1DB005DA-F4FB-0478-B184-0B2BA9BF0BDA}"/>
          </ac:picMkLst>
        </pc:picChg>
      </pc:sldChg>
      <pc:sldChg chg="addSp delSp modSp new mod">
        <pc:chgData name="Min-Huang Ho" userId="3b9e8198e6400288" providerId="LiveId" clId="{D478DEEE-9E81-4B6A-B3CF-D3B3853F042E}" dt="2023-05-15T03:34:20.104" v="1933" actId="962"/>
        <pc:sldMkLst>
          <pc:docMk/>
          <pc:sldMk cId="3713443855" sldId="319"/>
        </pc:sldMkLst>
        <pc:spChg chg="mod">
          <ac:chgData name="Min-Huang Ho" userId="3b9e8198e6400288" providerId="LiveId" clId="{D478DEEE-9E81-4B6A-B3CF-D3B3853F042E}" dt="2023-05-15T03:34:07.708" v="1930"/>
          <ac:spMkLst>
            <pc:docMk/>
            <pc:sldMk cId="3713443855" sldId="319"/>
            <ac:spMk id="2" creationId="{E076685B-D5E1-ED16-2DE5-BA3E1F447302}"/>
          </ac:spMkLst>
        </pc:spChg>
        <pc:spChg chg="del">
          <ac:chgData name="Min-Huang Ho" userId="3b9e8198e6400288" providerId="LiveId" clId="{D478DEEE-9E81-4B6A-B3CF-D3B3853F042E}" dt="2023-05-15T03:34:17.896" v="1931" actId="931"/>
          <ac:spMkLst>
            <pc:docMk/>
            <pc:sldMk cId="3713443855" sldId="319"/>
            <ac:spMk id="4" creationId="{F8CC9DF6-07F8-43BF-3F64-F610E176D40B}"/>
          </ac:spMkLst>
        </pc:spChg>
        <pc:picChg chg="add mod">
          <ac:chgData name="Min-Huang Ho" userId="3b9e8198e6400288" providerId="LiveId" clId="{D478DEEE-9E81-4B6A-B3CF-D3B3853F042E}" dt="2023-05-15T03:34:20.104" v="1933" actId="962"/>
          <ac:picMkLst>
            <pc:docMk/>
            <pc:sldMk cId="3713443855" sldId="319"/>
            <ac:picMk id="6" creationId="{3DBC65C6-0BCC-3A94-D081-6A392E221120}"/>
          </ac:picMkLst>
        </pc:picChg>
      </pc:sldChg>
      <pc:sldChg chg="addSp delSp modSp new mod">
        <pc:chgData name="Min-Huang Ho" userId="3b9e8198e6400288" providerId="LiveId" clId="{D478DEEE-9E81-4B6A-B3CF-D3B3853F042E}" dt="2023-05-15T03:34:50.196" v="2038" actId="1076"/>
        <pc:sldMkLst>
          <pc:docMk/>
          <pc:sldMk cId="3625940476" sldId="320"/>
        </pc:sldMkLst>
        <pc:spChg chg="mod">
          <ac:chgData name="Min-Huang Ho" userId="3b9e8198e6400288" providerId="LiveId" clId="{D478DEEE-9E81-4B6A-B3CF-D3B3853F042E}" dt="2023-05-15T03:34:41.398" v="2034"/>
          <ac:spMkLst>
            <pc:docMk/>
            <pc:sldMk cId="3625940476" sldId="320"/>
            <ac:spMk id="2" creationId="{747D0283-7337-7A4C-164A-DB7AB8E20AE6}"/>
          </ac:spMkLst>
        </pc:spChg>
        <pc:spChg chg="del">
          <ac:chgData name="Min-Huang Ho" userId="3b9e8198e6400288" providerId="LiveId" clId="{D478DEEE-9E81-4B6A-B3CF-D3B3853F042E}" dt="2023-05-15T03:34:48.297" v="2035" actId="931"/>
          <ac:spMkLst>
            <pc:docMk/>
            <pc:sldMk cId="3625940476" sldId="320"/>
            <ac:spMk id="4" creationId="{DBDB4432-B9B8-3D1E-0056-FC8CBA08F9C7}"/>
          </ac:spMkLst>
        </pc:spChg>
        <pc:picChg chg="add mod">
          <ac:chgData name="Min-Huang Ho" userId="3b9e8198e6400288" providerId="LiveId" clId="{D478DEEE-9E81-4B6A-B3CF-D3B3853F042E}" dt="2023-05-15T03:34:50.196" v="2038" actId="1076"/>
          <ac:picMkLst>
            <pc:docMk/>
            <pc:sldMk cId="3625940476" sldId="320"/>
            <ac:picMk id="6" creationId="{A07F2FDB-8E70-EC11-6BEC-331222700B1A}"/>
          </ac:picMkLst>
        </pc:picChg>
      </pc:sldChg>
      <pc:sldChg chg="addSp delSp modSp new mod">
        <pc:chgData name="Min-Huang Ho" userId="3b9e8198e6400288" providerId="LiveId" clId="{D478DEEE-9E81-4B6A-B3CF-D3B3853F042E}" dt="2023-05-15T03:35:29.236" v="2197" actId="962"/>
        <pc:sldMkLst>
          <pc:docMk/>
          <pc:sldMk cId="2221056463" sldId="321"/>
        </pc:sldMkLst>
        <pc:spChg chg="mod">
          <ac:chgData name="Min-Huang Ho" userId="3b9e8198e6400288" providerId="LiveId" clId="{D478DEEE-9E81-4B6A-B3CF-D3B3853F042E}" dt="2023-05-15T03:35:19.427" v="2194"/>
          <ac:spMkLst>
            <pc:docMk/>
            <pc:sldMk cId="2221056463" sldId="321"/>
            <ac:spMk id="2" creationId="{C8BB1419-07D2-D640-09DE-F653D47CA7C6}"/>
          </ac:spMkLst>
        </pc:spChg>
        <pc:spChg chg="del">
          <ac:chgData name="Min-Huang Ho" userId="3b9e8198e6400288" providerId="LiveId" clId="{D478DEEE-9E81-4B6A-B3CF-D3B3853F042E}" dt="2023-05-15T03:35:27.358" v="2195" actId="931"/>
          <ac:spMkLst>
            <pc:docMk/>
            <pc:sldMk cId="2221056463" sldId="321"/>
            <ac:spMk id="4" creationId="{07537398-25D4-CAA9-D7B8-B068D0146501}"/>
          </ac:spMkLst>
        </pc:spChg>
        <pc:picChg chg="add mod">
          <ac:chgData name="Min-Huang Ho" userId="3b9e8198e6400288" providerId="LiveId" clId="{D478DEEE-9E81-4B6A-B3CF-D3B3853F042E}" dt="2023-05-15T03:35:29.236" v="2197" actId="962"/>
          <ac:picMkLst>
            <pc:docMk/>
            <pc:sldMk cId="2221056463" sldId="321"/>
            <ac:picMk id="6" creationId="{050ADB00-5F9D-0BD5-061E-8D9BE6929867}"/>
          </ac:picMkLst>
        </pc:picChg>
      </pc:sldChg>
      <pc:sldChg chg="del">
        <pc:chgData name="Min-Huang Ho" userId="3b9e8198e6400288" providerId="LiveId" clId="{D478DEEE-9E81-4B6A-B3CF-D3B3853F042E}" dt="2023-05-14T13:49:42.759" v="1151" actId="47"/>
        <pc:sldMkLst>
          <pc:docMk/>
          <pc:sldMk cId="2221056463" sldId="321"/>
        </pc:sldMkLst>
      </pc:sldChg>
      <pc:sldChg chg="del">
        <pc:chgData name="Min-Huang Ho" userId="3b9e8198e6400288" providerId="LiveId" clId="{D478DEEE-9E81-4B6A-B3CF-D3B3853F042E}" dt="2023-05-14T13:49:43.934" v="1152" actId="47"/>
        <pc:sldMkLst>
          <pc:docMk/>
          <pc:sldMk cId="0" sldId="322"/>
        </pc:sldMkLst>
      </pc:sldChg>
      <pc:sldChg chg="del">
        <pc:chgData name="Min-Huang Ho" userId="3b9e8198e6400288" providerId="LiveId" clId="{D478DEEE-9E81-4B6A-B3CF-D3B3853F042E}" dt="2023-05-14T13:49:46.861" v="1156" actId="47"/>
        <pc:sldMkLst>
          <pc:docMk/>
          <pc:sldMk cId="0" sldId="323"/>
        </pc:sldMkLst>
      </pc:sldChg>
      <pc:sldChg chg="del">
        <pc:chgData name="Min-Huang Ho" userId="3b9e8198e6400288" providerId="LiveId" clId="{D478DEEE-9E81-4B6A-B3CF-D3B3853F042E}" dt="2023-05-14T13:49:53.671" v="1164" actId="47"/>
        <pc:sldMkLst>
          <pc:docMk/>
          <pc:sldMk cId="0" sldId="324"/>
        </pc:sldMkLst>
      </pc:sldChg>
      <pc:sldChg chg="del">
        <pc:chgData name="Min-Huang Ho" userId="3b9e8198e6400288" providerId="LiveId" clId="{D478DEEE-9E81-4B6A-B3CF-D3B3853F042E}" dt="2023-05-14T13:50:00.341" v="1170" actId="47"/>
        <pc:sldMkLst>
          <pc:docMk/>
          <pc:sldMk cId="0"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E2433-649F-42E5-AECB-94990831C40A}" type="datetimeFigureOut">
              <a:rPr lang="zh-TW" altLang="en-US" smtClean="0"/>
              <a:pPr/>
              <a:t>2023/5/15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FE99C-3BAC-4305-ABBB-3890AB1B4510}" type="slidenum">
              <a:rPr lang="zh-TW" altLang="en-US" smtClean="0"/>
              <a:pPr/>
              <a:t>‹#›</a:t>
            </a:fld>
            <a:endParaRPr lang="zh-TW" altLang="en-US"/>
          </a:p>
        </p:txBody>
      </p:sp>
    </p:spTree>
    <p:extLst>
      <p:ext uri="{BB962C8B-B14F-4D97-AF65-F5344CB8AC3E}">
        <p14:creationId xmlns:p14="http://schemas.microsoft.com/office/powerpoint/2010/main" val="280819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p:txBody>
          <a:bodyPr/>
          <a:lstStyle/>
          <a:p>
            <a:fld id="{DF19C816-D38B-498E-804E-00D02760FC7A}" type="datetime1">
              <a:rPr lang="zh-TW" altLang="en-US" smtClean="0"/>
              <a:pPr/>
              <a:t>2023/5/15</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BFF116A9-7278-4674-BCA0-66C5F066EB15}" type="datetime1">
              <a:rPr lang="zh-TW" altLang="en-US" smtClean="0"/>
              <a:pPr/>
              <a:t>2023/5/15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69E457D-EE12-4164-8E32-9DDD40A95892}"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369E457D-EE12-4164-8E32-9DDD40A95892}" type="slidenum">
              <a:rPr lang="zh-TW" altLang="en-US" smtClean="0"/>
              <a:pPr/>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97D0AF00-ACBD-4185-8358-D82955DAF0D3}" type="datetime1">
              <a:rPr lang="zh-TW" altLang="en-US" smtClean="0"/>
              <a:pPr/>
              <a:t>2023/5/15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E16BAABA-C288-41C0-9D8E-87773CE9488B}" type="datetime1">
              <a:rPr lang="zh-TW" altLang="en-US" smtClean="0"/>
              <a:pPr/>
              <a:t>2023/5/15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369E457D-EE12-4164-8E32-9DDD40A95892}" type="slidenum">
              <a:rPr lang="zh-TW" altLang="en-US" smtClean="0"/>
              <a:pPr/>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E6F79EFE-5102-4BAD-A377-702F02C2814E}" type="datetime1">
              <a:rPr lang="zh-TW" altLang="en-US" smtClean="0"/>
              <a:pPr/>
              <a:t>2023/5/15</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240F5BD8-68CC-49A6-B769-229D3FACB86C}" type="datetime1">
              <a:rPr lang="zh-TW" altLang="en-US" smtClean="0"/>
              <a:pPr/>
              <a:t>2023/5/15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69E457D-EE12-4164-8E32-9DDD40A95892}" type="slidenum">
              <a:rPr lang="zh-TW" altLang="en-US" smtClean="0"/>
              <a:pPr/>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C95C3C99-9A5D-4B12-8519-BF3493FEA3BD}" type="datetime1">
              <a:rPr lang="zh-TW" altLang="en-US" smtClean="0"/>
              <a:pPr/>
              <a:t>2023/5/15</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369E457D-EE12-4164-8E32-9DDD40A95892}" type="slidenum">
              <a:rPr lang="zh-TW" altLang="en-US" smtClean="0"/>
              <a:pPr/>
              <a:t>‹#›</a:t>
            </a:fld>
            <a:endParaRPr lang="zh-TW" altLang="en-US"/>
          </a:p>
        </p:txBody>
      </p:sp>
      <p:sp>
        <p:nvSpPr>
          <p:cNvPr id="23" name="標題 22"/>
          <p:cNvSpPr>
            <a:spLocks noGrp="1"/>
          </p:cNvSpPr>
          <p:nvPr>
            <p:ph type="title"/>
          </p:nvPr>
        </p:nvSpPr>
        <p:spPr/>
        <p:txBody>
          <a:bodyPr rtlCol="0" anchor="b" anchorCtr="0"/>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C0C1B973-9C4C-43B9-BBC9-7D038B5E66BB}" type="datetime1">
              <a:rPr lang="zh-TW" altLang="en-US" smtClean="0"/>
              <a:pPr/>
              <a:t>2023/5/15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369E457D-EE12-4164-8E32-9DDD40A9589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E3A2E384-56FB-46D9-B267-C20E836A8212}" type="datetime1">
              <a:rPr lang="zh-TW" altLang="en-US" smtClean="0"/>
              <a:pPr/>
              <a:t>2023/5/15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69E457D-EE12-4164-8E32-9DDD40A9589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33A25C06-3635-48B4-9326-561BB1229EEB}" type="datetime1">
              <a:rPr lang="zh-TW" altLang="en-US" smtClean="0"/>
              <a:pPr/>
              <a:t>2023/5/15</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BA9F43BE-0941-4E88-B57D-D38DECBCB997}" type="datetime1">
              <a:rPr lang="zh-TW" altLang="en-US" smtClean="0"/>
              <a:pPr/>
              <a:t>2023/5/15</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3E7C058-3467-44CD-AC53-31F205DF3CA0}" type="datetime1">
              <a:rPr lang="zh-TW" altLang="en-US" smtClean="0"/>
              <a:pPr/>
              <a:t>2023/5/15</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69E457D-EE12-4164-8E32-9DDD40A95892}" type="slidenum">
              <a:rPr lang="zh-TW" altLang="en-US" smtClean="0"/>
              <a:pPr/>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203902" y="4077072"/>
            <a:ext cx="6736196" cy="576064"/>
          </a:xfrm>
        </p:spPr>
        <p:txBody>
          <a:bodyPr>
            <a:normAutofit/>
          </a:bodyPr>
          <a:lstStyle/>
          <a:p>
            <a:r>
              <a:rPr lang="zh-TW" altLang="en-US" sz="2400">
                <a:latin typeface="+mj-ea"/>
                <a:ea typeface="+mj-ea"/>
              </a:rPr>
              <a:t>活用</a:t>
            </a:r>
            <a:r>
              <a:rPr lang="en-US" altLang="zh-TW" sz="2400">
                <a:latin typeface="+mj-ea"/>
                <a:ea typeface="+mj-ea"/>
              </a:rPr>
              <a:t>django4</a:t>
            </a:r>
            <a:r>
              <a:rPr lang="zh-TW" altLang="en-US" sz="2400">
                <a:latin typeface="+mj-ea"/>
                <a:ea typeface="+mj-ea"/>
              </a:rPr>
              <a:t>建構動態網站的</a:t>
            </a:r>
            <a:r>
              <a:rPr lang="en-US" altLang="zh-TW" sz="2400" dirty="0">
                <a:latin typeface="+mj-ea"/>
                <a:ea typeface="+mj-ea"/>
              </a:rPr>
              <a:t>16</a:t>
            </a:r>
            <a:r>
              <a:rPr lang="zh-TW" altLang="en-US" sz="2400" dirty="0">
                <a:latin typeface="+mj-ea"/>
                <a:ea typeface="+mj-ea"/>
              </a:rPr>
              <a:t>堂課 </a:t>
            </a:r>
          </a:p>
        </p:txBody>
      </p:sp>
      <p:sp>
        <p:nvSpPr>
          <p:cNvPr id="2" name="標題 1"/>
          <p:cNvSpPr>
            <a:spLocks noGrp="1"/>
          </p:cNvSpPr>
          <p:nvPr>
            <p:ph type="ctrTitle"/>
          </p:nvPr>
        </p:nvSpPr>
        <p:spPr/>
        <p:txBody>
          <a:bodyPr>
            <a:normAutofit/>
          </a:bodyPr>
          <a:lstStyle/>
          <a:p>
            <a:r>
              <a:rPr lang="zh-TW" altLang="en-US" dirty="0"/>
              <a:t>第一堂</a:t>
            </a:r>
            <a:br>
              <a:rPr lang="en-US" altLang="zh-TW" dirty="0"/>
            </a:br>
            <a:r>
              <a:rPr lang="zh-TW" altLang="en-US" dirty="0"/>
              <a:t>網站開發環境建置</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23B09-C708-A56D-00F2-E53CDE90FB12}"/>
              </a:ext>
            </a:extLst>
          </p:cNvPr>
          <p:cNvSpPr>
            <a:spLocks noGrp="1"/>
          </p:cNvSpPr>
          <p:nvPr>
            <p:ph type="title"/>
          </p:nvPr>
        </p:nvSpPr>
        <p:spPr/>
        <p:txBody>
          <a:bodyPr/>
          <a:lstStyle/>
          <a:p>
            <a:r>
              <a:rPr lang="en-US" altLang="zh-TW"/>
              <a:t>GitHub</a:t>
            </a:r>
            <a:r>
              <a:rPr lang="zh-TW" altLang="en-US"/>
              <a:t>的官方網站畫面</a:t>
            </a:r>
          </a:p>
        </p:txBody>
      </p:sp>
      <p:sp>
        <p:nvSpPr>
          <p:cNvPr id="3" name="投影片編號版面配置區 2">
            <a:extLst>
              <a:ext uri="{FF2B5EF4-FFF2-40B4-BE49-F238E27FC236}">
                <a16:creationId xmlns:a16="http://schemas.microsoft.com/office/drawing/2014/main" id="{A495B3EF-995D-1087-0F45-EA206FBAC8F5}"/>
              </a:ext>
            </a:extLst>
          </p:cNvPr>
          <p:cNvSpPr>
            <a:spLocks noGrp="1"/>
          </p:cNvSpPr>
          <p:nvPr>
            <p:ph type="sldNum" sz="quarter" idx="12"/>
          </p:nvPr>
        </p:nvSpPr>
        <p:spPr/>
        <p:txBody>
          <a:bodyPr/>
          <a:lstStyle/>
          <a:p>
            <a:fld id="{369E457D-EE12-4164-8E32-9DDD40A95892}" type="slidenum">
              <a:rPr lang="zh-TW" altLang="en-US" smtClean="0"/>
              <a:pPr/>
              <a:t>10</a:t>
            </a:fld>
            <a:endParaRPr lang="zh-TW" altLang="en-US"/>
          </a:p>
        </p:txBody>
      </p:sp>
      <p:pic>
        <p:nvPicPr>
          <p:cNvPr id="6" name="內容版面配置區 5" descr="一張含有 文字, 螢幕擷取畫面, 多媒體軟體, 軟體 的圖片&#10;&#10;自動產生的描述">
            <a:extLst>
              <a:ext uri="{FF2B5EF4-FFF2-40B4-BE49-F238E27FC236}">
                <a16:creationId xmlns:a16="http://schemas.microsoft.com/office/drawing/2014/main" id="{305724AA-AF73-A28C-9529-95FC44E6D55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79046" y="1527175"/>
            <a:ext cx="7749396" cy="4572000"/>
          </a:xfrm>
        </p:spPr>
      </p:pic>
    </p:spTree>
    <p:extLst>
      <p:ext uri="{BB962C8B-B14F-4D97-AF65-F5344CB8AC3E}">
        <p14:creationId xmlns:p14="http://schemas.microsoft.com/office/powerpoint/2010/main" val="140190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7D4B9-81A5-FEF3-A60E-F85DD6F94AEC}"/>
              </a:ext>
            </a:extLst>
          </p:cNvPr>
          <p:cNvSpPr>
            <a:spLocks noGrp="1"/>
          </p:cNvSpPr>
          <p:nvPr>
            <p:ph type="title"/>
          </p:nvPr>
        </p:nvSpPr>
        <p:spPr/>
        <p:txBody>
          <a:bodyPr/>
          <a:lstStyle/>
          <a:p>
            <a:r>
              <a:rPr lang="zh-TW" altLang="en-US"/>
              <a:t>在</a:t>
            </a:r>
            <a:r>
              <a:rPr lang="en-US" altLang="zh-TW"/>
              <a:t>GitHub</a:t>
            </a:r>
            <a:r>
              <a:rPr lang="zh-TW" altLang="en-US"/>
              <a:t>中建立新的</a:t>
            </a:r>
            <a:r>
              <a:rPr lang="en-US" altLang="zh-TW"/>
              <a:t>Repo.</a:t>
            </a:r>
            <a:endParaRPr lang="zh-TW" altLang="en-US"/>
          </a:p>
        </p:txBody>
      </p:sp>
      <p:sp>
        <p:nvSpPr>
          <p:cNvPr id="3" name="投影片編號版面配置區 2">
            <a:extLst>
              <a:ext uri="{FF2B5EF4-FFF2-40B4-BE49-F238E27FC236}">
                <a16:creationId xmlns:a16="http://schemas.microsoft.com/office/drawing/2014/main" id="{281E0E5B-E82E-FD32-39F1-9879DF9CFF72}"/>
              </a:ext>
            </a:extLst>
          </p:cNvPr>
          <p:cNvSpPr>
            <a:spLocks noGrp="1"/>
          </p:cNvSpPr>
          <p:nvPr>
            <p:ph type="sldNum" sz="quarter" idx="12"/>
          </p:nvPr>
        </p:nvSpPr>
        <p:spPr/>
        <p:txBody>
          <a:bodyPr/>
          <a:lstStyle/>
          <a:p>
            <a:fld id="{369E457D-EE12-4164-8E32-9DDD40A95892}" type="slidenum">
              <a:rPr lang="zh-TW" altLang="en-US" smtClean="0"/>
              <a:pPr/>
              <a:t>11</a:t>
            </a:fld>
            <a:endParaRPr lang="zh-TW" altLang="en-US"/>
          </a:p>
        </p:txBody>
      </p:sp>
      <p:pic>
        <p:nvPicPr>
          <p:cNvPr id="6" name="內容版面配置區 5" descr="一張含有 文字, 螢幕擷取畫面, 軟體, 網頁 的圖片&#10;&#10;自動產生的描述">
            <a:extLst>
              <a:ext uri="{FF2B5EF4-FFF2-40B4-BE49-F238E27FC236}">
                <a16:creationId xmlns:a16="http://schemas.microsoft.com/office/drawing/2014/main" id="{1DB005DA-F4FB-0478-B184-0B2BA9BF0BD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44190" y="1844824"/>
            <a:ext cx="7749396" cy="4572000"/>
          </a:xfrm>
        </p:spPr>
      </p:pic>
    </p:spTree>
    <p:extLst>
      <p:ext uri="{BB962C8B-B14F-4D97-AF65-F5344CB8AC3E}">
        <p14:creationId xmlns:p14="http://schemas.microsoft.com/office/powerpoint/2010/main" val="96482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6685B-D5E1-ED16-2DE5-BA3E1F447302}"/>
              </a:ext>
            </a:extLst>
          </p:cNvPr>
          <p:cNvSpPr>
            <a:spLocks noGrp="1"/>
          </p:cNvSpPr>
          <p:nvPr>
            <p:ph type="title"/>
          </p:nvPr>
        </p:nvSpPr>
        <p:spPr/>
        <p:txBody>
          <a:bodyPr/>
          <a:lstStyle/>
          <a:p>
            <a:r>
              <a:rPr lang="zh-TW" altLang="en-US"/>
              <a:t>輸入想要建立的的</a:t>
            </a:r>
            <a:r>
              <a:rPr lang="en-US" altLang="zh-TW"/>
              <a:t>Repo</a:t>
            </a:r>
            <a:r>
              <a:rPr lang="zh-TW" altLang="en-US"/>
              <a:t>名稱</a:t>
            </a:r>
          </a:p>
        </p:txBody>
      </p:sp>
      <p:sp>
        <p:nvSpPr>
          <p:cNvPr id="3" name="投影片編號版面配置區 2">
            <a:extLst>
              <a:ext uri="{FF2B5EF4-FFF2-40B4-BE49-F238E27FC236}">
                <a16:creationId xmlns:a16="http://schemas.microsoft.com/office/drawing/2014/main" id="{42E2255F-9C1D-03D1-5529-E15784CB225D}"/>
              </a:ext>
            </a:extLst>
          </p:cNvPr>
          <p:cNvSpPr>
            <a:spLocks noGrp="1"/>
          </p:cNvSpPr>
          <p:nvPr>
            <p:ph type="sldNum" sz="quarter" idx="12"/>
          </p:nvPr>
        </p:nvSpPr>
        <p:spPr/>
        <p:txBody>
          <a:bodyPr/>
          <a:lstStyle/>
          <a:p>
            <a:fld id="{369E457D-EE12-4164-8E32-9DDD40A95892}" type="slidenum">
              <a:rPr lang="zh-TW" altLang="en-US" smtClean="0"/>
              <a:pPr/>
              <a:t>12</a:t>
            </a:fld>
            <a:endParaRPr lang="zh-TW" altLang="en-US"/>
          </a:p>
        </p:txBody>
      </p:sp>
      <p:pic>
        <p:nvPicPr>
          <p:cNvPr id="6" name="內容版面配置區 5" descr="一張含有 文字, 螢幕擷取畫面, 軟體, 電腦圖示 的圖片&#10;&#10;自動產生的描述">
            <a:extLst>
              <a:ext uri="{FF2B5EF4-FFF2-40B4-BE49-F238E27FC236}">
                <a16:creationId xmlns:a16="http://schemas.microsoft.com/office/drawing/2014/main" id="{3DBC65C6-0BCC-3A94-D081-6A392E22112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79046" y="1527175"/>
            <a:ext cx="7749396" cy="4572000"/>
          </a:xfrm>
        </p:spPr>
      </p:pic>
    </p:spTree>
    <p:extLst>
      <p:ext uri="{BB962C8B-B14F-4D97-AF65-F5344CB8AC3E}">
        <p14:creationId xmlns:p14="http://schemas.microsoft.com/office/powerpoint/2010/main" val="371344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7D0283-7337-7A4C-164A-DB7AB8E20AE6}"/>
              </a:ext>
            </a:extLst>
          </p:cNvPr>
          <p:cNvSpPr>
            <a:spLocks noGrp="1"/>
          </p:cNvSpPr>
          <p:nvPr>
            <p:ph type="title"/>
          </p:nvPr>
        </p:nvSpPr>
        <p:spPr/>
        <p:txBody>
          <a:bodyPr/>
          <a:lstStyle/>
          <a:p>
            <a:r>
              <a:rPr lang="zh-TW" altLang="en-US"/>
              <a:t>全新建立之 </a:t>
            </a:r>
            <a:r>
              <a:rPr lang="en-US" altLang="zh-TW"/>
              <a:t>Repo</a:t>
            </a:r>
            <a:r>
              <a:rPr lang="zh-TW" altLang="en-US"/>
              <a:t>的連結指引</a:t>
            </a:r>
          </a:p>
        </p:txBody>
      </p:sp>
      <p:sp>
        <p:nvSpPr>
          <p:cNvPr id="3" name="投影片編號版面配置區 2">
            <a:extLst>
              <a:ext uri="{FF2B5EF4-FFF2-40B4-BE49-F238E27FC236}">
                <a16:creationId xmlns:a16="http://schemas.microsoft.com/office/drawing/2014/main" id="{878D071E-2444-A8E7-BC01-9360149DEDC9}"/>
              </a:ext>
            </a:extLst>
          </p:cNvPr>
          <p:cNvSpPr>
            <a:spLocks noGrp="1"/>
          </p:cNvSpPr>
          <p:nvPr>
            <p:ph type="sldNum" sz="quarter" idx="12"/>
          </p:nvPr>
        </p:nvSpPr>
        <p:spPr/>
        <p:txBody>
          <a:bodyPr/>
          <a:lstStyle/>
          <a:p>
            <a:fld id="{369E457D-EE12-4164-8E32-9DDD40A95892}" type="slidenum">
              <a:rPr lang="zh-TW" altLang="en-US" smtClean="0"/>
              <a:pPr/>
              <a:t>13</a:t>
            </a:fld>
            <a:endParaRPr lang="zh-TW" altLang="en-US"/>
          </a:p>
        </p:txBody>
      </p:sp>
      <p:pic>
        <p:nvPicPr>
          <p:cNvPr id="6" name="內容版面配置區 5" descr="一張含有 文字, 螢幕擷取畫面, 軟體, 電腦圖示 的圖片&#10;&#10;自動產生的描述">
            <a:extLst>
              <a:ext uri="{FF2B5EF4-FFF2-40B4-BE49-F238E27FC236}">
                <a16:creationId xmlns:a16="http://schemas.microsoft.com/office/drawing/2014/main" id="{A07F2FDB-8E70-EC11-6BEC-331222700B1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55576" y="1506517"/>
            <a:ext cx="7749396" cy="4572000"/>
          </a:xfrm>
        </p:spPr>
      </p:pic>
    </p:spTree>
    <p:extLst>
      <p:ext uri="{BB962C8B-B14F-4D97-AF65-F5344CB8AC3E}">
        <p14:creationId xmlns:p14="http://schemas.microsoft.com/office/powerpoint/2010/main" val="362594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BB1419-07D2-D640-09DE-F653D47CA7C6}"/>
              </a:ext>
            </a:extLst>
          </p:cNvPr>
          <p:cNvSpPr>
            <a:spLocks noGrp="1"/>
          </p:cNvSpPr>
          <p:nvPr>
            <p:ph type="title"/>
          </p:nvPr>
        </p:nvSpPr>
        <p:spPr/>
        <p:txBody>
          <a:bodyPr>
            <a:normAutofit fontScale="90000"/>
          </a:bodyPr>
          <a:lstStyle/>
          <a:p>
            <a:r>
              <a:rPr lang="zh-TW" altLang="en-US"/>
              <a:t>所有網站上傳之後再重新整理網頁之後的畫面</a:t>
            </a:r>
          </a:p>
        </p:txBody>
      </p:sp>
      <p:sp>
        <p:nvSpPr>
          <p:cNvPr id="3" name="投影片編號版面配置區 2">
            <a:extLst>
              <a:ext uri="{FF2B5EF4-FFF2-40B4-BE49-F238E27FC236}">
                <a16:creationId xmlns:a16="http://schemas.microsoft.com/office/drawing/2014/main" id="{511ABC09-7CED-C05E-659D-C37D1615DC61}"/>
              </a:ext>
            </a:extLst>
          </p:cNvPr>
          <p:cNvSpPr>
            <a:spLocks noGrp="1"/>
          </p:cNvSpPr>
          <p:nvPr>
            <p:ph type="sldNum" sz="quarter" idx="12"/>
          </p:nvPr>
        </p:nvSpPr>
        <p:spPr/>
        <p:txBody>
          <a:bodyPr/>
          <a:lstStyle/>
          <a:p>
            <a:fld id="{369E457D-EE12-4164-8E32-9DDD40A95892}" type="slidenum">
              <a:rPr lang="zh-TW" altLang="en-US" smtClean="0"/>
              <a:pPr/>
              <a:t>14</a:t>
            </a:fld>
            <a:endParaRPr lang="zh-TW" altLang="en-US"/>
          </a:p>
        </p:txBody>
      </p:sp>
      <p:pic>
        <p:nvPicPr>
          <p:cNvPr id="6" name="內容版面配置區 5" descr="一張含有 文字, 螢幕擷取畫面, 軟體, 電腦圖示 的圖片&#10;&#10;自動產生的描述">
            <a:extLst>
              <a:ext uri="{FF2B5EF4-FFF2-40B4-BE49-F238E27FC236}">
                <a16:creationId xmlns:a16="http://schemas.microsoft.com/office/drawing/2014/main" id="{050ADB00-5F9D-0BD5-061E-8D9BE692986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79046" y="1527175"/>
            <a:ext cx="7749396" cy="4572000"/>
          </a:xfrm>
        </p:spPr>
      </p:pic>
    </p:spTree>
    <p:extLst>
      <p:ext uri="{BB962C8B-B14F-4D97-AF65-F5344CB8AC3E}">
        <p14:creationId xmlns:p14="http://schemas.microsoft.com/office/powerpoint/2010/main" val="222105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1620" y="260648"/>
            <a:ext cx="6840760" cy="648072"/>
          </a:xfrm>
        </p:spPr>
        <p:txBody>
          <a:bodyPr>
            <a:normAutofit/>
          </a:bodyPr>
          <a:lstStyle/>
          <a:p>
            <a:r>
              <a:rPr lang="zh-TW" altLang="zh-TW" dirty="0"/>
              <a:t>使用</a:t>
            </a:r>
            <a:r>
              <a:rPr lang="en-US" altLang="zh-TW" dirty="0" err="1"/>
              <a:t>Git</a:t>
            </a:r>
            <a:r>
              <a:rPr lang="zh-TW" altLang="zh-TW" dirty="0"/>
              <a:t>分散式版本控制</a:t>
            </a:r>
            <a:endParaRPr lang="zh-TW" altLang="en-US" dirty="0"/>
          </a:p>
        </p:txBody>
      </p:sp>
      <p:sp>
        <p:nvSpPr>
          <p:cNvPr id="3" name="內容版面配置區 2"/>
          <p:cNvSpPr>
            <a:spLocks noGrp="1"/>
          </p:cNvSpPr>
          <p:nvPr>
            <p:ph sz="quarter" idx="1"/>
          </p:nvPr>
        </p:nvSpPr>
        <p:spPr>
          <a:xfrm>
            <a:off x="301752" y="1772816"/>
            <a:ext cx="8446712" cy="4392488"/>
          </a:xfrm>
        </p:spPr>
        <p:txBody>
          <a:bodyPr>
            <a:normAutofit lnSpcReduction="10000"/>
          </a:bodyPr>
          <a:lstStyle/>
          <a:p>
            <a:r>
              <a:rPr lang="zh-TW" altLang="zh-TW" dirty="0"/>
              <a:t>遠端建立一個用來儲存</a:t>
            </a:r>
            <a:r>
              <a:rPr lang="zh-TW" altLang="zh-TW"/>
              <a:t>程式碼的</a:t>
            </a:r>
            <a:r>
              <a:rPr lang="zh-TW" altLang="en-US"/>
              <a:t>儲存</a:t>
            </a:r>
            <a:r>
              <a:rPr lang="zh-TW" altLang="zh-TW"/>
              <a:t>庫，可以</a:t>
            </a:r>
            <a:r>
              <a:rPr lang="zh-TW" altLang="zh-TW" dirty="0"/>
              <a:t>讓我們</a:t>
            </a:r>
            <a:endParaRPr lang="en-US" altLang="zh-TW" dirty="0"/>
          </a:p>
          <a:p>
            <a:pPr lvl="1"/>
            <a:r>
              <a:rPr lang="zh-TW" altLang="en-US" sz="2400" b="1"/>
              <a:t>在</a:t>
            </a:r>
            <a:r>
              <a:rPr lang="zh-TW" altLang="zh-TW" sz="2400" b="1"/>
              <a:t>不同</a:t>
            </a:r>
            <a:r>
              <a:rPr lang="zh-TW" altLang="zh-TW" sz="2400" b="1" dirty="0"/>
              <a:t>的電腦間隨時同步</a:t>
            </a:r>
            <a:endParaRPr lang="en-US" altLang="zh-TW" sz="2400" dirty="0"/>
          </a:p>
          <a:p>
            <a:pPr lvl="1"/>
            <a:r>
              <a:rPr lang="zh-TW" altLang="zh-TW" sz="2400" b="1" dirty="0"/>
              <a:t>取得最新的程式碼版本</a:t>
            </a:r>
            <a:endParaRPr lang="en-US" altLang="zh-TW" sz="2400" dirty="0"/>
          </a:p>
          <a:p>
            <a:pPr lvl="1"/>
            <a:r>
              <a:rPr lang="zh-TW" altLang="zh-TW" sz="2400" b="1" dirty="0"/>
              <a:t>避免掉程式碼因為沒有同步而造成的衝突</a:t>
            </a:r>
            <a:endParaRPr lang="en-US" altLang="zh-TW" sz="2400" b="1" dirty="0"/>
          </a:p>
          <a:p>
            <a:pPr lvl="1"/>
            <a:r>
              <a:rPr lang="zh-TW" altLang="en-US" sz="2400" b="1"/>
              <a:t>具有</a:t>
            </a:r>
            <a:r>
              <a:rPr lang="zh-TW" altLang="zh-TW" sz="2400" b="1"/>
              <a:t>解決</a:t>
            </a:r>
            <a:r>
              <a:rPr lang="zh-TW" altLang="en-US" sz="2400" b="1"/>
              <a:t>程式檔案內容</a:t>
            </a:r>
            <a:r>
              <a:rPr lang="zh-TW" altLang="zh-TW" sz="2400" b="1"/>
              <a:t>衝突</a:t>
            </a:r>
            <a:r>
              <a:rPr lang="zh-TW" altLang="zh-TW" sz="2400" b="1" dirty="0"/>
              <a:t>的合併</a:t>
            </a:r>
            <a:r>
              <a:rPr lang="zh-TW" altLang="zh-TW" sz="2400" b="1"/>
              <a:t>方案</a:t>
            </a:r>
            <a:r>
              <a:rPr lang="zh-TW" altLang="zh-TW" sz="2400"/>
              <a:t>。</a:t>
            </a:r>
            <a:endParaRPr lang="en-US" altLang="zh-TW" sz="2400"/>
          </a:p>
          <a:p>
            <a:r>
              <a:rPr lang="zh-TW" altLang="en-US" sz="2900"/>
              <a:t>請在</a:t>
            </a:r>
            <a:r>
              <a:rPr lang="en-US" altLang="zh-TW" sz="2900"/>
              <a:t>github.com</a:t>
            </a:r>
            <a:r>
              <a:rPr lang="zh-TW" altLang="en-US" sz="2900"/>
              <a:t>上註冊一個自己的帳號</a:t>
            </a:r>
            <a:endParaRPr lang="en-US" altLang="zh-TW" sz="2900"/>
          </a:p>
          <a:p>
            <a:r>
              <a:rPr lang="zh-TW" altLang="en-US" sz="2900"/>
              <a:t>請在自己的電腦中安裝</a:t>
            </a:r>
            <a:r>
              <a:rPr lang="en-US" altLang="zh-TW" sz="2900"/>
              <a:t>git</a:t>
            </a:r>
          </a:p>
          <a:p>
            <a:r>
              <a:rPr lang="zh-TW" altLang="en-US" sz="2900"/>
              <a:t>安裝完畢之後，可以在</a:t>
            </a:r>
            <a:r>
              <a:rPr lang="en-US" altLang="zh-TW" sz="2900"/>
              <a:t>Anaconda Prompt</a:t>
            </a:r>
            <a:r>
              <a:rPr lang="zh-TW" altLang="en-US" sz="2900"/>
              <a:t>的命令提示字元中輸入：「</a:t>
            </a:r>
            <a:r>
              <a:rPr lang="en-US" altLang="zh-TW" sz="2900"/>
              <a:t>git --version</a:t>
            </a:r>
            <a:r>
              <a:rPr lang="zh-TW" altLang="en-US" sz="2900"/>
              <a:t>」檔案安裝的版本。</a:t>
            </a:r>
            <a:endParaRPr lang="zh-TW" altLang="en-US" sz="29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15</a:t>
            </a:fld>
            <a:endParaRPr lang="zh-TW" altLang="en-US"/>
          </a:p>
        </p:txBody>
      </p:sp>
    </p:spTree>
    <p:extLst>
      <p:ext uri="{BB962C8B-B14F-4D97-AF65-F5344CB8AC3E}">
        <p14:creationId xmlns:p14="http://schemas.microsoft.com/office/powerpoint/2010/main" val="1531680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599"/>
            <a:ext cx="8374704" cy="1239097"/>
          </a:xfrm>
        </p:spPr>
        <p:txBody>
          <a:bodyPr>
            <a:normAutofit/>
          </a:bodyPr>
          <a:lstStyle/>
          <a:p>
            <a:r>
              <a:rPr lang="zh-TW" altLang="zh-TW" dirty="0"/>
              <a:t>使用</a:t>
            </a:r>
            <a:r>
              <a:rPr lang="en-US" altLang="zh-TW" dirty="0" err="1"/>
              <a:t>Git</a:t>
            </a:r>
            <a:r>
              <a:rPr lang="zh-TW" altLang="zh-TW" dirty="0"/>
              <a:t>分散式版本控制的步驟</a:t>
            </a:r>
            <a:br>
              <a:rPr lang="en-US" altLang="zh-TW" dirty="0"/>
            </a:br>
            <a:endParaRPr lang="zh-TW" altLang="en-US" dirty="0"/>
          </a:p>
        </p:txBody>
      </p:sp>
      <p:sp>
        <p:nvSpPr>
          <p:cNvPr id="3" name="內容版面配置區 2"/>
          <p:cNvSpPr>
            <a:spLocks noGrp="1"/>
          </p:cNvSpPr>
          <p:nvPr>
            <p:ph sz="quarter" idx="1"/>
          </p:nvPr>
        </p:nvSpPr>
        <p:spPr/>
        <p:txBody>
          <a:bodyPr/>
          <a:lstStyle/>
          <a:p>
            <a:pPr lvl="0"/>
            <a:r>
              <a:rPr lang="zh-TW" altLang="zh-TW"/>
              <a:t>第一次</a:t>
            </a:r>
            <a:r>
              <a:rPr lang="zh-TW" altLang="zh-TW" dirty="0"/>
              <a:t>建立網站時，就先以</a:t>
            </a:r>
            <a:r>
              <a:rPr lang="en-US" altLang="zh-TW" dirty="0" err="1"/>
              <a:t>git</a:t>
            </a:r>
            <a:r>
              <a:rPr lang="zh-TW" altLang="zh-TW" dirty="0"/>
              <a:t>的</a:t>
            </a:r>
            <a:r>
              <a:rPr lang="en-US" altLang="zh-TW" dirty="0"/>
              <a:t>push</a:t>
            </a:r>
            <a:r>
              <a:rPr lang="zh-TW" altLang="zh-TW" dirty="0"/>
              <a:t>指令，把所有的目錄及檔案全都放到遠地的倉庫中（在此例</a:t>
            </a:r>
            <a:r>
              <a:rPr lang="zh-TW" altLang="zh-TW"/>
              <a:t>中為</a:t>
            </a:r>
            <a:r>
              <a:rPr lang="en-US" altLang="zh-TW"/>
              <a:t>GitHub</a:t>
            </a:r>
            <a:r>
              <a:rPr lang="zh-TW" altLang="zh-TW"/>
              <a:t>的</a:t>
            </a:r>
            <a:r>
              <a:rPr lang="en-US" altLang="zh-TW" dirty="0"/>
              <a:t>Repository</a:t>
            </a:r>
            <a:r>
              <a:rPr lang="zh-TW" altLang="zh-TW" dirty="0"/>
              <a:t>中）</a:t>
            </a:r>
            <a:endParaRPr lang="en-US" altLang="zh-TW" dirty="0"/>
          </a:p>
          <a:p>
            <a:r>
              <a:rPr lang="zh-TW" altLang="zh-TW" dirty="0"/>
              <a:t>每一次要編輯網站前，都</a:t>
            </a:r>
            <a:r>
              <a:rPr lang="zh-TW" altLang="zh-TW"/>
              <a:t>先以</a:t>
            </a:r>
            <a:r>
              <a:rPr lang="en-US" altLang="zh-TW"/>
              <a:t>git </a:t>
            </a:r>
            <a:r>
              <a:rPr lang="en-US" altLang="zh-TW" dirty="0"/>
              <a:t>pull</a:t>
            </a:r>
            <a:r>
              <a:rPr lang="zh-TW" altLang="zh-TW" dirty="0"/>
              <a:t>把遠端倉庫中最新的內容提取到本地電腦中</a:t>
            </a:r>
          </a:p>
          <a:p>
            <a:r>
              <a:rPr lang="zh-TW" altLang="en-US"/>
              <a:t>在自己的電腦中</a:t>
            </a:r>
            <a:r>
              <a:rPr lang="zh-TW" altLang="zh-TW"/>
              <a:t>進行</a:t>
            </a:r>
            <a:r>
              <a:rPr lang="zh-TW" altLang="zh-TW" dirty="0"/>
              <a:t>開發、編輯及測試網站的工作</a:t>
            </a:r>
          </a:p>
          <a:p>
            <a:r>
              <a:rPr lang="zh-TW" altLang="zh-TW" dirty="0"/>
              <a:t>每次工作告一個段落，要關機之前，使用</a:t>
            </a:r>
            <a:r>
              <a:rPr lang="en-US" altLang="zh-TW" dirty="0" err="1"/>
              <a:t>git</a:t>
            </a:r>
            <a:r>
              <a:rPr lang="zh-TW" altLang="zh-TW" dirty="0"/>
              <a:t>的</a:t>
            </a:r>
            <a:r>
              <a:rPr lang="en-US" altLang="zh-TW" dirty="0"/>
              <a:t>push</a:t>
            </a:r>
            <a:r>
              <a:rPr lang="zh-TW" altLang="zh-TW" dirty="0"/>
              <a:t>指令，把所有的變更都更新到遠端倉庫</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16</a:t>
            </a:fld>
            <a:endParaRPr lang="zh-TW" altLang="en-US"/>
          </a:p>
        </p:txBody>
      </p:sp>
    </p:spTree>
    <p:extLst>
      <p:ext uri="{BB962C8B-B14F-4D97-AF65-F5344CB8AC3E}">
        <p14:creationId xmlns:p14="http://schemas.microsoft.com/office/powerpoint/2010/main" val="415758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rtl="0">
              <a:spcBef>
                <a:spcPct val="0"/>
              </a:spcBef>
            </a:pPr>
            <a:r>
              <a:rPr lang="zh-TW" altLang="zh-TW" sz="3300" kern="1200" dirty="0">
                <a:solidFill>
                  <a:schemeClr val="accent3">
                    <a:shade val="75000"/>
                  </a:schemeClr>
                </a:solidFill>
                <a:latin typeface="+mj-lt"/>
                <a:ea typeface="+mj-ea"/>
                <a:cs typeface="+mj-cs"/>
              </a:rPr>
              <a:t>版本控制系統</a:t>
            </a:r>
            <a:r>
              <a:rPr lang="en-US" altLang="zh-TW" sz="3300" kern="1200" dirty="0" err="1">
                <a:solidFill>
                  <a:schemeClr val="accent3">
                    <a:shade val="75000"/>
                  </a:schemeClr>
                </a:solidFill>
                <a:latin typeface="+mj-lt"/>
                <a:ea typeface="+mj-ea"/>
                <a:cs typeface="+mj-cs"/>
              </a:rPr>
              <a:t>Git</a:t>
            </a:r>
            <a:r>
              <a:rPr lang="zh-TW" altLang="zh-TW" sz="3300" kern="1200" dirty="0">
                <a:solidFill>
                  <a:schemeClr val="accent3">
                    <a:shade val="75000"/>
                  </a:schemeClr>
                </a:solidFill>
                <a:latin typeface="+mj-lt"/>
                <a:ea typeface="+mj-ea"/>
                <a:cs typeface="+mj-cs"/>
              </a:rPr>
              <a:t>簡介</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17</a:t>
            </a:fld>
            <a:endParaRPr lang="zh-TW" altLang="en-US"/>
          </a:p>
        </p:txBody>
      </p:sp>
      <p:sp>
        <p:nvSpPr>
          <p:cNvPr id="4" name="內容版面配置區 3"/>
          <p:cNvSpPr>
            <a:spLocks noGrp="1"/>
          </p:cNvSpPr>
          <p:nvPr>
            <p:ph sz="quarter" idx="1"/>
          </p:nvPr>
        </p:nvSpPr>
        <p:spPr/>
        <p:txBody>
          <a:bodyPr/>
          <a:lstStyle/>
          <a:p>
            <a:r>
              <a:rPr lang="zh-TW" altLang="zh-TW"/>
              <a:t>版本</a:t>
            </a:r>
            <a:r>
              <a:rPr lang="zh-TW" altLang="zh-TW" dirty="0"/>
              <a:t>控制系統隨著運作的邏輯和程式碼資料保存的位置的不同，主要分為</a:t>
            </a:r>
            <a:r>
              <a:rPr lang="zh-TW" altLang="zh-TW" b="1" dirty="0"/>
              <a:t>集中式</a:t>
            </a:r>
            <a:r>
              <a:rPr lang="zh-TW" altLang="zh-TW" dirty="0"/>
              <a:t>和</a:t>
            </a:r>
            <a:r>
              <a:rPr lang="zh-TW" altLang="zh-TW" b="1" dirty="0"/>
              <a:t>分散式</a:t>
            </a:r>
            <a:r>
              <a:rPr lang="zh-TW" altLang="zh-TW" dirty="0"/>
              <a:t>兩大類，</a:t>
            </a:r>
            <a:r>
              <a:rPr lang="en-US" altLang="zh-TW" dirty="0" err="1"/>
              <a:t>Git</a:t>
            </a:r>
            <a:r>
              <a:rPr lang="zh-TW" altLang="zh-TW" dirty="0"/>
              <a:t>則是分散式版本控制系統中最受歡迎</a:t>
            </a:r>
            <a:r>
              <a:rPr lang="zh-TW" altLang="zh-TW"/>
              <a:t>的專案</a:t>
            </a:r>
            <a:r>
              <a:rPr lang="zh-TW" altLang="en-US"/>
              <a:t>。</a:t>
            </a:r>
            <a:endParaRPr lang="en-US" altLang="zh-TW"/>
          </a:p>
          <a:p>
            <a:r>
              <a:rPr lang="zh-TW" altLang="en-US"/>
              <a:t>使用</a:t>
            </a:r>
            <a:r>
              <a:rPr lang="en-US" altLang="zh-TW"/>
              <a:t>Git</a:t>
            </a:r>
            <a:r>
              <a:rPr lang="zh-TW" altLang="en-US"/>
              <a:t>之前需要到官網上下載檔案進行安裝：</a:t>
            </a:r>
            <a:endParaRPr lang="zh-TW" altLang="zh-TW" dirty="0"/>
          </a:p>
          <a:p>
            <a:endParaRPr lang="zh-TW" altLang="en-US" dirty="0"/>
          </a:p>
        </p:txBody>
      </p:sp>
      <p:pic>
        <p:nvPicPr>
          <p:cNvPr id="6" name="圖片 5" descr="一張含有 文字, 電子產品, 螢幕擷取畫面, 軟體 的圖片&#10;&#10;自動產生的描述">
            <a:extLst>
              <a:ext uri="{FF2B5EF4-FFF2-40B4-BE49-F238E27FC236}">
                <a16:creationId xmlns:a16="http://schemas.microsoft.com/office/drawing/2014/main" id="{1517EAC4-5F56-B247-F5E6-F2E383EA2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441310"/>
            <a:ext cx="4211960" cy="3070099"/>
          </a:xfrm>
          <a:prstGeom prst="rect">
            <a:avLst/>
          </a:prstGeom>
        </p:spPr>
      </p:pic>
    </p:spTree>
    <p:extLst>
      <p:ext uri="{BB962C8B-B14F-4D97-AF65-F5344CB8AC3E}">
        <p14:creationId xmlns:p14="http://schemas.microsoft.com/office/powerpoint/2010/main" val="320968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版本控制系統</a:t>
            </a:r>
            <a:r>
              <a:rPr lang="en-US" altLang="zh-TW" dirty="0" err="1"/>
              <a:t>Git</a:t>
            </a:r>
            <a:r>
              <a:rPr lang="zh-TW" altLang="zh-TW" dirty="0"/>
              <a:t>簡介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18</a:t>
            </a:fld>
            <a:endParaRPr lang="zh-TW" altLang="en-US"/>
          </a:p>
        </p:txBody>
      </p:sp>
      <p:sp>
        <p:nvSpPr>
          <p:cNvPr id="4" name="內容版面配置區 3"/>
          <p:cNvSpPr>
            <a:spLocks noGrp="1"/>
          </p:cNvSpPr>
          <p:nvPr>
            <p:ph sz="quarter" idx="1"/>
          </p:nvPr>
        </p:nvSpPr>
        <p:spPr/>
        <p:txBody>
          <a:bodyPr>
            <a:normAutofit/>
          </a:bodyPr>
          <a:lstStyle/>
          <a:p>
            <a:r>
              <a:rPr lang="zh-TW" altLang="zh-TW" dirty="0"/>
              <a:t>因為我們主要的目的在於自己一個人在不同的電腦中開發同一個網站專案，所以我們要做的設定主要是：</a:t>
            </a:r>
          </a:p>
          <a:p>
            <a:pPr lvl="1"/>
            <a:r>
              <a:rPr lang="zh-TW" altLang="zh-TW" dirty="0"/>
              <a:t>在本地虛擬機環境中建立</a:t>
            </a:r>
            <a:r>
              <a:rPr lang="en-US" altLang="zh-TW" dirty="0" err="1"/>
              <a:t>Git</a:t>
            </a:r>
            <a:r>
              <a:rPr lang="zh-TW" altLang="zh-TW" dirty="0"/>
              <a:t>的本地倉庫（其實就是一個</a:t>
            </a:r>
            <a:r>
              <a:rPr lang="en-US" altLang="zh-TW" dirty="0" err="1"/>
              <a:t>Git</a:t>
            </a:r>
            <a:r>
              <a:rPr lang="zh-TW" altLang="zh-TW" dirty="0"/>
              <a:t>所管理的目錄）</a:t>
            </a:r>
          </a:p>
          <a:p>
            <a:pPr lvl="1"/>
            <a:r>
              <a:rPr lang="zh-TW" altLang="zh-TW" dirty="0"/>
              <a:t>在</a:t>
            </a:r>
            <a:r>
              <a:rPr lang="en-US" altLang="zh-TW" dirty="0" err="1"/>
              <a:t>Git</a:t>
            </a:r>
            <a:r>
              <a:rPr lang="zh-TW" altLang="zh-TW" dirty="0"/>
              <a:t>的倉庫中進行專案的開發，然後使用</a:t>
            </a:r>
            <a:r>
              <a:rPr lang="en-US" altLang="zh-TW" dirty="0" err="1"/>
              <a:t>Git</a:t>
            </a:r>
            <a:r>
              <a:rPr lang="zh-TW" altLang="zh-TW" dirty="0"/>
              <a:t>指令維護這些程式碼相關檔案。</a:t>
            </a:r>
          </a:p>
          <a:p>
            <a:pPr lvl="1"/>
            <a:r>
              <a:rPr lang="zh-TW" altLang="zh-TW" dirty="0"/>
              <a:t>在</a:t>
            </a:r>
            <a:r>
              <a:rPr lang="zh-TW" altLang="zh-TW"/>
              <a:t>遠端（</a:t>
            </a:r>
            <a:r>
              <a:rPr lang="en-US" altLang="zh-TW"/>
              <a:t>GitHub</a:t>
            </a:r>
            <a:r>
              <a:rPr lang="zh-TW" altLang="zh-TW"/>
              <a:t>）</a:t>
            </a:r>
            <a:r>
              <a:rPr lang="zh-TW" altLang="zh-TW" dirty="0"/>
              <a:t>建立一個遠端倉庫。</a:t>
            </a:r>
          </a:p>
          <a:p>
            <a:pPr lvl="1"/>
            <a:r>
              <a:rPr lang="zh-TW" altLang="zh-TW" dirty="0"/>
              <a:t>在每一次結束本地專案編輯時，把本地的倉庫和遠端的倉庫進行同步的作業。</a:t>
            </a:r>
          </a:p>
          <a:p>
            <a:pPr lvl="1"/>
            <a:r>
              <a:rPr lang="zh-TW" altLang="zh-TW" dirty="0"/>
              <a:t>日後每一次在任一台電腦中開始編輯專案之前，透過</a:t>
            </a:r>
            <a:r>
              <a:rPr lang="en-US" altLang="zh-TW" dirty="0" err="1"/>
              <a:t>Git</a:t>
            </a:r>
            <a:r>
              <a:rPr lang="zh-TW" altLang="zh-TW" dirty="0"/>
              <a:t>指令把遠端倉庫中的內容，同步到本地倉庫中。</a:t>
            </a:r>
          </a:p>
          <a:p>
            <a:endParaRPr lang="zh-TW" altLang="en-US" dirty="0"/>
          </a:p>
        </p:txBody>
      </p:sp>
    </p:spTree>
    <p:extLst>
      <p:ext uri="{BB962C8B-B14F-4D97-AF65-F5344CB8AC3E}">
        <p14:creationId xmlns:p14="http://schemas.microsoft.com/office/powerpoint/2010/main" val="358244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在不同的電腦之間開發同一個網站</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19</a:t>
            </a:fld>
            <a:endParaRPr lang="zh-TW" altLang="en-US"/>
          </a:p>
        </p:txBody>
      </p:sp>
      <p:sp>
        <p:nvSpPr>
          <p:cNvPr id="4" name="內容版面配置區 3"/>
          <p:cNvSpPr>
            <a:spLocks noGrp="1"/>
          </p:cNvSpPr>
          <p:nvPr>
            <p:ph sz="quarter" idx="1"/>
          </p:nvPr>
        </p:nvSpPr>
        <p:spPr/>
        <p:txBody>
          <a:bodyPr>
            <a:noAutofit/>
          </a:bodyPr>
          <a:lstStyle/>
          <a:p>
            <a:r>
              <a:rPr lang="zh-TW" altLang="zh-TW" sz="2400" dirty="0"/>
              <a:t>先把</a:t>
            </a:r>
            <a:r>
              <a:rPr lang="en-US" altLang="zh-TW" sz="2400" dirty="0" err="1"/>
              <a:t>git</a:t>
            </a:r>
            <a:r>
              <a:rPr lang="zh-TW" altLang="zh-TW" sz="2400" dirty="0"/>
              <a:t>安裝好，並假設我們在另外一台電腦也是使用虛擬主機，並安裝了同樣版本的作業系統，第一次使用時，不需要再重新建立目錄以及安裝，只要把這個專案複製（</a:t>
            </a:r>
            <a:r>
              <a:rPr lang="en-US" altLang="zh-TW" sz="2400" dirty="0"/>
              <a:t>clone</a:t>
            </a:r>
            <a:r>
              <a:rPr lang="zh-TW" altLang="zh-TW" sz="2400" dirty="0"/>
              <a:t>）下來</a:t>
            </a:r>
            <a:r>
              <a:rPr lang="zh-TW" altLang="zh-TW" sz="2400"/>
              <a:t>即可。這個</a:t>
            </a:r>
            <a:r>
              <a:rPr lang="zh-TW" altLang="zh-TW" sz="2400" dirty="0"/>
              <a:t>動作對於每一台你新使用的電腦只要執行一次即可。</a:t>
            </a:r>
            <a:r>
              <a:rPr lang="zh-TW" altLang="zh-TW" sz="2400"/>
              <a:t>指令如下</a:t>
            </a:r>
            <a:r>
              <a:rPr lang="zh-TW" altLang="en-US" sz="2400"/>
              <a:t>（假設新建立的虛擬環境也是</a:t>
            </a:r>
            <a:r>
              <a:rPr lang="en-US" altLang="zh-TW" sz="2400"/>
              <a:t>dj4ch01</a:t>
            </a:r>
            <a:r>
              <a:rPr lang="zh-TW" altLang="en-US" sz="2400"/>
              <a:t>）</a:t>
            </a:r>
            <a:r>
              <a:rPr lang="zh-TW" altLang="zh-TW" sz="2400"/>
              <a:t>：</a:t>
            </a:r>
            <a:endParaRPr lang="zh-TW" altLang="zh-TW" sz="2400" dirty="0"/>
          </a:p>
          <a:p>
            <a:pPr lvl="1"/>
            <a:r>
              <a:rPr lang="en-US" altLang="zh-TW" sz="1800"/>
              <a:t>conda activate dj4ch01</a:t>
            </a:r>
          </a:p>
          <a:p>
            <a:pPr lvl="1"/>
            <a:r>
              <a:rPr lang="en-US" altLang="zh-TW" sz="1800"/>
              <a:t>git clone https://github.com/skynettw/dj4ch01.git</a:t>
            </a:r>
          </a:p>
          <a:p>
            <a:r>
              <a:rPr lang="zh-TW" altLang="zh-TW" sz="2900"/>
              <a:t>使用</a:t>
            </a:r>
            <a:r>
              <a:rPr lang="en-US" altLang="zh-TW" sz="2900" dirty="0"/>
              <a:t>pip install</a:t>
            </a:r>
            <a:r>
              <a:rPr lang="zh-TW" altLang="zh-TW" sz="2900" dirty="0"/>
              <a:t>指令，把使用到的套件在本地電腦再安裝（或更新）一遍，指令如下：</a:t>
            </a:r>
            <a:endParaRPr lang="en-US" altLang="zh-TW" sz="2900" dirty="0"/>
          </a:p>
          <a:p>
            <a:pPr lvl="1"/>
            <a:r>
              <a:rPr lang="en-US" altLang="zh-TW" sz="1800"/>
              <a:t>cd dj4ch01</a:t>
            </a:r>
            <a:endParaRPr lang="en-US" altLang="zh-TW" sz="1800" dirty="0"/>
          </a:p>
          <a:p>
            <a:pPr lvl="1"/>
            <a:r>
              <a:rPr lang="en-US" altLang="zh-TW" sz="1800"/>
              <a:t>pip </a:t>
            </a:r>
            <a:r>
              <a:rPr lang="en-US" altLang="zh-TW" sz="1800" dirty="0"/>
              <a:t>install –</a:t>
            </a:r>
            <a:r>
              <a:rPr lang="en-US" altLang="zh-TW" sz="1800"/>
              <a:t>r requirements.txt</a:t>
            </a:r>
            <a:endParaRPr lang="en-US" altLang="zh-TW" sz="1800" dirty="0"/>
          </a:p>
          <a:p>
            <a:pPr lvl="1"/>
            <a:endParaRPr lang="en-US" altLang="zh-TW" sz="1500" dirty="0"/>
          </a:p>
        </p:txBody>
      </p:sp>
    </p:spTree>
    <p:extLst>
      <p:ext uri="{BB962C8B-B14F-4D97-AF65-F5344CB8AC3E}">
        <p14:creationId xmlns:p14="http://schemas.microsoft.com/office/powerpoint/2010/main" val="6627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學習目標</a:t>
            </a:r>
          </a:p>
        </p:txBody>
      </p:sp>
      <p:sp>
        <p:nvSpPr>
          <p:cNvPr id="3" name="內容版面配置區 2"/>
          <p:cNvSpPr>
            <a:spLocks noGrp="1"/>
          </p:cNvSpPr>
          <p:nvPr>
            <p:ph sz="quarter" idx="1"/>
          </p:nvPr>
        </p:nvSpPr>
        <p:spPr/>
        <p:txBody>
          <a:bodyPr>
            <a:normAutofit/>
          </a:bodyPr>
          <a:lstStyle/>
          <a:p>
            <a:pPr lvl="0"/>
            <a:r>
              <a:rPr lang="zh-TW" altLang="zh-TW" dirty="0"/>
              <a:t>網站的基礎知識</a:t>
            </a:r>
          </a:p>
          <a:p>
            <a:pPr lvl="1"/>
            <a:r>
              <a:rPr lang="zh-TW" altLang="zh-TW" dirty="0"/>
              <a:t>網站的運作流程</a:t>
            </a:r>
            <a:endParaRPr lang="en-US" altLang="zh-TW" dirty="0"/>
          </a:p>
          <a:p>
            <a:pPr lvl="1"/>
            <a:r>
              <a:rPr lang="en-US" altLang="zh-TW" dirty="0"/>
              <a:t>Python/Django</a:t>
            </a:r>
            <a:r>
              <a:rPr lang="zh-TW" altLang="zh-TW" dirty="0"/>
              <a:t>扮演的角色</a:t>
            </a:r>
          </a:p>
          <a:p>
            <a:pPr lvl="1"/>
            <a:r>
              <a:rPr lang="zh-TW" altLang="zh-TW" dirty="0"/>
              <a:t>使用</a:t>
            </a:r>
            <a:r>
              <a:rPr lang="en-US" altLang="zh-TW" dirty="0"/>
              <a:t>Python/Django</a:t>
            </a:r>
            <a:r>
              <a:rPr lang="zh-TW" altLang="zh-TW" dirty="0"/>
              <a:t>建立網站的優勢</a:t>
            </a:r>
            <a:endParaRPr lang="en-US" altLang="zh-TW" dirty="0"/>
          </a:p>
          <a:p>
            <a:pPr lvl="0"/>
            <a:r>
              <a:rPr lang="zh-TW" altLang="zh-TW" dirty="0"/>
              <a:t>建立網站開發流程</a:t>
            </a:r>
          </a:p>
          <a:p>
            <a:pPr lvl="1"/>
            <a:r>
              <a:rPr lang="zh-TW" altLang="zh-TW" dirty="0"/>
              <a:t>開發流程簡介</a:t>
            </a:r>
          </a:p>
          <a:p>
            <a:pPr lvl="1"/>
            <a:r>
              <a:rPr lang="zh-TW" altLang="en-US"/>
              <a:t>在</a:t>
            </a:r>
            <a:r>
              <a:rPr lang="en-US" altLang="zh-TW"/>
              <a:t>Windows</a:t>
            </a:r>
            <a:r>
              <a:rPr lang="zh-TW" altLang="en-US"/>
              <a:t>安裝</a:t>
            </a:r>
            <a:r>
              <a:rPr lang="en-US" altLang="zh-TW"/>
              <a:t>Anaconda</a:t>
            </a:r>
            <a:endParaRPr lang="en-US" altLang="zh-TW" dirty="0"/>
          </a:p>
          <a:p>
            <a:pPr lvl="1"/>
            <a:r>
              <a:rPr lang="zh-TW" altLang="zh-TW"/>
              <a:t>建立</a:t>
            </a:r>
            <a:r>
              <a:rPr lang="en-US" altLang="zh-TW"/>
              <a:t>Windows</a:t>
            </a:r>
            <a:r>
              <a:rPr lang="zh-TW" altLang="en-US"/>
              <a:t>作業系統中建立</a:t>
            </a:r>
            <a:r>
              <a:rPr lang="en-US" altLang="zh-TW"/>
              <a:t>Visual Studio Code</a:t>
            </a:r>
            <a:r>
              <a:rPr lang="zh-TW" altLang="en-US"/>
              <a:t>開發環境</a:t>
            </a:r>
            <a:endParaRPr lang="en-US" altLang="zh-TW" dirty="0"/>
          </a:p>
          <a:p>
            <a:pPr lvl="1"/>
            <a:r>
              <a:rPr lang="en-US" altLang="zh-TW"/>
              <a:t>Python Django</a:t>
            </a:r>
            <a:r>
              <a:rPr lang="zh-TW" altLang="en-US"/>
              <a:t>的虛擬環境建立</a:t>
            </a:r>
            <a:endParaRPr lang="en-US" altLang="zh-TW" dirty="0"/>
          </a:p>
          <a:p>
            <a:r>
              <a:rPr lang="zh-TW" altLang="zh-TW" dirty="0"/>
              <a:t>活用版本</a:t>
            </a:r>
            <a:r>
              <a:rPr lang="zh-TW" altLang="zh-TW"/>
              <a:t>控制系統</a:t>
            </a:r>
            <a:r>
              <a:rPr lang="en-US" altLang="zh-TW"/>
              <a:t> Git</a:t>
            </a:r>
            <a:r>
              <a:rPr lang="zh-TW" altLang="en-US"/>
              <a:t>與</a:t>
            </a:r>
            <a:r>
              <a:rPr lang="en-US" altLang="zh-TW"/>
              <a:t>GitHub</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在不同的電腦之間開發同一個網站</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20</a:t>
            </a:fld>
            <a:endParaRPr lang="zh-TW" altLang="en-US"/>
          </a:p>
        </p:txBody>
      </p:sp>
      <p:sp>
        <p:nvSpPr>
          <p:cNvPr id="4" name="內容版面配置區 3"/>
          <p:cNvSpPr>
            <a:spLocks noGrp="1"/>
          </p:cNvSpPr>
          <p:nvPr>
            <p:ph sz="quarter" idx="1"/>
          </p:nvPr>
        </p:nvSpPr>
        <p:spPr/>
        <p:txBody>
          <a:bodyPr>
            <a:noAutofit/>
          </a:bodyPr>
          <a:lstStyle/>
          <a:p>
            <a:r>
              <a:rPr lang="en-US" altLang="zh-TW" sz="2400" dirty="0" err="1"/>
              <a:t>git</a:t>
            </a:r>
            <a:r>
              <a:rPr lang="en-US" altLang="zh-TW" sz="2400" dirty="0"/>
              <a:t> clone</a:t>
            </a:r>
            <a:r>
              <a:rPr lang="zh-TW" altLang="zh-TW" sz="2400" dirty="0"/>
              <a:t>的動作只要做一次，以後，在不同的電腦（但是已設定過的）開始編輯作業時，基本程序如下：</a:t>
            </a:r>
          </a:p>
          <a:p>
            <a:pPr lvl="1"/>
            <a:r>
              <a:rPr lang="zh-TW" altLang="zh-TW" sz="2000"/>
              <a:t>使用</a:t>
            </a:r>
            <a:r>
              <a:rPr lang="en-US" altLang="zh-TW" sz="2000"/>
              <a:t>conda activat</a:t>
            </a:r>
            <a:r>
              <a:rPr lang="zh-TW" altLang="zh-TW" sz="2000"/>
              <a:t>進入</a:t>
            </a:r>
            <a:r>
              <a:rPr lang="zh-TW" altLang="zh-TW" sz="2000" dirty="0"/>
              <a:t>虛擬環境</a:t>
            </a:r>
          </a:p>
          <a:p>
            <a:pPr lvl="1"/>
            <a:r>
              <a:rPr lang="zh-TW" altLang="zh-TW" sz="2000" dirty="0"/>
              <a:t>切換到專案目錄之下</a:t>
            </a:r>
          </a:p>
          <a:p>
            <a:pPr lvl="1"/>
            <a:r>
              <a:rPr lang="zh-TW" altLang="zh-TW" sz="2000" dirty="0"/>
              <a:t>使用</a:t>
            </a:r>
            <a:r>
              <a:rPr lang="en-US" altLang="zh-TW" sz="2000" dirty="0" err="1"/>
              <a:t>git</a:t>
            </a:r>
            <a:r>
              <a:rPr lang="en-US" altLang="zh-TW" sz="2000" dirty="0"/>
              <a:t> pull</a:t>
            </a:r>
            <a:r>
              <a:rPr lang="zh-TW" altLang="zh-TW" sz="2000" dirty="0"/>
              <a:t>從遠端倉庫拉取最新版本的網站資料到本地端倉庫</a:t>
            </a:r>
          </a:p>
          <a:p>
            <a:pPr lvl="1"/>
            <a:r>
              <a:rPr lang="zh-TW" altLang="zh-TW" sz="2000" dirty="0"/>
              <a:t>使用</a:t>
            </a:r>
            <a:r>
              <a:rPr lang="en-US" altLang="zh-TW" sz="2000" dirty="0"/>
              <a:t>pip install –</a:t>
            </a:r>
            <a:r>
              <a:rPr lang="en-US" altLang="zh-TW" sz="2000"/>
              <a:t>r requirements.txt</a:t>
            </a:r>
            <a:r>
              <a:rPr lang="zh-TW" altLang="zh-TW" sz="2000"/>
              <a:t>，</a:t>
            </a:r>
            <a:r>
              <a:rPr lang="zh-TW" altLang="zh-TW" sz="2000" dirty="0"/>
              <a:t>安裝所有使用到的套件</a:t>
            </a:r>
          </a:p>
          <a:p>
            <a:pPr lvl="1"/>
            <a:r>
              <a:rPr lang="zh-TW" altLang="zh-TW" sz="2000" dirty="0"/>
              <a:t>開始編輯作業</a:t>
            </a:r>
          </a:p>
          <a:p>
            <a:pPr lvl="1"/>
            <a:r>
              <a:rPr lang="zh-TW" altLang="zh-TW" sz="2000" dirty="0"/>
              <a:t>測試完畢，要結束此電腦的作業時，</a:t>
            </a:r>
            <a:r>
              <a:rPr lang="zh-TW" altLang="zh-TW" sz="2000"/>
              <a:t>再使用</a:t>
            </a:r>
            <a:r>
              <a:rPr lang="zh-TW" altLang="en-US" sz="2000"/>
              <a:t>以下指令更新所有的套件列表（如果此次編輯在本地端有增加新的</a:t>
            </a:r>
            <a:r>
              <a:rPr lang="en-US" altLang="zh-TW" sz="2000"/>
              <a:t>Python</a:t>
            </a:r>
            <a:r>
              <a:rPr lang="zh-TW" altLang="en-US" sz="2000"/>
              <a:t>模組）：</a:t>
            </a:r>
            <a:br>
              <a:rPr lang="en-US" altLang="zh-TW" sz="2000"/>
            </a:br>
            <a:r>
              <a:rPr lang="en-US" altLang="zh-TW" sz="2000"/>
              <a:t>pip list –format=freeze </a:t>
            </a:r>
            <a:r>
              <a:rPr lang="en-US" altLang="zh-TW" sz="2000" dirty="0"/>
              <a:t>&gt; requirements</a:t>
            </a:r>
            <a:r>
              <a:rPr lang="en-US" altLang="zh-TW" sz="2000"/>
              <a:t>.txt</a:t>
            </a:r>
          </a:p>
          <a:p>
            <a:pPr lvl="1"/>
            <a:r>
              <a:rPr lang="en-US" altLang="zh-TW" sz="2000"/>
              <a:t>git add . </a:t>
            </a:r>
          </a:p>
          <a:p>
            <a:pPr lvl="1"/>
            <a:r>
              <a:rPr lang="en-US" altLang="zh-TW" sz="2000"/>
              <a:t>git commit –m "</a:t>
            </a:r>
            <a:r>
              <a:rPr lang="zh-TW" altLang="en-US" sz="2000"/>
              <a:t>此次更新的內容</a:t>
            </a:r>
            <a:r>
              <a:rPr lang="en-US" altLang="zh-TW" sz="2000"/>
              <a:t>"</a:t>
            </a:r>
          </a:p>
          <a:p>
            <a:pPr lvl="1"/>
            <a:r>
              <a:rPr lang="en-US" altLang="zh-TW" sz="2000"/>
              <a:t>git push </a:t>
            </a:r>
            <a:endParaRPr lang="zh-TW" altLang="zh-TW" sz="2000" dirty="0"/>
          </a:p>
        </p:txBody>
      </p:sp>
    </p:spTree>
    <p:extLst>
      <p:ext uri="{BB962C8B-B14F-4D97-AF65-F5344CB8AC3E}">
        <p14:creationId xmlns:p14="http://schemas.microsoft.com/office/powerpoint/2010/main" val="223790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網站的運作流程</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a:t>
            </a:fld>
            <a:endParaRPr lang="zh-TW" altLang="en-US"/>
          </a:p>
        </p:txBody>
      </p:sp>
      <p:sp>
        <p:nvSpPr>
          <p:cNvPr id="5" name="內容版面配置區 4"/>
          <p:cNvSpPr>
            <a:spLocks noGrp="1"/>
          </p:cNvSpPr>
          <p:nvPr>
            <p:ph sz="quarter" idx="1"/>
          </p:nvPr>
        </p:nvSpPr>
        <p:spPr>
          <a:xfrm>
            <a:off x="301752" y="1527048"/>
            <a:ext cx="8302696" cy="1829944"/>
          </a:xfrm>
        </p:spPr>
        <p:txBody>
          <a:bodyPr/>
          <a:lstStyle/>
          <a:p>
            <a:r>
              <a:rPr lang="zh-TW" altLang="zh-TW" sz="2400" dirty="0"/>
              <a:t>架設網站的方式有許多種，最簡單的方式就是把檔案放在網路主機上，當有網友透過瀏覽器連線進來的時候，網路伺服器把這個檔案提供給瀏覽器加以解析再呈現給瀏覽者。如</a:t>
            </a:r>
            <a:r>
              <a:rPr lang="zh-TW" altLang="en-US" sz="2400" dirty="0"/>
              <a:t>下</a:t>
            </a:r>
            <a:r>
              <a:rPr lang="zh-TW" altLang="zh-TW" sz="2400" dirty="0"/>
              <a:t>圖所示。</a:t>
            </a:r>
          </a:p>
          <a:p>
            <a:endParaRPr lang="zh-TW" altLang="en-US" dirty="0"/>
          </a:p>
        </p:txBody>
      </p:sp>
      <p:pic>
        <p:nvPicPr>
          <p:cNvPr id="6" name="圖片 5" descr="1-1.png"/>
          <p:cNvPicPr/>
          <p:nvPr/>
        </p:nvPicPr>
        <p:blipFill>
          <a:blip r:embed="rId2"/>
          <a:stretch>
            <a:fillRect/>
          </a:stretch>
        </p:blipFill>
        <p:spPr>
          <a:xfrm>
            <a:off x="989888" y="2996952"/>
            <a:ext cx="7182512" cy="3431240"/>
          </a:xfrm>
          <a:prstGeom prst="rect">
            <a:avLst/>
          </a:prstGeom>
        </p:spPr>
      </p:pic>
    </p:spTree>
    <p:extLst>
      <p:ext uri="{BB962C8B-B14F-4D97-AF65-F5344CB8AC3E}">
        <p14:creationId xmlns:p14="http://schemas.microsoft.com/office/powerpoint/2010/main" val="195258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網站的運作流程</a:t>
            </a:r>
          </a:p>
        </p:txBody>
      </p:sp>
      <p:sp>
        <p:nvSpPr>
          <p:cNvPr id="3" name="內容版面配置區 2"/>
          <p:cNvSpPr>
            <a:spLocks noGrp="1"/>
          </p:cNvSpPr>
          <p:nvPr>
            <p:ph sz="quarter" idx="1"/>
          </p:nvPr>
        </p:nvSpPr>
        <p:spPr/>
        <p:txBody>
          <a:bodyPr/>
          <a:lstStyle/>
          <a:p>
            <a:r>
              <a:rPr lang="zh-TW" altLang="zh-TW" dirty="0"/>
              <a:t>除了硬體的網站主機之外，另外一個重點是在主機上運作的</a:t>
            </a:r>
            <a:r>
              <a:rPr lang="en-US" altLang="zh-TW" dirty="0"/>
              <a:t>Web</a:t>
            </a:r>
            <a:r>
              <a:rPr lang="zh-TW" altLang="zh-TW" dirty="0"/>
              <a:t>網站伺服器這個系統軟體。常見的</a:t>
            </a:r>
            <a:r>
              <a:rPr lang="en-US" altLang="zh-TW" dirty="0"/>
              <a:t>Web</a:t>
            </a:r>
            <a:r>
              <a:rPr lang="zh-TW" altLang="zh-TW" dirty="0"/>
              <a:t>網站伺服軟體</a:t>
            </a:r>
            <a:r>
              <a:rPr lang="zh-TW" altLang="en-US" dirty="0"/>
              <a:t>如下：</a:t>
            </a:r>
            <a:endParaRPr lang="en-US" altLang="zh-TW" dirty="0"/>
          </a:p>
          <a:p>
            <a:pPr lvl="1"/>
            <a:r>
              <a:rPr lang="en-US" altLang="zh-TW" dirty="0"/>
              <a:t>Apache</a:t>
            </a:r>
          </a:p>
          <a:p>
            <a:pPr lvl="1"/>
            <a:r>
              <a:rPr lang="en-US" altLang="zh-TW" dirty="0" err="1"/>
              <a:t>Nignx</a:t>
            </a:r>
            <a:endParaRPr lang="en-US" altLang="zh-TW" dirty="0"/>
          </a:p>
          <a:p>
            <a:pPr lvl="1"/>
            <a:r>
              <a:rPr lang="en-US" altLang="zh-TW" dirty="0"/>
              <a:t>Windows Server</a:t>
            </a:r>
            <a:r>
              <a:rPr lang="zh-TW" altLang="zh-TW" dirty="0"/>
              <a:t>上的</a:t>
            </a:r>
            <a:r>
              <a:rPr lang="en-US" altLang="zh-TW" dirty="0"/>
              <a:t>IIS</a:t>
            </a:r>
          </a:p>
          <a:p>
            <a:r>
              <a:rPr lang="zh-TW" altLang="zh-TW" dirty="0"/>
              <a:t>要讓網站得以正常運作需要有一台網路主機，而真正回應遠端瀏覽器的存取要求的，還是這些在主機中運行的伺服軟體。</a:t>
            </a:r>
            <a:endParaRPr lang="en-US" altLang="zh-TW"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4</a:t>
            </a:fld>
            <a:endParaRPr lang="zh-TW" altLang="en-US"/>
          </a:p>
        </p:txBody>
      </p:sp>
    </p:spTree>
    <p:extLst>
      <p:ext uri="{BB962C8B-B14F-4D97-AF65-F5344CB8AC3E}">
        <p14:creationId xmlns:p14="http://schemas.microsoft.com/office/powerpoint/2010/main" val="97004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動態網站的運作流程</a:t>
            </a:r>
          </a:p>
        </p:txBody>
      </p:sp>
      <p:sp>
        <p:nvSpPr>
          <p:cNvPr id="3" name="內容版面配置區 2"/>
          <p:cNvSpPr>
            <a:spLocks noGrp="1"/>
          </p:cNvSpPr>
          <p:nvPr>
            <p:ph sz="quarter" idx="1"/>
          </p:nvPr>
        </p:nvSpPr>
        <p:spPr/>
        <p:txBody>
          <a:bodyPr/>
          <a:lstStyle/>
          <a:p>
            <a:r>
              <a:rPr lang="zh-TW" altLang="zh-TW" dirty="0"/>
              <a:t>前者所說明的網站，稱為靜態網站。所有的檔案以及資料都是不會因應使用者的需求而臨時產生，而是事先已準備好的。</a:t>
            </a:r>
            <a:endParaRPr lang="en-US" altLang="zh-TW" dirty="0"/>
          </a:p>
          <a:p>
            <a:r>
              <a:rPr lang="zh-TW" altLang="en-US" dirty="0"/>
              <a:t>而動態網站則能因應</a:t>
            </a:r>
            <a:r>
              <a:rPr lang="zh-TW" altLang="zh-TW" dirty="0"/>
              <a:t>不同的存取而產生不同的資料，呈現資料之前還要從</a:t>
            </a:r>
            <a:r>
              <a:rPr lang="zh-TW" altLang="zh-TW" b="1" dirty="0"/>
              <a:t>資料庫</a:t>
            </a:r>
            <a:r>
              <a:rPr lang="zh-TW" altLang="zh-TW" dirty="0"/>
              <a:t>或是其它的資料來源取得資料加以</a:t>
            </a:r>
            <a:r>
              <a:rPr lang="zh-TW" altLang="zh-TW" b="1" dirty="0"/>
              <a:t>整合、計算、分析</a:t>
            </a:r>
            <a:r>
              <a:rPr lang="zh-TW" altLang="zh-TW" dirty="0"/>
              <a:t>之後再呈現給瀏覽者，則有一些工作必需要在網站主機上先執行過，</a:t>
            </a:r>
            <a:r>
              <a:rPr lang="zh-TW" altLang="en-US" dirty="0"/>
              <a:t>即為</a:t>
            </a:r>
            <a:r>
              <a:rPr lang="zh-TW" altLang="zh-TW" dirty="0"/>
              <a:t>動態網站的概念。</a:t>
            </a:r>
            <a:endParaRPr lang="en-US" altLang="zh-TW" dirty="0"/>
          </a:p>
          <a:p>
            <a:r>
              <a:rPr lang="zh-TW" altLang="en-US" dirty="0"/>
              <a:t>常見的後端程式語言：</a:t>
            </a:r>
            <a:r>
              <a:rPr lang="en-US" altLang="zh-TW" dirty="0"/>
              <a:t>PHP</a:t>
            </a:r>
            <a:r>
              <a:rPr lang="zh-TW" altLang="zh-TW" dirty="0"/>
              <a:t>、</a:t>
            </a:r>
            <a:r>
              <a:rPr lang="en-US" altLang="zh-TW" dirty="0"/>
              <a:t>Java</a:t>
            </a:r>
            <a:r>
              <a:rPr lang="zh-TW" altLang="zh-TW" dirty="0"/>
              <a:t>、</a:t>
            </a:r>
            <a:r>
              <a:rPr lang="en-US" altLang="zh-TW" dirty="0" err="1"/>
              <a:t>Javascript</a:t>
            </a:r>
            <a:r>
              <a:rPr lang="zh-TW" altLang="zh-TW" dirty="0"/>
              <a:t>、</a:t>
            </a:r>
            <a:r>
              <a:rPr lang="en-US" altLang="zh-TW" dirty="0"/>
              <a:t>Perl</a:t>
            </a:r>
            <a:r>
              <a:rPr lang="zh-TW" altLang="zh-TW" dirty="0"/>
              <a:t>、</a:t>
            </a:r>
            <a:r>
              <a:rPr lang="en-US" altLang="zh-TW" dirty="0"/>
              <a:t>Ruby</a:t>
            </a:r>
            <a:r>
              <a:rPr lang="zh-TW" altLang="zh-TW" dirty="0"/>
              <a:t>以及本書的主角</a:t>
            </a:r>
            <a:r>
              <a:rPr lang="en-US" altLang="zh-TW" dirty="0"/>
              <a:t>Python</a:t>
            </a:r>
            <a:r>
              <a:rPr lang="zh-TW" altLang="zh-TW" dirty="0"/>
              <a:t>。</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5</a:t>
            </a:fld>
            <a:endParaRPr lang="zh-TW" altLang="en-US"/>
          </a:p>
        </p:txBody>
      </p:sp>
    </p:spTree>
    <p:extLst>
      <p:ext uri="{BB962C8B-B14F-4D97-AF65-F5344CB8AC3E}">
        <p14:creationId xmlns:p14="http://schemas.microsoft.com/office/powerpoint/2010/main" val="250385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動態網站的運作流程</a:t>
            </a:r>
          </a:p>
        </p:txBody>
      </p:sp>
      <p:sp>
        <p:nvSpPr>
          <p:cNvPr id="3" name="內容版面配置區 2"/>
          <p:cNvSpPr>
            <a:spLocks noGrp="1"/>
          </p:cNvSpPr>
          <p:nvPr>
            <p:ph sz="quarter" idx="1"/>
          </p:nvPr>
        </p:nvSpPr>
        <p:spPr>
          <a:xfrm>
            <a:off x="301752" y="1527048"/>
            <a:ext cx="4702296" cy="461792"/>
          </a:xfrm>
        </p:spPr>
        <p:txBody>
          <a:bodyPr>
            <a:normAutofit lnSpcReduction="10000"/>
          </a:bodyPr>
          <a:lstStyle/>
          <a:p>
            <a:r>
              <a:rPr lang="zh-TW" altLang="en-US" dirty="0"/>
              <a:t>如下圖為動態網站運作流程</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6</a:t>
            </a:fld>
            <a:endParaRPr lang="zh-TW" altLang="en-US"/>
          </a:p>
        </p:txBody>
      </p:sp>
      <p:pic>
        <p:nvPicPr>
          <p:cNvPr id="5" name="圖片 4" descr="1-2.png"/>
          <p:cNvPicPr/>
          <p:nvPr/>
        </p:nvPicPr>
        <p:blipFill>
          <a:blip r:embed="rId2"/>
          <a:stretch>
            <a:fillRect/>
          </a:stretch>
        </p:blipFill>
        <p:spPr>
          <a:xfrm>
            <a:off x="827584" y="2048191"/>
            <a:ext cx="7496244" cy="4032448"/>
          </a:xfrm>
          <a:prstGeom prst="rect">
            <a:avLst/>
          </a:prstGeom>
        </p:spPr>
      </p:pic>
    </p:spTree>
    <p:extLst>
      <p:ext uri="{BB962C8B-B14F-4D97-AF65-F5344CB8AC3E}">
        <p14:creationId xmlns:p14="http://schemas.microsoft.com/office/powerpoint/2010/main" val="324633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Python/Django</a:t>
            </a:r>
            <a:r>
              <a:rPr lang="zh-TW" altLang="zh-TW" dirty="0"/>
              <a:t>扮演的角色</a:t>
            </a:r>
          </a:p>
        </p:txBody>
      </p:sp>
      <p:sp>
        <p:nvSpPr>
          <p:cNvPr id="3" name="內容版面配置區 2"/>
          <p:cNvSpPr>
            <a:spLocks noGrp="1"/>
          </p:cNvSpPr>
          <p:nvPr>
            <p:ph sz="quarter" idx="1"/>
          </p:nvPr>
        </p:nvSpPr>
        <p:spPr/>
        <p:txBody>
          <a:bodyPr/>
          <a:lstStyle/>
          <a:p>
            <a:r>
              <a:rPr lang="zh-TW" altLang="zh-TW" dirty="0"/>
              <a:t>理論上所有可以在伺服器上執行的程式，都可以當作是後端的程式語言</a:t>
            </a:r>
            <a:r>
              <a:rPr lang="en-US" altLang="zh-TW" dirty="0"/>
              <a:t>(</a:t>
            </a:r>
            <a:r>
              <a:rPr lang="zh-TW" altLang="en-US" dirty="0"/>
              <a:t>如：</a:t>
            </a:r>
            <a:r>
              <a:rPr lang="en-US" altLang="zh-TW" dirty="0"/>
              <a:t>Python</a:t>
            </a:r>
            <a:r>
              <a:rPr lang="zh-TW" altLang="en-US" dirty="0"/>
              <a:t>、</a:t>
            </a:r>
            <a:r>
              <a:rPr lang="en-US" altLang="zh-TW" dirty="0"/>
              <a:t>PHP…)</a:t>
            </a:r>
            <a:r>
              <a:rPr lang="zh-TW" altLang="zh-TW" dirty="0"/>
              <a:t>。</a:t>
            </a:r>
            <a:endParaRPr lang="en-US" altLang="zh-TW" dirty="0"/>
          </a:p>
          <a:p>
            <a:r>
              <a:rPr lang="en-US" altLang="zh-TW" dirty="0"/>
              <a:t>Django</a:t>
            </a:r>
            <a:r>
              <a:rPr lang="zh-TW" altLang="en-US" dirty="0"/>
              <a:t>則是</a:t>
            </a:r>
            <a:r>
              <a:rPr lang="en-US" altLang="zh-TW" dirty="0"/>
              <a:t>Python</a:t>
            </a:r>
            <a:r>
              <a:rPr lang="zh-TW" altLang="en-US" dirty="0"/>
              <a:t>的網站框架，框架把我們程式設計中不變的部分抽取出來，讓我們專注於與商用邏輯有關的程式。</a:t>
            </a:r>
            <a:endParaRPr lang="en-US" altLang="zh-TW" dirty="0"/>
          </a:p>
          <a:p>
            <a:r>
              <a:rPr lang="en-US" altLang="zh-TW" dirty="0"/>
              <a:t>Django</a:t>
            </a:r>
            <a:r>
              <a:rPr lang="zh-TW" altLang="en-US" dirty="0"/>
              <a:t>透過</a:t>
            </a:r>
            <a:r>
              <a:rPr lang="en-US" altLang="zh-TW" dirty="0"/>
              <a:t>MVC</a:t>
            </a:r>
            <a:r>
              <a:rPr lang="zh-TW" altLang="zh-TW" dirty="0"/>
              <a:t>（</a:t>
            </a:r>
            <a:r>
              <a:rPr lang="en-US" altLang="zh-TW" dirty="0"/>
              <a:t>Model View Controller</a:t>
            </a:r>
            <a:r>
              <a:rPr lang="zh-TW" altLang="zh-TW" dirty="0"/>
              <a:t>）觀念把視圖和控制邏輯分割開來，讓程式設計師可以不用擔心網站通訊協定的瑣碎細節，而專心在想要建立網站的功能上。</a:t>
            </a:r>
            <a:endParaRPr lang="en-US" altLang="zh-TW" dirty="0"/>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7</a:t>
            </a:fld>
            <a:endParaRPr lang="zh-TW" altLang="en-US"/>
          </a:p>
        </p:txBody>
      </p:sp>
    </p:spTree>
    <p:extLst>
      <p:ext uri="{BB962C8B-B14F-4D97-AF65-F5344CB8AC3E}">
        <p14:creationId xmlns:p14="http://schemas.microsoft.com/office/powerpoint/2010/main" val="139204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使用</a:t>
            </a:r>
            <a:r>
              <a:rPr lang="en-US" altLang="zh-TW" dirty="0"/>
              <a:t>Python/Django</a:t>
            </a:r>
            <a:r>
              <a:rPr lang="zh-TW" altLang="zh-TW" dirty="0"/>
              <a:t>建立網站的優勢</a:t>
            </a:r>
            <a:endParaRPr lang="zh-TW" altLang="en-US" dirty="0"/>
          </a:p>
        </p:txBody>
      </p:sp>
      <p:sp>
        <p:nvSpPr>
          <p:cNvPr id="3" name="內容版面配置區 2"/>
          <p:cNvSpPr>
            <a:spLocks noGrp="1"/>
          </p:cNvSpPr>
          <p:nvPr>
            <p:ph sz="quarter" idx="1"/>
          </p:nvPr>
        </p:nvSpPr>
        <p:spPr>
          <a:xfrm>
            <a:off x="395536" y="1506517"/>
            <a:ext cx="8398304" cy="4406251"/>
          </a:xfrm>
        </p:spPr>
        <p:txBody>
          <a:bodyPr>
            <a:noAutofit/>
          </a:bodyPr>
          <a:lstStyle/>
          <a:p>
            <a:r>
              <a:rPr lang="zh-TW" altLang="zh-TW" dirty="0"/>
              <a:t>省去處理通訊協定的相關細節</a:t>
            </a:r>
            <a:r>
              <a:rPr lang="zh-TW" altLang="en-US" dirty="0"/>
              <a:t>，而著重於</a:t>
            </a:r>
            <a:r>
              <a:rPr lang="zh-TW" altLang="zh-TW" dirty="0"/>
              <a:t>網站相關的服務設計</a:t>
            </a:r>
            <a:endParaRPr lang="en-US" altLang="zh-TW" dirty="0"/>
          </a:p>
          <a:p>
            <a:r>
              <a:rPr lang="zh-TW" altLang="zh-TW" dirty="0"/>
              <a:t>提供了一個網站所需要的程式碼</a:t>
            </a:r>
            <a:endParaRPr lang="en-US" altLang="zh-TW" dirty="0"/>
          </a:p>
          <a:p>
            <a:r>
              <a:rPr lang="zh-TW" altLang="zh-TW" dirty="0"/>
              <a:t>遵循模組化的設計概念</a:t>
            </a:r>
            <a:endParaRPr lang="en-US" altLang="zh-TW" dirty="0"/>
          </a:p>
          <a:p>
            <a:r>
              <a:rPr lang="zh-TW" altLang="zh-TW" dirty="0"/>
              <a:t>把資料庫和</a:t>
            </a:r>
            <a:r>
              <a:rPr lang="en-US" altLang="zh-TW" dirty="0"/>
              <a:t>Python</a:t>
            </a:r>
            <a:r>
              <a:rPr lang="zh-TW" altLang="zh-TW" dirty="0"/>
              <a:t>的連結做了抽象化的設計</a:t>
            </a:r>
            <a:r>
              <a:rPr lang="zh-TW" altLang="en-US" dirty="0"/>
              <a:t>使得</a:t>
            </a:r>
            <a:endParaRPr lang="en-US" altLang="zh-TW" dirty="0"/>
          </a:p>
          <a:p>
            <a:pPr lvl="1"/>
            <a:r>
              <a:rPr lang="zh-TW" altLang="zh-TW" dirty="0"/>
              <a:t>外部的第三方網站功能模組也可以輕易地加入</a:t>
            </a:r>
            <a:r>
              <a:rPr lang="zh-TW" altLang="en-US" dirty="0"/>
              <a:t>自己</a:t>
            </a:r>
            <a:r>
              <a:rPr lang="zh-TW" altLang="zh-TW" dirty="0"/>
              <a:t>的網站</a:t>
            </a:r>
            <a:endParaRPr lang="en-US" altLang="zh-TW" dirty="0"/>
          </a:p>
          <a:p>
            <a:pPr lvl="1"/>
            <a:r>
              <a:rPr lang="zh-TW" altLang="zh-TW" dirty="0"/>
              <a:t>擴充網站能力的方式更加地容易</a:t>
            </a:r>
            <a:endParaRPr lang="en-US" altLang="zh-TW" dirty="0"/>
          </a:p>
          <a:p>
            <a:pPr lvl="1"/>
            <a:r>
              <a:rPr lang="zh-TW" altLang="zh-TW" b="1" dirty="0"/>
              <a:t>不需使用</a:t>
            </a:r>
            <a:r>
              <a:rPr lang="zh-TW" altLang="zh-TW" b="1"/>
              <a:t>到</a:t>
            </a:r>
            <a:r>
              <a:rPr lang="en-US" altLang="zh-TW" b="1"/>
              <a:t>SQL</a:t>
            </a:r>
            <a:r>
              <a:rPr lang="zh-TW" altLang="en-US" b="1"/>
              <a:t>資料庫</a:t>
            </a:r>
            <a:r>
              <a:rPr lang="zh-TW" altLang="zh-TW" b="1"/>
              <a:t>查詢</a:t>
            </a:r>
            <a:r>
              <a:rPr lang="zh-TW" altLang="zh-TW" b="1" dirty="0"/>
              <a:t>語言，而是使用</a:t>
            </a:r>
            <a:r>
              <a:rPr lang="en-US" altLang="zh-TW" b="1" dirty="0"/>
              <a:t>Python</a:t>
            </a:r>
            <a:r>
              <a:rPr lang="zh-TW" altLang="zh-TW" b="1" dirty="0"/>
              <a:t>的方式來處理資料庫中的資料</a:t>
            </a:r>
            <a:endParaRPr lang="en-US" altLang="zh-TW" b="1" dirty="0"/>
          </a:p>
          <a:p>
            <a:endParaRPr lang="en-US" altLang="zh-TW"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8</a:t>
            </a:fld>
            <a:endParaRPr lang="zh-TW" altLang="en-US"/>
          </a:p>
        </p:txBody>
      </p:sp>
    </p:spTree>
    <p:extLst>
      <p:ext uri="{BB962C8B-B14F-4D97-AF65-F5344CB8AC3E}">
        <p14:creationId xmlns:p14="http://schemas.microsoft.com/office/powerpoint/2010/main" val="26433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開發流程簡介</a:t>
            </a:r>
            <a:endParaRPr lang="zh-TW" altLang="en-US" dirty="0"/>
          </a:p>
        </p:txBody>
      </p:sp>
      <p:sp>
        <p:nvSpPr>
          <p:cNvPr id="3" name="內容版面配置區 2"/>
          <p:cNvSpPr>
            <a:spLocks noGrp="1"/>
          </p:cNvSpPr>
          <p:nvPr>
            <p:ph sz="quarter" idx="1"/>
          </p:nvPr>
        </p:nvSpPr>
        <p:spPr/>
        <p:txBody>
          <a:bodyPr>
            <a:normAutofit/>
          </a:bodyPr>
          <a:lstStyle/>
          <a:p>
            <a:pPr lvl="0"/>
            <a:r>
              <a:rPr lang="zh-TW" altLang="zh-TW" dirty="0"/>
              <a:t>在每</a:t>
            </a:r>
            <a:r>
              <a:rPr lang="zh-TW" altLang="zh-TW"/>
              <a:t>一台電腦</a:t>
            </a:r>
            <a:r>
              <a:rPr lang="zh-TW" altLang="en-US"/>
              <a:t>安裝</a:t>
            </a:r>
            <a:r>
              <a:rPr lang="en-US" altLang="zh-TW"/>
              <a:t>Anaconda</a:t>
            </a:r>
            <a:endParaRPr lang="zh-TW" altLang="zh-TW" dirty="0"/>
          </a:p>
          <a:p>
            <a:pPr lvl="0"/>
            <a:r>
              <a:rPr lang="zh-TW" altLang="en-US"/>
              <a:t>使用</a:t>
            </a:r>
            <a:r>
              <a:rPr lang="en-US" altLang="zh-TW"/>
              <a:t>conda create</a:t>
            </a:r>
            <a:r>
              <a:rPr lang="zh-TW" altLang="en-US"/>
              <a:t>設置</a:t>
            </a:r>
            <a:r>
              <a:rPr lang="en-US" altLang="zh-TW"/>
              <a:t>Python</a:t>
            </a:r>
            <a:r>
              <a:rPr lang="zh-TW" altLang="zh-TW" dirty="0"/>
              <a:t>的虛擬環境</a:t>
            </a:r>
          </a:p>
          <a:p>
            <a:pPr lvl="0"/>
            <a:r>
              <a:rPr lang="zh-TW" altLang="en-US"/>
              <a:t>在</a:t>
            </a:r>
            <a:r>
              <a:rPr lang="en-US" altLang="zh-TW"/>
              <a:t>GitHub</a:t>
            </a:r>
            <a:r>
              <a:rPr lang="zh-TW" altLang="zh-TW"/>
              <a:t>建立一個遠端</a:t>
            </a:r>
            <a:r>
              <a:rPr lang="zh-TW" altLang="en-US"/>
              <a:t>儲存</a:t>
            </a:r>
            <a:r>
              <a:rPr lang="zh-TW" altLang="zh-TW"/>
              <a:t>庫</a:t>
            </a:r>
            <a:endParaRPr lang="zh-TW" altLang="zh-TW" dirty="0"/>
          </a:p>
          <a:p>
            <a:r>
              <a:rPr lang="zh-TW" altLang="zh-TW"/>
              <a:t>使用</a:t>
            </a:r>
            <a:r>
              <a:rPr lang="en-US" altLang="zh-TW"/>
              <a:t>Git</a:t>
            </a:r>
            <a:r>
              <a:rPr lang="zh-TW" altLang="zh-TW"/>
              <a:t>版本</a:t>
            </a:r>
            <a:r>
              <a:rPr lang="zh-TW" altLang="zh-TW" dirty="0"/>
              <a:t>控制在本地端建立版本控</a:t>
            </a:r>
            <a:r>
              <a:rPr lang="zh-TW" altLang="zh-TW"/>
              <a:t>管的</a:t>
            </a:r>
            <a:r>
              <a:rPr lang="zh-TW" altLang="en-US"/>
              <a:t>儲存</a:t>
            </a:r>
            <a:r>
              <a:rPr lang="zh-TW" altLang="zh-TW"/>
              <a:t>庫</a:t>
            </a:r>
            <a:endParaRPr lang="en-US" altLang="zh-TW" dirty="0"/>
          </a:p>
          <a:p>
            <a:pPr lvl="0"/>
            <a:r>
              <a:rPr lang="zh-TW" altLang="zh-TW" dirty="0"/>
              <a:t>隨時保持本地</a:t>
            </a:r>
            <a:r>
              <a:rPr lang="zh-TW" altLang="zh-TW"/>
              <a:t>和遠端</a:t>
            </a:r>
            <a:r>
              <a:rPr lang="zh-TW" altLang="en-US"/>
              <a:t>儲存</a:t>
            </a:r>
            <a:r>
              <a:rPr lang="zh-TW" altLang="zh-TW"/>
              <a:t>庫</a:t>
            </a:r>
            <a:r>
              <a:rPr lang="zh-TW" altLang="zh-TW" dirty="0"/>
              <a:t>的同步</a:t>
            </a:r>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9</a:t>
            </a:fld>
            <a:endParaRPr lang="zh-TW" altLang="en-US"/>
          </a:p>
        </p:txBody>
      </p:sp>
    </p:spTree>
    <p:extLst>
      <p:ext uri="{BB962C8B-B14F-4D97-AF65-F5344CB8AC3E}">
        <p14:creationId xmlns:p14="http://schemas.microsoft.com/office/powerpoint/2010/main" val="31756657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觀點">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487</TotalTime>
  <Words>1307</Words>
  <Application>Microsoft Office PowerPoint</Application>
  <PresentationFormat>如螢幕大小 (4:3)</PresentationFormat>
  <Paragraphs>112</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微軟正黑體</vt:lpstr>
      <vt:lpstr>Calibri</vt:lpstr>
      <vt:lpstr>Verdana</vt:lpstr>
      <vt:lpstr>Wingdings</vt:lpstr>
      <vt:lpstr>Wingdings 2</vt:lpstr>
      <vt:lpstr>市鎮</vt:lpstr>
      <vt:lpstr>第一堂 網站開發環境建置</vt:lpstr>
      <vt:lpstr>學習目標</vt:lpstr>
      <vt:lpstr>網站的運作流程</vt:lpstr>
      <vt:lpstr>網站的運作流程</vt:lpstr>
      <vt:lpstr>動態網站的運作流程</vt:lpstr>
      <vt:lpstr>動態網站的運作流程</vt:lpstr>
      <vt:lpstr>Python/Django扮演的角色</vt:lpstr>
      <vt:lpstr>使用Python/Django建立網站的優勢</vt:lpstr>
      <vt:lpstr>開發流程簡介</vt:lpstr>
      <vt:lpstr>GitHub的官方網站畫面</vt:lpstr>
      <vt:lpstr>在GitHub中建立新的Repo.</vt:lpstr>
      <vt:lpstr>輸入想要建立的的Repo名稱</vt:lpstr>
      <vt:lpstr>全新建立之 Repo的連結指引</vt:lpstr>
      <vt:lpstr>所有網站上傳之後再重新整理網頁之後的畫面</vt:lpstr>
      <vt:lpstr>使用Git分散式版本控制</vt:lpstr>
      <vt:lpstr>使用Git分散式版本控制的步驟 </vt:lpstr>
      <vt:lpstr>版本控制系統Git簡介</vt:lpstr>
      <vt:lpstr>版本控制系統Git簡介</vt:lpstr>
      <vt:lpstr>在不同的電腦之間開發同一個網站</vt:lpstr>
      <vt:lpstr>在不同的電腦之間開發同一個網站</vt:lpstr>
    </vt:vector>
  </TitlesOfParts>
  <Company>SYNNEX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第一堂 程式設計所需要的基礎知識</dc:title>
  <dc:creator>USER</dc:creator>
  <cp:lastModifiedBy>Min-Huang Ho</cp:lastModifiedBy>
  <cp:revision>91</cp:revision>
  <dcterms:created xsi:type="dcterms:W3CDTF">2017-10-09T22:32:02Z</dcterms:created>
  <dcterms:modified xsi:type="dcterms:W3CDTF">2023-05-15T03:43:03Z</dcterms:modified>
</cp:coreProperties>
</file>