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0" r:id="rId14"/>
    <p:sldId id="326" r:id="rId15"/>
    <p:sldId id="322" r:id="rId16"/>
    <p:sldId id="271" r:id="rId17"/>
    <p:sldId id="272" r:id="rId18"/>
    <p:sldId id="273" r:id="rId19"/>
    <p:sldId id="323" r:id="rId20"/>
    <p:sldId id="274" r:id="rId21"/>
    <p:sldId id="275" r:id="rId22"/>
    <p:sldId id="276" r:id="rId23"/>
    <p:sldId id="277" r:id="rId24"/>
    <p:sldId id="278" r:id="rId25"/>
    <p:sldId id="279" r:id="rId26"/>
    <p:sldId id="280" r:id="rId27"/>
    <p:sldId id="324"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53" r:id="rId49"/>
    <p:sldId id="347" r:id="rId50"/>
    <p:sldId id="348" r:id="rId51"/>
    <p:sldId id="349" r:id="rId52"/>
    <p:sldId id="350" r:id="rId53"/>
    <p:sldId id="351" r:id="rId54"/>
    <p:sldId id="352" r:id="rId55"/>
    <p:sldId id="354" r:id="rId56"/>
    <p:sldId id="355" r:id="rId57"/>
    <p:sldId id="356" r:id="rId58"/>
    <p:sldId id="357" r:id="rId59"/>
    <p:sldId id="358" r:id="rId60"/>
    <p:sldId id="359" r:id="rId61"/>
    <p:sldId id="360" r:id="rId62"/>
    <p:sldId id="361" r:id="rId63"/>
    <p:sldId id="362" r:id="rId64"/>
    <p:sldId id="366" r:id="rId65"/>
    <p:sldId id="367" r:id="rId66"/>
    <p:sldId id="369" r:id="rId67"/>
    <p:sldId id="370" r:id="rId68"/>
    <p:sldId id="392" r:id="rId69"/>
    <p:sldId id="371" r:id="rId70"/>
    <p:sldId id="364" r:id="rId71"/>
    <p:sldId id="365" r:id="rId72"/>
    <p:sldId id="375" r:id="rId73"/>
    <p:sldId id="376" r:id="rId74"/>
    <p:sldId id="377" r:id="rId75"/>
    <p:sldId id="378" r:id="rId76"/>
    <p:sldId id="379" r:id="rId77"/>
    <p:sldId id="380" r:id="rId78"/>
    <p:sldId id="381" r:id="rId79"/>
    <p:sldId id="382" r:id="rId80"/>
    <p:sldId id="383" r:id="rId81"/>
    <p:sldId id="384" r:id="rId82"/>
    <p:sldId id="385" r:id="rId83"/>
    <p:sldId id="386" r:id="rId84"/>
    <p:sldId id="393" r:id="rId85"/>
    <p:sldId id="388" r:id="rId86"/>
    <p:sldId id="389" r:id="rId87"/>
    <p:sldId id="390" r:id="rId88"/>
    <p:sldId id="391" r:id="rId8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C4F3-89F7-4E53-B53C-34105EC9470F}" v="401" dt="2023-05-19T08:15:49.721"/>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33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uang Ho" userId="3b9e8198e6400288" providerId="LiveId" clId="{2545C4F3-89F7-4E53-B53C-34105EC9470F}"/>
    <pc:docChg chg="undo custSel addSld delSld modSld">
      <pc:chgData name="Min-Huang Ho" userId="3b9e8198e6400288" providerId="LiveId" clId="{2545C4F3-89F7-4E53-B53C-34105EC9470F}" dt="2023-05-19T08:15:54.788" v="2831" actId="47"/>
      <pc:docMkLst>
        <pc:docMk/>
      </pc:docMkLst>
      <pc:sldChg chg="del">
        <pc:chgData name="Min-Huang Ho" userId="3b9e8198e6400288" providerId="LiveId" clId="{2545C4F3-89F7-4E53-B53C-34105EC9470F}" dt="2023-05-19T08:15:54.788" v="2831" actId="47"/>
        <pc:sldMkLst>
          <pc:docMk/>
          <pc:sldMk cId="0" sldId="258"/>
        </pc:sldMkLst>
      </pc:sldChg>
      <pc:sldChg chg="modSp mod">
        <pc:chgData name="Min-Huang Ho" userId="3b9e8198e6400288" providerId="LiveId" clId="{2545C4F3-89F7-4E53-B53C-34105EC9470F}" dt="2023-05-19T07:28:29.806" v="79" actId="20577"/>
        <pc:sldMkLst>
          <pc:docMk/>
          <pc:sldMk cId="264334393" sldId="264"/>
        </pc:sldMkLst>
        <pc:spChg chg="mod">
          <ac:chgData name="Min-Huang Ho" userId="3b9e8198e6400288" providerId="LiveId" clId="{2545C4F3-89F7-4E53-B53C-34105EC9470F}" dt="2023-05-19T07:28:29.806" v="79" actId="20577"/>
          <ac:spMkLst>
            <pc:docMk/>
            <pc:sldMk cId="264334393" sldId="264"/>
            <ac:spMk id="3" creationId="{00000000-0000-0000-0000-000000000000}"/>
          </ac:spMkLst>
        </pc:spChg>
      </pc:sldChg>
      <pc:sldChg chg="modSp mod">
        <pc:chgData name="Min-Huang Ho" userId="3b9e8198e6400288" providerId="LiveId" clId="{2545C4F3-89F7-4E53-B53C-34105EC9470F}" dt="2023-05-19T07:29:58.216" v="462"/>
        <pc:sldMkLst>
          <pc:docMk/>
          <pc:sldMk cId="3175665744" sldId="265"/>
        </pc:sldMkLst>
        <pc:spChg chg="mod">
          <ac:chgData name="Min-Huang Ho" userId="3b9e8198e6400288" providerId="LiveId" clId="{2545C4F3-89F7-4E53-B53C-34105EC9470F}" dt="2023-05-19T07:29:58.216" v="462"/>
          <ac:spMkLst>
            <pc:docMk/>
            <pc:sldMk cId="3175665744" sldId="265"/>
            <ac:spMk id="3" creationId="{00000000-0000-0000-0000-000000000000}"/>
          </ac:spMkLst>
        </pc:spChg>
      </pc:sldChg>
      <pc:sldChg chg="modSp mod">
        <pc:chgData name="Min-Huang Ho" userId="3b9e8198e6400288" providerId="LiveId" clId="{2545C4F3-89F7-4E53-B53C-34105EC9470F}" dt="2023-05-19T07:30:22.016" v="466" actId="20577"/>
        <pc:sldMkLst>
          <pc:docMk/>
          <pc:sldMk cId="1199136940" sldId="268"/>
        </pc:sldMkLst>
        <pc:spChg chg="mod">
          <ac:chgData name="Min-Huang Ho" userId="3b9e8198e6400288" providerId="LiveId" clId="{2545C4F3-89F7-4E53-B53C-34105EC9470F}" dt="2023-05-19T07:30:22.016" v="466" actId="20577"/>
          <ac:spMkLst>
            <pc:docMk/>
            <pc:sldMk cId="1199136940" sldId="268"/>
            <ac:spMk id="5" creationId="{00000000-0000-0000-0000-000000000000}"/>
          </ac:spMkLst>
        </pc:spChg>
      </pc:sldChg>
      <pc:sldChg chg="modSp mod">
        <pc:chgData name="Min-Huang Ho" userId="3b9e8198e6400288" providerId="LiveId" clId="{2545C4F3-89F7-4E53-B53C-34105EC9470F}" dt="2023-05-19T07:31:31.121" v="578" actId="20577"/>
        <pc:sldMkLst>
          <pc:docMk/>
          <pc:sldMk cId="1303265439" sldId="270"/>
        </pc:sldMkLst>
        <pc:spChg chg="mod">
          <ac:chgData name="Min-Huang Ho" userId="3b9e8198e6400288" providerId="LiveId" clId="{2545C4F3-89F7-4E53-B53C-34105EC9470F}" dt="2023-05-19T07:31:31.121" v="578" actId="20577"/>
          <ac:spMkLst>
            <pc:docMk/>
            <pc:sldMk cId="1303265439" sldId="270"/>
            <ac:spMk id="3" creationId="{00000000-0000-0000-0000-000000000000}"/>
          </ac:spMkLst>
        </pc:spChg>
      </pc:sldChg>
      <pc:sldChg chg="modSp mod">
        <pc:chgData name="Min-Huang Ho" userId="3b9e8198e6400288" providerId="LiveId" clId="{2545C4F3-89F7-4E53-B53C-34105EC9470F}" dt="2023-05-19T07:32:33.991" v="646" actId="20577"/>
        <pc:sldMkLst>
          <pc:docMk/>
          <pc:sldMk cId="2757772740" sldId="271"/>
        </pc:sldMkLst>
        <pc:spChg chg="mod">
          <ac:chgData name="Min-Huang Ho" userId="3b9e8198e6400288" providerId="LiveId" clId="{2545C4F3-89F7-4E53-B53C-34105EC9470F}" dt="2023-05-19T07:32:33.991" v="646" actId="20577"/>
          <ac:spMkLst>
            <pc:docMk/>
            <pc:sldMk cId="2757772740" sldId="271"/>
            <ac:spMk id="3" creationId="{00000000-0000-0000-0000-000000000000}"/>
          </ac:spMkLst>
        </pc:spChg>
      </pc:sldChg>
      <pc:sldChg chg="modSp mod">
        <pc:chgData name="Min-Huang Ho" userId="3b9e8198e6400288" providerId="LiveId" clId="{2545C4F3-89F7-4E53-B53C-34105EC9470F}" dt="2023-05-19T07:33:38.345" v="908" actId="20577"/>
        <pc:sldMkLst>
          <pc:docMk/>
          <pc:sldMk cId="3704696066" sldId="273"/>
        </pc:sldMkLst>
        <pc:spChg chg="mod">
          <ac:chgData name="Min-Huang Ho" userId="3b9e8198e6400288" providerId="LiveId" clId="{2545C4F3-89F7-4E53-B53C-34105EC9470F}" dt="2023-05-19T07:33:38.345" v="908" actId="20577"/>
          <ac:spMkLst>
            <pc:docMk/>
            <pc:sldMk cId="3704696066" sldId="273"/>
            <ac:spMk id="3" creationId="{00000000-0000-0000-0000-000000000000}"/>
          </ac:spMkLst>
        </pc:spChg>
      </pc:sldChg>
      <pc:sldChg chg="modSp mod">
        <pc:chgData name="Min-Huang Ho" userId="3b9e8198e6400288" providerId="LiveId" clId="{2545C4F3-89F7-4E53-B53C-34105EC9470F}" dt="2023-05-19T07:39:06.794" v="1114" actId="20577"/>
        <pc:sldMkLst>
          <pc:docMk/>
          <pc:sldMk cId="2991075733" sldId="280"/>
        </pc:sldMkLst>
        <pc:spChg chg="mod">
          <ac:chgData name="Min-Huang Ho" userId="3b9e8198e6400288" providerId="LiveId" clId="{2545C4F3-89F7-4E53-B53C-34105EC9470F}" dt="2023-05-19T07:39:06.794" v="1114" actId="20577"/>
          <ac:spMkLst>
            <pc:docMk/>
            <pc:sldMk cId="2991075733" sldId="280"/>
            <ac:spMk id="3" creationId="{00000000-0000-0000-0000-000000000000}"/>
          </ac:spMkLst>
        </pc:spChg>
      </pc:sldChg>
      <pc:sldChg chg="modSp mod">
        <pc:chgData name="Min-Huang Ho" userId="3b9e8198e6400288" providerId="LiveId" clId="{2545C4F3-89F7-4E53-B53C-34105EC9470F}" dt="2023-05-19T07:31:59.578" v="640"/>
        <pc:sldMkLst>
          <pc:docMk/>
          <pc:sldMk cId="3429801676" sldId="326"/>
        </pc:sldMkLst>
        <pc:spChg chg="mod">
          <ac:chgData name="Min-Huang Ho" userId="3b9e8198e6400288" providerId="LiveId" clId="{2545C4F3-89F7-4E53-B53C-34105EC9470F}" dt="2023-05-19T07:31:59.578" v="640"/>
          <ac:spMkLst>
            <pc:docMk/>
            <pc:sldMk cId="3429801676" sldId="326"/>
            <ac:spMk id="4" creationId="{00000000-0000-0000-0000-000000000000}"/>
          </ac:spMkLst>
        </pc:spChg>
      </pc:sldChg>
      <pc:sldChg chg="modSp mod">
        <pc:chgData name="Min-Huang Ho" userId="3b9e8198e6400288" providerId="LiveId" clId="{2545C4F3-89F7-4E53-B53C-34105EC9470F}" dt="2023-05-19T07:40:49.094" v="1120" actId="20577"/>
        <pc:sldMkLst>
          <pc:docMk/>
          <pc:sldMk cId="2759541076" sldId="328"/>
        </pc:sldMkLst>
        <pc:spChg chg="mod">
          <ac:chgData name="Min-Huang Ho" userId="3b9e8198e6400288" providerId="LiveId" clId="{2545C4F3-89F7-4E53-B53C-34105EC9470F}" dt="2023-05-19T07:40:49.094" v="1120" actId="20577"/>
          <ac:spMkLst>
            <pc:docMk/>
            <pc:sldMk cId="2759541076" sldId="328"/>
            <ac:spMk id="4" creationId="{00000000-0000-0000-0000-000000000000}"/>
          </ac:spMkLst>
        </pc:spChg>
      </pc:sldChg>
      <pc:sldChg chg="modSp mod">
        <pc:chgData name="Min-Huang Ho" userId="3b9e8198e6400288" providerId="LiveId" clId="{2545C4F3-89F7-4E53-B53C-34105EC9470F}" dt="2023-05-19T07:42:00.127" v="1229" actId="20577"/>
        <pc:sldMkLst>
          <pc:docMk/>
          <pc:sldMk cId="430118047" sldId="332"/>
        </pc:sldMkLst>
        <pc:spChg chg="mod">
          <ac:chgData name="Min-Huang Ho" userId="3b9e8198e6400288" providerId="LiveId" clId="{2545C4F3-89F7-4E53-B53C-34105EC9470F}" dt="2023-05-19T07:42:00.127" v="1229" actId="20577"/>
          <ac:spMkLst>
            <pc:docMk/>
            <pc:sldMk cId="430118047" sldId="332"/>
            <ac:spMk id="4" creationId="{00000000-0000-0000-0000-000000000000}"/>
          </ac:spMkLst>
        </pc:spChg>
      </pc:sldChg>
      <pc:sldChg chg="modSp mod">
        <pc:chgData name="Min-Huang Ho" userId="3b9e8198e6400288" providerId="LiveId" clId="{2545C4F3-89F7-4E53-B53C-34105EC9470F}" dt="2023-05-19T07:43:43.229" v="1714"/>
        <pc:sldMkLst>
          <pc:docMk/>
          <pc:sldMk cId="1330009608" sldId="333"/>
        </pc:sldMkLst>
        <pc:spChg chg="mod">
          <ac:chgData name="Min-Huang Ho" userId="3b9e8198e6400288" providerId="LiveId" clId="{2545C4F3-89F7-4E53-B53C-34105EC9470F}" dt="2023-05-19T07:43:43.229" v="1714"/>
          <ac:spMkLst>
            <pc:docMk/>
            <pc:sldMk cId="1330009608" sldId="333"/>
            <ac:spMk id="4" creationId="{00000000-0000-0000-0000-000000000000}"/>
          </ac:spMkLst>
        </pc:spChg>
      </pc:sldChg>
      <pc:sldChg chg="modSp mod">
        <pc:chgData name="Min-Huang Ho" userId="3b9e8198e6400288" providerId="LiveId" clId="{2545C4F3-89F7-4E53-B53C-34105EC9470F}" dt="2023-05-19T07:44:37.439" v="1739" actId="13926"/>
        <pc:sldMkLst>
          <pc:docMk/>
          <pc:sldMk cId="965177180" sldId="335"/>
        </pc:sldMkLst>
        <pc:spChg chg="mod">
          <ac:chgData name="Min-Huang Ho" userId="3b9e8198e6400288" providerId="LiveId" clId="{2545C4F3-89F7-4E53-B53C-34105EC9470F}" dt="2023-05-19T07:44:37.439" v="1739" actId="13926"/>
          <ac:spMkLst>
            <pc:docMk/>
            <pc:sldMk cId="965177180" sldId="335"/>
            <ac:spMk id="4" creationId="{00000000-0000-0000-0000-000000000000}"/>
          </ac:spMkLst>
        </pc:spChg>
      </pc:sldChg>
      <pc:sldChg chg="modSp mod">
        <pc:chgData name="Min-Huang Ho" userId="3b9e8198e6400288" providerId="LiveId" clId="{2545C4F3-89F7-4E53-B53C-34105EC9470F}" dt="2023-05-19T07:45:04.081" v="1740" actId="12"/>
        <pc:sldMkLst>
          <pc:docMk/>
          <pc:sldMk cId="2403072139" sldId="337"/>
        </pc:sldMkLst>
        <pc:spChg chg="mod">
          <ac:chgData name="Min-Huang Ho" userId="3b9e8198e6400288" providerId="LiveId" clId="{2545C4F3-89F7-4E53-B53C-34105EC9470F}" dt="2023-05-19T07:45:04.081" v="1740" actId="12"/>
          <ac:spMkLst>
            <pc:docMk/>
            <pc:sldMk cId="2403072139" sldId="337"/>
            <ac:spMk id="4" creationId="{00000000-0000-0000-0000-000000000000}"/>
          </ac:spMkLst>
        </pc:spChg>
      </pc:sldChg>
      <pc:sldChg chg="modSp mod">
        <pc:chgData name="Min-Huang Ho" userId="3b9e8198e6400288" providerId="LiveId" clId="{2545C4F3-89F7-4E53-B53C-34105EC9470F}" dt="2023-05-19T07:45:33.354" v="1741" actId="12"/>
        <pc:sldMkLst>
          <pc:docMk/>
          <pc:sldMk cId="2663594017" sldId="339"/>
        </pc:sldMkLst>
        <pc:spChg chg="mod">
          <ac:chgData name="Min-Huang Ho" userId="3b9e8198e6400288" providerId="LiveId" clId="{2545C4F3-89F7-4E53-B53C-34105EC9470F}" dt="2023-05-19T07:45:33.354" v="1741" actId="12"/>
          <ac:spMkLst>
            <pc:docMk/>
            <pc:sldMk cId="2663594017" sldId="339"/>
            <ac:spMk id="4" creationId="{00000000-0000-0000-0000-000000000000}"/>
          </ac:spMkLst>
        </pc:spChg>
      </pc:sldChg>
      <pc:sldChg chg="modSp mod">
        <pc:chgData name="Min-Huang Ho" userId="3b9e8198e6400288" providerId="LiveId" clId="{2545C4F3-89F7-4E53-B53C-34105EC9470F}" dt="2023-05-19T07:46:03.650" v="1750" actId="20577"/>
        <pc:sldMkLst>
          <pc:docMk/>
          <pc:sldMk cId="3605538422" sldId="340"/>
        </pc:sldMkLst>
        <pc:spChg chg="mod">
          <ac:chgData name="Min-Huang Ho" userId="3b9e8198e6400288" providerId="LiveId" clId="{2545C4F3-89F7-4E53-B53C-34105EC9470F}" dt="2023-05-19T07:46:03.650" v="1750" actId="20577"/>
          <ac:spMkLst>
            <pc:docMk/>
            <pc:sldMk cId="3605538422" sldId="340"/>
            <ac:spMk id="4" creationId="{00000000-0000-0000-0000-000000000000}"/>
          </ac:spMkLst>
        </pc:spChg>
      </pc:sldChg>
      <pc:sldChg chg="modSp mod">
        <pc:chgData name="Min-Huang Ho" userId="3b9e8198e6400288" providerId="LiveId" clId="{2545C4F3-89F7-4E53-B53C-34105EC9470F}" dt="2023-05-19T07:46:13.903" v="1751" actId="12"/>
        <pc:sldMkLst>
          <pc:docMk/>
          <pc:sldMk cId="659355824" sldId="341"/>
        </pc:sldMkLst>
        <pc:spChg chg="mod">
          <ac:chgData name="Min-Huang Ho" userId="3b9e8198e6400288" providerId="LiveId" clId="{2545C4F3-89F7-4E53-B53C-34105EC9470F}" dt="2023-05-19T07:46:13.903" v="1751" actId="12"/>
          <ac:spMkLst>
            <pc:docMk/>
            <pc:sldMk cId="659355824" sldId="341"/>
            <ac:spMk id="4" creationId="{00000000-0000-0000-0000-000000000000}"/>
          </ac:spMkLst>
        </pc:spChg>
      </pc:sldChg>
      <pc:sldChg chg="modSp mod">
        <pc:chgData name="Min-Huang Ho" userId="3b9e8198e6400288" providerId="LiveId" clId="{2545C4F3-89F7-4E53-B53C-34105EC9470F}" dt="2023-05-19T07:46:29.022" v="1752" actId="12"/>
        <pc:sldMkLst>
          <pc:docMk/>
          <pc:sldMk cId="4122906593" sldId="343"/>
        </pc:sldMkLst>
        <pc:spChg chg="mod">
          <ac:chgData name="Min-Huang Ho" userId="3b9e8198e6400288" providerId="LiveId" clId="{2545C4F3-89F7-4E53-B53C-34105EC9470F}" dt="2023-05-19T07:46:29.022" v="1752" actId="12"/>
          <ac:spMkLst>
            <pc:docMk/>
            <pc:sldMk cId="4122906593" sldId="343"/>
            <ac:spMk id="4" creationId="{00000000-0000-0000-0000-000000000000}"/>
          </ac:spMkLst>
        </pc:spChg>
      </pc:sldChg>
      <pc:sldChg chg="modSp mod">
        <pc:chgData name="Min-Huang Ho" userId="3b9e8198e6400288" providerId="LiveId" clId="{2545C4F3-89F7-4E53-B53C-34105EC9470F}" dt="2023-05-19T07:46:33.780" v="1754" actId="27636"/>
        <pc:sldMkLst>
          <pc:docMk/>
          <pc:sldMk cId="560392436" sldId="344"/>
        </pc:sldMkLst>
        <pc:spChg chg="mod">
          <ac:chgData name="Min-Huang Ho" userId="3b9e8198e6400288" providerId="LiveId" clId="{2545C4F3-89F7-4E53-B53C-34105EC9470F}" dt="2023-05-19T07:46:33.780" v="1754" actId="27636"/>
          <ac:spMkLst>
            <pc:docMk/>
            <pc:sldMk cId="560392436" sldId="344"/>
            <ac:spMk id="4" creationId="{00000000-0000-0000-0000-000000000000}"/>
          </ac:spMkLst>
        </pc:spChg>
      </pc:sldChg>
      <pc:sldChg chg="modSp mod">
        <pc:chgData name="Min-Huang Ho" userId="3b9e8198e6400288" providerId="LiveId" clId="{2545C4F3-89F7-4E53-B53C-34105EC9470F}" dt="2023-05-19T07:48:10.474" v="1938" actId="6549"/>
        <pc:sldMkLst>
          <pc:docMk/>
          <pc:sldMk cId="1276393235" sldId="346"/>
        </pc:sldMkLst>
        <pc:spChg chg="mod">
          <ac:chgData name="Min-Huang Ho" userId="3b9e8198e6400288" providerId="LiveId" clId="{2545C4F3-89F7-4E53-B53C-34105EC9470F}" dt="2023-05-19T07:48:10.474" v="1938" actId="6549"/>
          <ac:spMkLst>
            <pc:docMk/>
            <pc:sldMk cId="1276393235" sldId="346"/>
            <ac:spMk id="4" creationId="{00000000-0000-0000-0000-000000000000}"/>
          </ac:spMkLst>
        </pc:spChg>
      </pc:sldChg>
      <pc:sldChg chg="modSp mod">
        <pc:chgData name="Min-Huang Ho" userId="3b9e8198e6400288" providerId="LiveId" clId="{2545C4F3-89F7-4E53-B53C-34105EC9470F}" dt="2023-05-19T07:49:23.083" v="1954" actId="12"/>
        <pc:sldMkLst>
          <pc:docMk/>
          <pc:sldMk cId="3830682538" sldId="347"/>
        </pc:sldMkLst>
        <pc:spChg chg="mod">
          <ac:chgData name="Min-Huang Ho" userId="3b9e8198e6400288" providerId="LiveId" clId="{2545C4F3-89F7-4E53-B53C-34105EC9470F}" dt="2023-05-19T07:49:23.083" v="1954" actId="12"/>
          <ac:spMkLst>
            <pc:docMk/>
            <pc:sldMk cId="3830682538" sldId="347"/>
            <ac:spMk id="4" creationId="{00000000-0000-0000-0000-000000000000}"/>
          </ac:spMkLst>
        </pc:spChg>
      </pc:sldChg>
      <pc:sldChg chg="modSp mod">
        <pc:chgData name="Min-Huang Ho" userId="3b9e8198e6400288" providerId="LiveId" clId="{2545C4F3-89F7-4E53-B53C-34105EC9470F}" dt="2023-05-19T07:49:47.166" v="1961" actId="12"/>
        <pc:sldMkLst>
          <pc:docMk/>
          <pc:sldMk cId="835620309" sldId="348"/>
        </pc:sldMkLst>
        <pc:spChg chg="mod">
          <ac:chgData name="Min-Huang Ho" userId="3b9e8198e6400288" providerId="LiveId" clId="{2545C4F3-89F7-4E53-B53C-34105EC9470F}" dt="2023-05-19T07:49:47.166" v="1961" actId="12"/>
          <ac:spMkLst>
            <pc:docMk/>
            <pc:sldMk cId="835620309" sldId="348"/>
            <ac:spMk id="4" creationId="{00000000-0000-0000-0000-000000000000}"/>
          </ac:spMkLst>
        </pc:spChg>
      </pc:sldChg>
      <pc:sldChg chg="modSp mod">
        <pc:chgData name="Min-Huang Ho" userId="3b9e8198e6400288" providerId="LiveId" clId="{2545C4F3-89F7-4E53-B53C-34105EC9470F}" dt="2023-05-19T07:50:17.542" v="1983" actId="20577"/>
        <pc:sldMkLst>
          <pc:docMk/>
          <pc:sldMk cId="3882994657" sldId="349"/>
        </pc:sldMkLst>
        <pc:spChg chg="mod">
          <ac:chgData name="Min-Huang Ho" userId="3b9e8198e6400288" providerId="LiveId" clId="{2545C4F3-89F7-4E53-B53C-34105EC9470F}" dt="2023-05-19T07:50:17.542" v="1983" actId="20577"/>
          <ac:spMkLst>
            <pc:docMk/>
            <pc:sldMk cId="3882994657" sldId="349"/>
            <ac:spMk id="2" creationId="{00000000-0000-0000-0000-000000000000}"/>
          </ac:spMkLst>
        </pc:spChg>
        <pc:spChg chg="mod">
          <ac:chgData name="Min-Huang Ho" userId="3b9e8198e6400288" providerId="LiveId" clId="{2545C4F3-89F7-4E53-B53C-34105EC9470F}" dt="2023-05-19T07:50:01.888" v="1962" actId="12"/>
          <ac:spMkLst>
            <pc:docMk/>
            <pc:sldMk cId="3882994657" sldId="349"/>
            <ac:spMk id="4" creationId="{00000000-0000-0000-0000-000000000000}"/>
          </ac:spMkLst>
        </pc:spChg>
      </pc:sldChg>
      <pc:sldChg chg="modSp mod">
        <pc:chgData name="Min-Huang Ho" userId="3b9e8198e6400288" providerId="LiveId" clId="{2545C4F3-89F7-4E53-B53C-34105EC9470F}" dt="2023-05-19T07:50:24.103" v="1995" actId="20577"/>
        <pc:sldMkLst>
          <pc:docMk/>
          <pc:sldMk cId="3001439076" sldId="350"/>
        </pc:sldMkLst>
        <pc:spChg chg="mod">
          <ac:chgData name="Min-Huang Ho" userId="3b9e8198e6400288" providerId="LiveId" clId="{2545C4F3-89F7-4E53-B53C-34105EC9470F}" dt="2023-05-19T07:50:24.103" v="1995" actId="20577"/>
          <ac:spMkLst>
            <pc:docMk/>
            <pc:sldMk cId="3001439076" sldId="350"/>
            <ac:spMk id="2" creationId="{00000000-0000-0000-0000-000000000000}"/>
          </ac:spMkLst>
        </pc:spChg>
        <pc:spChg chg="mod">
          <ac:chgData name="Min-Huang Ho" userId="3b9e8198e6400288" providerId="LiveId" clId="{2545C4F3-89F7-4E53-B53C-34105EC9470F}" dt="2023-05-19T07:50:07.994" v="1963" actId="12"/>
          <ac:spMkLst>
            <pc:docMk/>
            <pc:sldMk cId="3001439076" sldId="350"/>
            <ac:spMk id="4" creationId="{00000000-0000-0000-0000-000000000000}"/>
          </ac:spMkLst>
        </pc:spChg>
      </pc:sldChg>
      <pc:sldChg chg="addSp delSp modSp mod">
        <pc:chgData name="Min-Huang Ho" userId="3b9e8198e6400288" providerId="LiveId" clId="{2545C4F3-89F7-4E53-B53C-34105EC9470F}" dt="2023-05-19T08:02:52.618" v="2337" actId="1076"/>
        <pc:sldMkLst>
          <pc:docMk/>
          <pc:sldMk cId="1620070493" sldId="351"/>
        </pc:sldMkLst>
        <pc:spChg chg="mod">
          <ac:chgData name="Min-Huang Ho" userId="3b9e8198e6400288" providerId="LiveId" clId="{2545C4F3-89F7-4E53-B53C-34105EC9470F}" dt="2023-05-19T07:50:38.819" v="2029"/>
          <ac:spMkLst>
            <pc:docMk/>
            <pc:sldMk cId="1620070493" sldId="351"/>
            <ac:spMk id="2" creationId="{00000000-0000-0000-0000-000000000000}"/>
          </ac:spMkLst>
        </pc:spChg>
        <pc:picChg chg="del">
          <ac:chgData name="Min-Huang Ho" userId="3b9e8198e6400288" providerId="LiveId" clId="{2545C4F3-89F7-4E53-B53C-34105EC9470F}" dt="2023-05-19T08:02:34.095" v="2329" actId="478"/>
          <ac:picMkLst>
            <pc:docMk/>
            <pc:sldMk cId="1620070493" sldId="351"/>
            <ac:picMk id="5" creationId="{00000000-0000-0000-0000-000000000000}"/>
          </ac:picMkLst>
        </pc:picChg>
        <pc:picChg chg="add mod">
          <ac:chgData name="Min-Huang Ho" userId="3b9e8198e6400288" providerId="LiveId" clId="{2545C4F3-89F7-4E53-B53C-34105EC9470F}" dt="2023-05-19T08:02:52.618" v="2337" actId="1076"/>
          <ac:picMkLst>
            <pc:docMk/>
            <pc:sldMk cId="1620070493" sldId="351"/>
            <ac:picMk id="7" creationId="{CE07938A-8428-A768-7493-B630348BC942}"/>
          </ac:picMkLst>
        </pc:picChg>
      </pc:sldChg>
      <pc:sldChg chg="modSp mod">
        <pc:chgData name="Min-Huang Ho" userId="3b9e8198e6400288" providerId="LiveId" clId="{2545C4F3-89F7-4E53-B53C-34105EC9470F}" dt="2023-05-19T07:51:02.968" v="2043" actId="6549"/>
        <pc:sldMkLst>
          <pc:docMk/>
          <pc:sldMk cId="1347698890" sldId="352"/>
        </pc:sldMkLst>
        <pc:spChg chg="mod">
          <ac:chgData name="Min-Huang Ho" userId="3b9e8198e6400288" providerId="LiveId" clId="{2545C4F3-89F7-4E53-B53C-34105EC9470F}" dt="2023-05-19T07:51:02.968" v="2043" actId="6549"/>
          <ac:spMkLst>
            <pc:docMk/>
            <pc:sldMk cId="1347698890" sldId="352"/>
            <ac:spMk id="4" creationId="{00000000-0000-0000-0000-000000000000}"/>
          </ac:spMkLst>
        </pc:spChg>
      </pc:sldChg>
      <pc:sldChg chg="modSp mod">
        <pc:chgData name="Min-Huang Ho" userId="3b9e8198e6400288" providerId="LiveId" clId="{2545C4F3-89F7-4E53-B53C-34105EC9470F}" dt="2023-05-19T07:49:05.646" v="1953" actId="27636"/>
        <pc:sldMkLst>
          <pc:docMk/>
          <pc:sldMk cId="3563535896" sldId="353"/>
        </pc:sldMkLst>
        <pc:spChg chg="mod">
          <ac:chgData name="Min-Huang Ho" userId="3b9e8198e6400288" providerId="LiveId" clId="{2545C4F3-89F7-4E53-B53C-34105EC9470F}" dt="2023-05-19T07:49:05.646" v="1953" actId="27636"/>
          <ac:spMkLst>
            <pc:docMk/>
            <pc:sldMk cId="3563535896" sldId="353"/>
            <ac:spMk id="4" creationId="{00000000-0000-0000-0000-000000000000}"/>
          </ac:spMkLst>
        </pc:spChg>
      </pc:sldChg>
      <pc:sldChg chg="modSp mod">
        <pc:chgData name="Min-Huang Ho" userId="3b9e8198e6400288" providerId="LiveId" clId="{2545C4F3-89F7-4E53-B53C-34105EC9470F}" dt="2023-05-19T07:51:50.650" v="2054" actId="14734"/>
        <pc:sldMkLst>
          <pc:docMk/>
          <pc:sldMk cId="3036974455" sldId="354"/>
        </pc:sldMkLst>
        <pc:graphicFrameChg chg="mod modGraphic">
          <ac:chgData name="Min-Huang Ho" userId="3b9e8198e6400288" providerId="LiveId" clId="{2545C4F3-89F7-4E53-B53C-34105EC9470F}" dt="2023-05-19T07:51:50.650" v="2054" actId="14734"/>
          <ac:graphicFrameMkLst>
            <pc:docMk/>
            <pc:sldMk cId="3036974455" sldId="354"/>
            <ac:graphicFrameMk id="5" creationId="{00000000-0000-0000-0000-000000000000}"/>
          </ac:graphicFrameMkLst>
        </pc:graphicFrameChg>
      </pc:sldChg>
      <pc:sldChg chg="modSp mod">
        <pc:chgData name="Min-Huang Ho" userId="3b9e8198e6400288" providerId="LiveId" clId="{2545C4F3-89F7-4E53-B53C-34105EC9470F}" dt="2023-05-19T07:52:24.703" v="2055" actId="12"/>
        <pc:sldMkLst>
          <pc:docMk/>
          <pc:sldMk cId="3659990849" sldId="356"/>
        </pc:sldMkLst>
        <pc:spChg chg="mod">
          <ac:chgData name="Min-Huang Ho" userId="3b9e8198e6400288" providerId="LiveId" clId="{2545C4F3-89F7-4E53-B53C-34105EC9470F}" dt="2023-05-19T07:52:24.703" v="2055" actId="12"/>
          <ac:spMkLst>
            <pc:docMk/>
            <pc:sldMk cId="3659990849" sldId="356"/>
            <ac:spMk id="4" creationId="{00000000-0000-0000-0000-000000000000}"/>
          </ac:spMkLst>
        </pc:spChg>
      </pc:sldChg>
      <pc:sldChg chg="modSp mod">
        <pc:chgData name="Min-Huang Ho" userId="3b9e8198e6400288" providerId="LiveId" clId="{2545C4F3-89F7-4E53-B53C-34105EC9470F}" dt="2023-05-19T07:52:31.084" v="2056" actId="12"/>
        <pc:sldMkLst>
          <pc:docMk/>
          <pc:sldMk cId="1132176243" sldId="357"/>
        </pc:sldMkLst>
        <pc:spChg chg="mod">
          <ac:chgData name="Min-Huang Ho" userId="3b9e8198e6400288" providerId="LiveId" clId="{2545C4F3-89F7-4E53-B53C-34105EC9470F}" dt="2023-05-19T07:52:31.084" v="2056" actId="12"/>
          <ac:spMkLst>
            <pc:docMk/>
            <pc:sldMk cId="1132176243" sldId="357"/>
            <ac:spMk id="4" creationId="{00000000-0000-0000-0000-000000000000}"/>
          </ac:spMkLst>
        </pc:spChg>
      </pc:sldChg>
      <pc:sldChg chg="modSp mod">
        <pc:chgData name="Min-Huang Ho" userId="3b9e8198e6400288" providerId="LiveId" clId="{2545C4F3-89F7-4E53-B53C-34105EC9470F}" dt="2023-05-19T07:52:36.761" v="2057" actId="12"/>
        <pc:sldMkLst>
          <pc:docMk/>
          <pc:sldMk cId="773989005" sldId="358"/>
        </pc:sldMkLst>
        <pc:spChg chg="mod">
          <ac:chgData name="Min-Huang Ho" userId="3b9e8198e6400288" providerId="LiveId" clId="{2545C4F3-89F7-4E53-B53C-34105EC9470F}" dt="2023-05-19T07:52:36.761" v="2057" actId="12"/>
          <ac:spMkLst>
            <pc:docMk/>
            <pc:sldMk cId="773989005" sldId="358"/>
            <ac:spMk id="4" creationId="{00000000-0000-0000-0000-000000000000}"/>
          </ac:spMkLst>
        </pc:spChg>
      </pc:sldChg>
      <pc:sldChg chg="modSp mod">
        <pc:chgData name="Min-Huang Ho" userId="3b9e8198e6400288" providerId="LiveId" clId="{2545C4F3-89F7-4E53-B53C-34105EC9470F}" dt="2023-05-19T07:52:41.913" v="2058" actId="12"/>
        <pc:sldMkLst>
          <pc:docMk/>
          <pc:sldMk cId="1546988081" sldId="359"/>
        </pc:sldMkLst>
        <pc:spChg chg="mod">
          <ac:chgData name="Min-Huang Ho" userId="3b9e8198e6400288" providerId="LiveId" clId="{2545C4F3-89F7-4E53-B53C-34105EC9470F}" dt="2023-05-19T07:52:41.913" v="2058" actId="12"/>
          <ac:spMkLst>
            <pc:docMk/>
            <pc:sldMk cId="1546988081" sldId="359"/>
            <ac:spMk id="4" creationId="{00000000-0000-0000-0000-000000000000}"/>
          </ac:spMkLst>
        </pc:spChg>
      </pc:sldChg>
      <pc:sldChg chg="modSp mod">
        <pc:chgData name="Min-Huang Ho" userId="3b9e8198e6400288" providerId="LiveId" clId="{2545C4F3-89F7-4E53-B53C-34105EC9470F}" dt="2023-05-19T07:52:48.135" v="2059" actId="12"/>
        <pc:sldMkLst>
          <pc:docMk/>
          <pc:sldMk cId="3018050095" sldId="360"/>
        </pc:sldMkLst>
        <pc:spChg chg="mod">
          <ac:chgData name="Min-Huang Ho" userId="3b9e8198e6400288" providerId="LiveId" clId="{2545C4F3-89F7-4E53-B53C-34105EC9470F}" dt="2023-05-19T07:52:48.135" v="2059" actId="12"/>
          <ac:spMkLst>
            <pc:docMk/>
            <pc:sldMk cId="3018050095" sldId="360"/>
            <ac:spMk id="4" creationId="{00000000-0000-0000-0000-000000000000}"/>
          </ac:spMkLst>
        </pc:spChg>
      </pc:sldChg>
      <pc:sldChg chg="addSp delSp modSp mod">
        <pc:chgData name="Min-Huang Ho" userId="3b9e8198e6400288" providerId="LiveId" clId="{2545C4F3-89F7-4E53-B53C-34105EC9470F}" dt="2023-05-19T08:02:05.301" v="2328" actId="1076"/>
        <pc:sldMkLst>
          <pc:docMk/>
          <pc:sldMk cId="3490373154" sldId="361"/>
        </pc:sldMkLst>
        <pc:picChg chg="del">
          <ac:chgData name="Min-Huang Ho" userId="3b9e8198e6400288" providerId="LiveId" clId="{2545C4F3-89F7-4E53-B53C-34105EC9470F}" dt="2023-05-19T08:01:58.674" v="2324" actId="478"/>
          <ac:picMkLst>
            <pc:docMk/>
            <pc:sldMk cId="3490373154" sldId="361"/>
            <ac:picMk id="5" creationId="{00000000-0000-0000-0000-000000000000}"/>
          </ac:picMkLst>
        </pc:picChg>
        <pc:picChg chg="add mod">
          <ac:chgData name="Min-Huang Ho" userId="3b9e8198e6400288" providerId="LiveId" clId="{2545C4F3-89F7-4E53-B53C-34105EC9470F}" dt="2023-05-19T08:02:05.301" v="2328" actId="1076"/>
          <ac:picMkLst>
            <pc:docMk/>
            <pc:sldMk cId="3490373154" sldId="361"/>
            <ac:picMk id="7" creationId="{1ED91B18-A1DB-4C5E-9A6E-EA62A0F091A7}"/>
          </ac:picMkLst>
        </pc:picChg>
      </pc:sldChg>
      <pc:sldChg chg="modSp mod">
        <pc:chgData name="Min-Huang Ho" userId="3b9e8198e6400288" providerId="LiveId" clId="{2545C4F3-89F7-4E53-B53C-34105EC9470F}" dt="2023-05-19T07:53:01.073" v="2060" actId="20577"/>
        <pc:sldMkLst>
          <pc:docMk/>
          <pc:sldMk cId="2582031079" sldId="362"/>
        </pc:sldMkLst>
        <pc:spChg chg="mod">
          <ac:chgData name="Min-Huang Ho" userId="3b9e8198e6400288" providerId="LiveId" clId="{2545C4F3-89F7-4E53-B53C-34105EC9470F}" dt="2023-05-19T07:53:01.073" v="2060" actId="20577"/>
          <ac:spMkLst>
            <pc:docMk/>
            <pc:sldMk cId="2582031079" sldId="362"/>
            <ac:spMk id="4" creationId="{00000000-0000-0000-0000-000000000000}"/>
          </ac:spMkLst>
        </pc:spChg>
      </pc:sldChg>
      <pc:sldChg chg="del">
        <pc:chgData name="Min-Huang Ho" userId="3b9e8198e6400288" providerId="LiveId" clId="{2545C4F3-89F7-4E53-B53C-34105EC9470F}" dt="2023-05-19T08:04:23.236" v="2419" actId="47"/>
        <pc:sldMkLst>
          <pc:docMk/>
          <pc:sldMk cId="1539971308" sldId="363"/>
        </pc:sldMkLst>
      </pc:sldChg>
      <pc:sldChg chg="modSp mod">
        <pc:chgData name="Min-Huang Ho" userId="3b9e8198e6400288" providerId="LiveId" clId="{2545C4F3-89F7-4E53-B53C-34105EC9470F}" dt="2023-05-19T08:06:01.465" v="2422" actId="12"/>
        <pc:sldMkLst>
          <pc:docMk/>
          <pc:sldMk cId="907534837" sldId="365"/>
        </pc:sldMkLst>
        <pc:spChg chg="mod">
          <ac:chgData name="Min-Huang Ho" userId="3b9e8198e6400288" providerId="LiveId" clId="{2545C4F3-89F7-4E53-B53C-34105EC9470F}" dt="2023-05-19T08:06:01.465" v="2422" actId="12"/>
          <ac:spMkLst>
            <pc:docMk/>
            <pc:sldMk cId="907534837" sldId="365"/>
            <ac:spMk id="4" creationId="{00000000-0000-0000-0000-000000000000}"/>
          </ac:spMkLst>
        </pc:spChg>
      </pc:sldChg>
      <pc:sldChg chg="addSp delSp modSp mod">
        <pc:chgData name="Min-Huang Ho" userId="3b9e8198e6400288" providerId="LiveId" clId="{2545C4F3-89F7-4E53-B53C-34105EC9470F}" dt="2023-05-19T07:55:55.948" v="2069" actId="1076"/>
        <pc:sldMkLst>
          <pc:docMk/>
          <pc:sldMk cId="2223885079" sldId="366"/>
        </pc:sldMkLst>
        <pc:spChg chg="mod">
          <ac:chgData name="Min-Huang Ho" userId="3b9e8198e6400288" providerId="LiveId" clId="{2545C4F3-89F7-4E53-B53C-34105EC9470F}" dt="2023-05-19T07:55:50.516" v="2066" actId="6549"/>
          <ac:spMkLst>
            <pc:docMk/>
            <pc:sldMk cId="2223885079" sldId="366"/>
            <ac:spMk id="4" creationId="{00000000-0000-0000-0000-000000000000}"/>
          </ac:spMkLst>
        </pc:spChg>
        <pc:picChg chg="del">
          <ac:chgData name="Min-Huang Ho" userId="3b9e8198e6400288" providerId="LiveId" clId="{2545C4F3-89F7-4E53-B53C-34105EC9470F}" dt="2023-05-19T07:54:57.643" v="2061" actId="478"/>
          <ac:picMkLst>
            <pc:docMk/>
            <pc:sldMk cId="2223885079" sldId="366"/>
            <ac:picMk id="5" creationId="{00000000-0000-0000-0000-000000000000}"/>
          </ac:picMkLst>
        </pc:picChg>
        <pc:picChg chg="add mod">
          <ac:chgData name="Min-Huang Ho" userId="3b9e8198e6400288" providerId="LiveId" clId="{2545C4F3-89F7-4E53-B53C-34105EC9470F}" dt="2023-05-19T07:55:55.948" v="2069" actId="1076"/>
          <ac:picMkLst>
            <pc:docMk/>
            <pc:sldMk cId="2223885079" sldId="366"/>
            <ac:picMk id="7" creationId="{BB81AC29-F540-B05F-51E9-4C497C4D4E35}"/>
          </ac:picMkLst>
        </pc:picChg>
      </pc:sldChg>
      <pc:sldChg chg="modSp mod">
        <pc:chgData name="Min-Huang Ho" userId="3b9e8198e6400288" providerId="LiveId" clId="{2545C4F3-89F7-4E53-B53C-34105EC9470F}" dt="2023-05-19T07:56:32.650" v="2268"/>
        <pc:sldMkLst>
          <pc:docMk/>
          <pc:sldMk cId="659350295" sldId="367"/>
        </pc:sldMkLst>
        <pc:spChg chg="mod">
          <ac:chgData name="Min-Huang Ho" userId="3b9e8198e6400288" providerId="LiveId" clId="{2545C4F3-89F7-4E53-B53C-34105EC9470F}" dt="2023-05-19T07:56:32.650" v="2268"/>
          <ac:spMkLst>
            <pc:docMk/>
            <pc:sldMk cId="659350295" sldId="367"/>
            <ac:spMk id="4" creationId="{00000000-0000-0000-0000-000000000000}"/>
          </ac:spMkLst>
        </pc:spChg>
      </pc:sldChg>
      <pc:sldChg chg="del">
        <pc:chgData name="Min-Huang Ho" userId="3b9e8198e6400288" providerId="LiveId" clId="{2545C4F3-89F7-4E53-B53C-34105EC9470F}" dt="2023-05-19T07:56:48.667" v="2269" actId="47"/>
        <pc:sldMkLst>
          <pc:docMk/>
          <pc:sldMk cId="2252276362" sldId="368"/>
        </pc:sldMkLst>
      </pc:sldChg>
      <pc:sldChg chg="modSp mod">
        <pc:chgData name="Min-Huang Ho" userId="3b9e8198e6400288" providerId="LiveId" clId="{2545C4F3-89F7-4E53-B53C-34105EC9470F}" dt="2023-05-19T08:04:04.877" v="2415"/>
        <pc:sldMkLst>
          <pc:docMk/>
          <pc:sldMk cId="3241720042" sldId="369"/>
        </pc:sldMkLst>
        <pc:spChg chg="mod">
          <ac:chgData name="Min-Huang Ho" userId="3b9e8198e6400288" providerId="LiveId" clId="{2545C4F3-89F7-4E53-B53C-34105EC9470F}" dt="2023-05-19T08:04:04.877" v="2415"/>
          <ac:spMkLst>
            <pc:docMk/>
            <pc:sldMk cId="3241720042" sldId="369"/>
            <ac:spMk id="4" creationId="{00000000-0000-0000-0000-000000000000}"/>
          </ac:spMkLst>
        </pc:spChg>
      </pc:sldChg>
      <pc:sldChg chg="modSp mod">
        <pc:chgData name="Min-Huang Ho" userId="3b9e8198e6400288" providerId="LiveId" clId="{2545C4F3-89F7-4E53-B53C-34105EC9470F}" dt="2023-05-19T07:59:28.445" v="2317" actId="27636"/>
        <pc:sldMkLst>
          <pc:docMk/>
          <pc:sldMk cId="3872421063" sldId="370"/>
        </pc:sldMkLst>
        <pc:spChg chg="mod">
          <ac:chgData name="Min-Huang Ho" userId="3b9e8198e6400288" providerId="LiveId" clId="{2545C4F3-89F7-4E53-B53C-34105EC9470F}" dt="2023-05-19T07:59:28.445" v="2317" actId="27636"/>
          <ac:spMkLst>
            <pc:docMk/>
            <pc:sldMk cId="3872421063" sldId="370"/>
            <ac:spMk id="4" creationId="{00000000-0000-0000-0000-000000000000}"/>
          </ac:spMkLst>
        </pc:spChg>
      </pc:sldChg>
      <pc:sldChg chg="addSp delSp modSp mod">
        <pc:chgData name="Min-Huang Ho" userId="3b9e8198e6400288" providerId="LiveId" clId="{2545C4F3-89F7-4E53-B53C-34105EC9470F}" dt="2023-05-19T08:00:52.059" v="2323" actId="1076"/>
        <pc:sldMkLst>
          <pc:docMk/>
          <pc:sldMk cId="3275163927" sldId="371"/>
        </pc:sldMkLst>
        <pc:picChg chg="del">
          <ac:chgData name="Min-Huang Ho" userId="3b9e8198e6400288" providerId="LiveId" clId="{2545C4F3-89F7-4E53-B53C-34105EC9470F}" dt="2023-05-19T08:00:46.655" v="2318" actId="478"/>
          <ac:picMkLst>
            <pc:docMk/>
            <pc:sldMk cId="3275163927" sldId="371"/>
            <ac:picMk id="5" creationId="{00000000-0000-0000-0000-000000000000}"/>
          </ac:picMkLst>
        </pc:picChg>
        <pc:picChg chg="add mod">
          <ac:chgData name="Min-Huang Ho" userId="3b9e8198e6400288" providerId="LiveId" clId="{2545C4F3-89F7-4E53-B53C-34105EC9470F}" dt="2023-05-19T08:00:52.059" v="2323" actId="1076"/>
          <ac:picMkLst>
            <pc:docMk/>
            <pc:sldMk cId="3275163927" sldId="371"/>
            <ac:picMk id="7" creationId="{85CF8880-24DD-E3B5-0727-A0E7CE2FBC74}"/>
          </ac:picMkLst>
        </pc:picChg>
      </pc:sldChg>
      <pc:sldChg chg="del">
        <pc:chgData name="Min-Huang Ho" userId="3b9e8198e6400288" providerId="LiveId" clId="{2545C4F3-89F7-4E53-B53C-34105EC9470F}" dt="2023-05-19T08:04:20.213" v="2416" actId="47"/>
        <pc:sldMkLst>
          <pc:docMk/>
          <pc:sldMk cId="998627847" sldId="372"/>
        </pc:sldMkLst>
      </pc:sldChg>
      <pc:sldChg chg="del">
        <pc:chgData name="Min-Huang Ho" userId="3b9e8198e6400288" providerId="LiveId" clId="{2545C4F3-89F7-4E53-B53C-34105EC9470F}" dt="2023-05-19T08:04:21.145" v="2417" actId="47"/>
        <pc:sldMkLst>
          <pc:docMk/>
          <pc:sldMk cId="3079698039" sldId="373"/>
        </pc:sldMkLst>
      </pc:sldChg>
      <pc:sldChg chg="del">
        <pc:chgData name="Min-Huang Ho" userId="3b9e8198e6400288" providerId="LiveId" clId="{2545C4F3-89F7-4E53-B53C-34105EC9470F}" dt="2023-05-19T08:04:22.215" v="2418" actId="47"/>
        <pc:sldMkLst>
          <pc:docMk/>
          <pc:sldMk cId="1218933070" sldId="374"/>
        </pc:sldMkLst>
      </pc:sldChg>
      <pc:sldChg chg="modSp mod">
        <pc:chgData name="Min-Huang Ho" userId="3b9e8198e6400288" providerId="LiveId" clId="{2545C4F3-89F7-4E53-B53C-34105EC9470F}" dt="2023-05-19T08:08:21.572" v="2427" actId="27636"/>
        <pc:sldMkLst>
          <pc:docMk/>
          <pc:sldMk cId="2052495475" sldId="378"/>
        </pc:sldMkLst>
        <pc:spChg chg="mod">
          <ac:chgData name="Min-Huang Ho" userId="3b9e8198e6400288" providerId="LiveId" clId="{2545C4F3-89F7-4E53-B53C-34105EC9470F}" dt="2023-05-19T08:08:21.572" v="2427" actId="27636"/>
          <ac:spMkLst>
            <pc:docMk/>
            <pc:sldMk cId="2052495475" sldId="378"/>
            <ac:spMk id="4" creationId="{00000000-0000-0000-0000-000000000000}"/>
          </ac:spMkLst>
        </pc:spChg>
      </pc:sldChg>
      <pc:sldChg chg="modSp mod">
        <pc:chgData name="Min-Huang Ho" userId="3b9e8198e6400288" providerId="LiveId" clId="{2545C4F3-89F7-4E53-B53C-34105EC9470F}" dt="2023-05-19T08:08:54.661" v="2432" actId="207"/>
        <pc:sldMkLst>
          <pc:docMk/>
          <pc:sldMk cId="4259184240" sldId="379"/>
        </pc:sldMkLst>
        <pc:spChg chg="mod">
          <ac:chgData name="Min-Huang Ho" userId="3b9e8198e6400288" providerId="LiveId" clId="{2545C4F3-89F7-4E53-B53C-34105EC9470F}" dt="2023-05-19T08:08:54.661" v="2432" actId="207"/>
          <ac:spMkLst>
            <pc:docMk/>
            <pc:sldMk cId="4259184240" sldId="379"/>
            <ac:spMk id="4" creationId="{00000000-0000-0000-0000-000000000000}"/>
          </ac:spMkLst>
        </pc:spChg>
      </pc:sldChg>
      <pc:sldChg chg="addSp delSp modSp mod">
        <pc:chgData name="Min-Huang Ho" userId="3b9e8198e6400288" providerId="LiveId" clId="{2545C4F3-89F7-4E53-B53C-34105EC9470F}" dt="2023-05-19T08:09:14.129" v="2437" actId="1076"/>
        <pc:sldMkLst>
          <pc:docMk/>
          <pc:sldMk cId="1820049600" sldId="380"/>
        </pc:sldMkLst>
        <pc:picChg chg="del">
          <ac:chgData name="Min-Huang Ho" userId="3b9e8198e6400288" providerId="LiveId" clId="{2545C4F3-89F7-4E53-B53C-34105EC9470F}" dt="2023-05-19T08:09:02.587" v="2433" actId="478"/>
          <ac:picMkLst>
            <pc:docMk/>
            <pc:sldMk cId="1820049600" sldId="380"/>
            <ac:picMk id="5" creationId="{00000000-0000-0000-0000-000000000000}"/>
          </ac:picMkLst>
        </pc:picChg>
        <pc:picChg chg="add mod">
          <ac:chgData name="Min-Huang Ho" userId="3b9e8198e6400288" providerId="LiveId" clId="{2545C4F3-89F7-4E53-B53C-34105EC9470F}" dt="2023-05-19T08:09:14.129" v="2437" actId="1076"/>
          <ac:picMkLst>
            <pc:docMk/>
            <pc:sldMk cId="1820049600" sldId="380"/>
            <ac:picMk id="6" creationId="{E1F3B814-6602-B6D6-C28D-C64D084ED4FE}"/>
          </ac:picMkLst>
        </pc:picChg>
      </pc:sldChg>
      <pc:sldChg chg="addSp delSp modSp mod">
        <pc:chgData name="Min-Huang Ho" userId="3b9e8198e6400288" providerId="LiveId" clId="{2545C4F3-89F7-4E53-B53C-34105EC9470F}" dt="2023-05-19T08:10:13.075" v="2543"/>
        <pc:sldMkLst>
          <pc:docMk/>
          <pc:sldMk cId="1890099093" sldId="382"/>
        </pc:sldMkLst>
        <pc:spChg chg="mod">
          <ac:chgData name="Min-Huang Ho" userId="3b9e8198e6400288" providerId="LiveId" clId="{2545C4F3-89F7-4E53-B53C-34105EC9470F}" dt="2023-05-19T08:10:13.075" v="2543"/>
          <ac:spMkLst>
            <pc:docMk/>
            <pc:sldMk cId="1890099093" sldId="382"/>
            <ac:spMk id="4" creationId="{00000000-0000-0000-0000-000000000000}"/>
          </ac:spMkLst>
        </pc:spChg>
        <pc:picChg chg="del">
          <ac:chgData name="Min-Huang Ho" userId="3b9e8198e6400288" providerId="LiveId" clId="{2545C4F3-89F7-4E53-B53C-34105EC9470F}" dt="2023-05-19T08:09:49.012" v="2438" actId="478"/>
          <ac:picMkLst>
            <pc:docMk/>
            <pc:sldMk cId="1890099093" sldId="382"/>
            <ac:picMk id="5" creationId="{00000000-0000-0000-0000-000000000000}"/>
          </ac:picMkLst>
        </pc:picChg>
        <pc:picChg chg="add mod">
          <ac:chgData name="Min-Huang Ho" userId="3b9e8198e6400288" providerId="LiveId" clId="{2545C4F3-89F7-4E53-B53C-34105EC9470F}" dt="2023-05-19T08:09:54.838" v="2442" actId="1076"/>
          <ac:picMkLst>
            <pc:docMk/>
            <pc:sldMk cId="1890099093" sldId="382"/>
            <ac:picMk id="6" creationId="{1AC8027B-BE8D-2F67-929C-B7172062DF19}"/>
          </ac:picMkLst>
        </pc:picChg>
      </pc:sldChg>
      <pc:sldChg chg="addSp delSp modSp mod">
        <pc:chgData name="Min-Huang Ho" userId="3b9e8198e6400288" providerId="LiveId" clId="{2545C4F3-89F7-4E53-B53C-34105EC9470F}" dt="2023-05-19T08:10:23.626" v="2545"/>
        <pc:sldMkLst>
          <pc:docMk/>
          <pc:sldMk cId="647262126" sldId="383"/>
        </pc:sldMkLst>
        <pc:spChg chg="del">
          <ac:chgData name="Min-Huang Ho" userId="3b9e8198e6400288" providerId="LiveId" clId="{2545C4F3-89F7-4E53-B53C-34105EC9470F}" dt="2023-05-19T08:10:23.626" v="2545"/>
          <ac:spMkLst>
            <pc:docMk/>
            <pc:sldMk cId="647262126" sldId="383"/>
            <ac:spMk id="4" creationId="{00000000-0000-0000-0000-000000000000}"/>
          </ac:spMkLst>
        </pc:spChg>
        <pc:picChg chg="del">
          <ac:chgData name="Min-Huang Ho" userId="3b9e8198e6400288" providerId="LiveId" clId="{2545C4F3-89F7-4E53-B53C-34105EC9470F}" dt="2023-05-19T08:10:17.806" v="2544" actId="478"/>
          <ac:picMkLst>
            <pc:docMk/>
            <pc:sldMk cId="647262126" sldId="383"/>
            <ac:picMk id="5" creationId="{00000000-0000-0000-0000-000000000000}"/>
          </ac:picMkLst>
        </pc:picChg>
        <pc:picChg chg="add mod">
          <ac:chgData name="Min-Huang Ho" userId="3b9e8198e6400288" providerId="LiveId" clId="{2545C4F3-89F7-4E53-B53C-34105EC9470F}" dt="2023-05-19T08:10:23.626" v="2545"/>
          <ac:picMkLst>
            <pc:docMk/>
            <pc:sldMk cId="647262126" sldId="383"/>
            <ac:picMk id="6" creationId="{2B11BD6B-902C-539F-3929-D66A6E233E09}"/>
          </ac:picMkLst>
        </pc:picChg>
      </pc:sldChg>
      <pc:sldChg chg="addSp delSp modSp mod">
        <pc:chgData name="Min-Huang Ho" userId="3b9e8198e6400288" providerId="LiveId" clId="{2545C4F3-89F7-4E53-B53C-34105EC9470F}" dt="2023-05-19T08:11:18.158" v="2547"/>
        <pc:sldMkLst>
          <pc:docMk/>
          <pc:sldMk cId="3988640990" sldId="384"/>
        </pc:sldMkLst>
        <pc:spChg chg="add del mod">
          <ac:chgData name="Min-Huang Ho" userId="3b9e8198e6400288" providerId="LiveId" clId="{2545C4F3-89F7-4E53-B53C-34105EC9470F}" dt="2023-05-19T08:11:18.158" v="2547"/>
          <ac:spMkLst>
            <pc:docMk/>
            <pc:sldMk cId="3988640990" sldId="384"/>
            <ac:spMk id="6" creationId="{88992DD2-4924-B0FB-6BF0-73A4CCC3DCC2}"/>
          </ac:spMkLst>
        </pc:spChg>
        <pc:picChg chg="del">
          <ac:chgData name="Min-Huang Ho" userId="3b9e8198e6400288" providerId="LiveId" clId="{2545C4F3-89F7-4E53-B53C-34105EC9470F}" dt="2023-05-19T08:11:12.576" v="2546" actId="478"/>
          <ac:picMkLst>
            <pc:docMk/>
            <pc:sldMk cId="3988640990" sldId="384"/>
            <ac:picMk id="5" creationId="{00000000-0000-0000-0000-000000000000}"/>
          </ac:picMkLst>
        </pc:picChg>
        <pc:picChg chg="add mod">
          <ac:chgData name="Min-Huang Ho" userId="3b9e8198e6400288" providerId="LiveId" clId="{2545C4F3-89F7-4E53-B53C-34105EC9470F}" dt="2023-05-19T08:11:18.158" v="2547"/>
          <ac:picMkLst>
            <pc:docMk/>
            <pc:sldMk cId="3988640990" sldId="384"/>
            <ac:picMk id="7" creationId="{2E0AF759-6F48-E22A-FDE6-0EF6151A9187}"/>
          </ac:picMkLst>
        </pc:picChg>
      </pc:sldChg>
      <pc:sldChg chg="addSp delSp modSp mod">
        <pc:chgData name="Min-Huang Ho" userId="3b9e8198e6400288" providerId="LiveId" clId="{2545C4F3-89F7-4E53-B53C-34105EC9470F}" dt="2023-05-19T08:11:35.992" v="2551" actId="14100"/>
        <pc:sldMkLst>
          <pc:docMk/>
          <pc:sldMk cId="510444554" sldId="385"/>
        </pc:sldMkLst>
        <pc:picChg chg="del">
          <ac:chgData name="Min-Huang Ho" userId="3b9e8198e6400288" providerId="LiveId" clId="{2545C4F3-89F7-4E53-B53C-34105EC9470F}" dt="2023-05-19T08:11:27.693" v="2548" actId="478"/>
          <ac:picMkLst>
            <pc:docMk/>
            <pc:sldMk cId="510444554" sldId="385"/>
            <ac:picMk id="5" creationId="{00000000-0000-0000-0000-000000000000}"/>
          </ac:picMkLst>
        </pc:picChg>
        <pc:picChg chg="add mod">
          <ac:chgData name="Min-Huang Ho" userId="3b9e8198e6400288" providerId="LiveId" clId="{2545C4F3-89F7-4E53-B53C-34105EC9470F}" dt="2023-05-19T08:11:35.992" v="2551" actId="14100"/>
          <ac:picMkLst>
            <pc:docMk/>
            <pc:sldMk cId="510444554" sldId="385"/>
            <ac:picMk id="6" creationId="{BDC04873-6F51-8810-F395-9F8025D5C196}"/>
          </ac:picMkLst>
        </pc:picChg>
      </pc:sldChg>
      <pc:sldChg chg="modSp mod">
        <pc:chgData name="Min-Huang Ho" userId="3b9e8198e6400288" providerId="LiveId" clId="{2545C4F3-89F7-4E53-B53C-34105EC9470F}" dt="2023-05-19T08:12:24.596" v="2580" actId="6549"/>
        <pc:sldMkLst>
          <pc:docMk/>
          <pc:sldMk cId="473352494" sldId="386"/>
        </pc:sldMkLst>
        <pc:spChg chg="mod">
          <ac:chgData name="Min-Huang Ho" userId="3b9e8198e6400288" providerId="LiveId" clId="{2545C4F3-89F7-4E53-B53C-34105EC9470F}" dt="2023-05-19T08:12:24.596" v="2580" actId="6549"/>
          <ac:spMkLst>
            <pc:docMk/>
            <pc:sldMk cId="473352494" sldId="386"/>
            <ac:spMk id="4" creationId="{00000000-0000-0000-0000-000000000000}"/>
          </ac:spMkLst>
        </pc:spChg>
      </pc:sldChg>
      <pc:sldChg chg="del">
        <pc:chgData name="Min-Huang Ho" userId="3b9e8198e6400288" providerId="LiveId" clId="{2545C4F3-89F7-4E53-B53C-34105EC9470F}" dt="2023-05-19T08:13:00.852" v="2581" actId="47"/>
        <pc:sldMkLst>
          <pc:docMk/>
          <pc:sldMk cId="2592885885" sldId="387"/>
        </pc:sldMkLst>
      </pc:sldChg>
      <pc:sldChg chg="modSp mod">
        <pc:chgData name="Min-Huang Ho" userId="3b9e8198e6400288" providerId="LiveId" clId="{2545C4F3-89F7-4E53-B53C-34105EC9470F}" dt="2023-05-19T08:14:54.940" v="2823" actId="12"/>
        <pc:sldMkLst>
          <pc:docMk/>
          <pc:sldMk cId="2489770965" sldId="388"/>
        </pc:sldMkLst>
        <pc:spChg chg="mod">
          <ac:chgData name="Min-Huang Ho" userId="3b9e8198e6400288" providerId="LiveId" clId="{2545C4F3-89F7-4E53-B53C-34105EC9470F}" dt="2023-05-19T08:14:54.940" v="2823" actId="12"/>
          <ac:spMkLst>
            <pc:docMk/>
            <pc:sldMk cId="2489770965" sldId="388"/>
            <ac:spMk id="4" creationId="{00000000-0000-0000-0000-000000000000}"/>
          </ac:spMkLst>
        </pc:spChg>
      </pc:sldChg>
      <pc:sldChg chg="addSp delSp modSp mod">
        <pc:chgData name="Min-Huang Ho" userId="3b9e8198e6400288" providerId="LiveId" clId="{2545C4F3-89F7-4E53-B53C-34105EC9470F}" dt="2023-05-19T08:15:14.366" v="2826" actId="1076"/>
        <pc:sldMkLst>
          <pc:docMk/>
          <pc:sldMk cId="372052910" sldId="389"/>
        </pc:sldMkLst>
        <pc:picChg chg="add mod">
          <ac:chgData name="Min-Huang Ho" userId="3b9e8198e6400288" providerId="LiveId" clId="{2545C4F3-89F7-4E53-B53C-34105EC9470F}" dt="2023-05-19T08:15:14.366" v="2826" actId="1076"/>
          <ac:picMkLst>
            <pc:docMk/>
            <pc:sldMk cId="372052910" sldId="389"/>
            <ac:picMk id="5" creationId="{0EA4C38E-D4B4-B614-D700-C9DC75710BA9}"/>
          </ac:picMkLst>
        </pc:picChg>
        <pc:picChg chg="del">
          <ac:chgData name="Min-Huang Ho" userId="3b9e8198e6400288" providerId="LiveId" clId="{2545C4F3-89F7-4E53-B53C-34105EC9470F}" dt="2023-05-19T08:15:06.154" v="2824" actId="478"/>
          <ac:picMkLst>
            <pc:docMk/>
            <pc:sldMk cId="372052910" sldId="389"/>
            <ac:picMk id="7" creationId="{00000000-0000-0000-0000-000000000000}"/>
          </ac:picMkLst>
        </pc:picChg>
      </pc:sldChg>
      <pc:sldChg chg="addSp delSp modSp mod">
        <pc:chgData name="Min-Huang Ho" userId="3b9e8198e6400288" providerId="LiveId" clId="{2545C4F3-89F7-4E53-B53C-34105EC9470F}" dt="2023-05-19T08:15:29.529" v="2828"/>
        <pc:sldMkLst>
          <pc:docMk/>
          <pc:sldMk cId="3107201820" sldId="390"/>
        </pc:sldMkLst>
        <pc:spChg chg="del">
          <ac:chgData name="Min-Huang Ho" userId="3b9e8198e6400288" providerId="LiveId" clId="{2545C4F3-89F7-4E53-B53C-34105EC9470F}" dt="2023-05-19T08:15:29.529" v="2828"/>
          <ac:spMkLst>
            <pc:docMk/>
            <pc:sldMk cId="3107201820" sldId="390"/>
            <ac:spMk id="4" creationId="{00000000-0000-0000-0000-000000000000}"/>
          </ac:spMkLst>
        </pc:spChg>
        <pc:picChg chg="del">
          <ac:chgData name="Min-Huang Ho" userId="3b9e8198e6400288" providerId="LiveId" clId="{2545C4F3-89F7-4E53-B53C-34105EC9470F}" dt="2023-05-19T08:15:24.318" v="2827" actId="478"/>
          <ac:picMkLst>
            <pc:docMk/>
            <pc:sldMk cId="3107201820" sldId="390"/>
            <ac:picMk id="5" creationId="{00000000-0000-0000-0000-000000000000}"/>
          </ac:picMkLst>
        </pc:picChg>
        <pc:picChg chg="add mod">
          <ac:chgData name="Min-Huang Ho" userId="3b9e8198e6400288" providerId="LiveId" clId="{2545C4F3-89F7-4E53-B53C-34105EC9470F}" dt="2023-05-19T08:15:29.529" v="2828"/>
          <ac:picMkLst>
            <pc:docMk/>
            <pc:sldMk cId="3107201820" sldId="390"/>
            <ac:picMk id="6" creationId="{9CD94F68-70E5-E15E-AC43-3F689C8E2957}"/>
          </ac:picMkLst>
        </pc:picChg>
      </pc:sldChg>
      <pc:sldChg chg="addSp delSp modSp mod">
        <pc:chgData name="Min-Huang Ho" userId="3b9e8198e6400288" providerId="LiveId" clId="{2545C4F3-89F7-4E53-B53C-34105EC9470F}" dt="2023-05-19T08:15:49.721" v="2830"/>
        <pc:sldMkLst>
          <pc:docMk/>
          <pc:sldMk cId="1125157830" sldId="391"/>
        </pc:sldMkLst>
        <pc:spChg chg="del">
          <ac:chgData name="Min-Huang Ho" userId="3b9e8198e6400288" providerId="LiveId" clId="{2545C4F3-89F7-4E53-B53C-34105EC9470F}" dt="2023-05-19T08:15:49.721" v="2830"/>
          <ac:spMkLst>
            <pc:docMk/>
            <pc:sldMk cId="1125157830" sldId="391"/>
            <ac:spMk id="4" creationId="{00000000-0000-0000-0000-000000000000}"/>
          </ac:spMkLst>
        </pc:spChg>
        <pc:picChg chg="del">
          <ac:chgData name="Min-Huang Ho" userId="3b9e8198e6400288" providerId="LiveId" clId="{2545C4F3-89F7-4E53-B53C-34105EC9470F}" dt="2023-05-19T08:15:41.859" v="2829" actId="478"/>
          <ac:picMkLst>
            <pc:docMk/>
            <pc:sldMk cId="1125157830" sldId="391"/>
            <ac:picMk id="5" creationId="{00000000-0000-0000-0000-000000000000}"/>
          </ac:picMkLst>
        </pc:picChg>
        <pc:picChg chg="add mod">
          <ac:chgData name="Min-Huang Ho" userId="3b9e8198e6400288" providerId="LiveId" clId="{2545C4F3-89F7-4E53-B53C-34105EC9470F}" dt="2023-05-19T08:15:49.721" v="2830"/>
          <ac:picMkLst>
            <pc:docMk/>
            <pc:sldMk cId="1125157830" sldId="391"/>
            <ac:picMk id="6" creationId="{8DC919F2-A136-A288-A9C4-C1CC225A6817}"/>
          </ac:picMkLst>
        </pc:picChg>
      </pc:sldChg>
      <pc:sldChg chg="modSp add mod">
        <pc:chgData name="Min-Huang Ho" userId="3b9e8198e6400288" providerId="LiveId" clId="{2545C4F3-89F7-4E53-B53C-34105EC9470F}" dt="2023-05-19T07:59:22.797" v="2315" actId="27636"/>
        <pc:sldMkLst>
          <pc:docMk/>
          <pc:sldMk cId="2500803673" sldId="392"/>
        </pc:sldMkLst>
        <pc:spChg chg="mod">
          <ac:chgData name="Min-Huang Ho" userId="3b9e8198e6400288" providerId="LiveId" clId="{2545C4F3-89F7-4E53-B53C-34105EC9470F}" dt="2023-05-19T07:59:22.797" v="2315" actId="27636"/>
          <ac:spMkLst>
            <pc:docMk/>
            <pc:sldMk cId="2500803673" sldId="392"/>
            <ac:spMk id="4" creationId="{00000000-0000-0000-0000-000000000000}"/>
          </ac:spMkLst>
        </pc:spChg>
      </pc:sldChg>
      <pc:sldChg chg="modSp new mod">
        <pc:chgData name="Min-Huang Ho" userId="3b9e8198e6400288" providerId="LiveId" clId="{2545C4F3-89F7-4E53-B53C-34105EC9470F}" dt="2023-05-19T08:14:26.516" v="2818" actId="27636"/>
        <pc:sldMkLst>
          <pc:docMk/>
          <pc:sldMk cId="2710742151" sldId="393"/>
        </pc:sldMkLst>
        <pc:spChg chg="mod">
          <ac:chgData name="Min-Huang Ho" userId="3b9e8198e6400288" providerId="LiveId" clId="{2545C4F3-89F7-4E53-B53C-34105EC9470F}" dt="2023-05-19T08:13:39.385" v="2678"/>
          <ac:spMkLst>
            <pc:docMk/>
            <pc:sldMk cId="2710742151" sldId="393"/>
            <ac:spMk id="2" creationId="{03952C6A-15A6-41CF-C351-AB7667F41256}"/>
          </ac:spMkLst>
        </pc:spChg>
        <pc:spChg chg="mod">
          <ac:chgData name="Min-Huang Ho" userId="3b9e8198e6400288" providerId="LiveId" clId="{2545C4F3-89F7-4E53-B53C-34105EC9470F}" dt="2023-05-19T08:14:26.516" v="2818" actId="27636"/>
          <ac:spMkLst>
            <pc:docMk/>
            <pc:sldMk cId="2710742151" sldId="393"/>
            <ac:spMk id="4" creationId="{E2F984D4-4D7F-47C7-C4BD-93A6D19736E9}"/>
          </ac:spMkLst>
        </pc:spChg>
      </pc:sldChg>
    </pc:docChg>
  </pc:docChgLst>
  <pc:docChgLst>
    <pc:chgData name="Min-Huang Ho" userId="3b9e8198e6400288" providerId="LiveId" clId="{9E9B4C96-99E8-4294-9C21-BE6C417D8017}"/>
    <pc:docChg chg="undo custSel delSld modSld">
      <pc:chgData name="Min-Huang Ho" userId="3b9e8198e6400288" providerId="LiveId" clId="{9E9B4C96-99E8-4294-9C21-BE6C417D8017}" dt="2023-05-15T08:33:45.751" v="2792" actId="20577"/>
      <pc:docMkLst>
        <pc:docMk/>
      </pc:docMkLst>
      <pc:sldChg chg="modSp mod">
        <pc:chgData name="Min-Huang Ho" userId="3b9e8198e6400288" providerId="LiveId" clId="{9E9B4C96-99E8-4294-9C21-BE6C417D8017}" dt="2023-05-15T03:41:09.745" v="83"/>
        <pc:sldMkLst>
          <pc:docMk/>
          <pc:sldMk cId="0" sldId="256"/>
        </pc:sldMkLst>
        <pc:spChg chg="mod">
          <ac:chgData name="Min-Huang Ho" userId="3b9e8198e6400288" providerId="LiveId" clId="{9E9B4C96-99E8-4294-9C21-BE6C417D8017}" dt="2023-05-15T03:41:09.745" v="83"/>
          <ac:spMkLst>
            <pc:docMk/>
            <pc:sldMk cId="0" sldId="256"/>
            <ac:spMk id="3" creationId="{00000000-0000-0000-0000-000000000000}"/>
          </ac:spMkLst>
        </pc:spChg>
      </pc:sldChg>
      <pc:sldChg chg="modSp mod">
        <pc:chgData name="Min-Huang Ho" userId="3b9e8198e6400288" providerId="LiveId" clId="{9E9B4C96-99E8-4294-9C21-BE6C417D8017}" dt="2023-05-15T03:44:22.472" v="221"/>
        <pc:sldMkLst>
          <pc:docMk/>
          <pc:sldMk cId="970042865" sldId="260"/>
        </pc:sldMkLst>
        <pc:spChg chg="mod">
          <ac:chgData name="Min-Huang Ho" userId="3b9e8198e6400288" providerId="LiveId" clId="{9E9B4C96-99E8-4294-9C21-BE6C417D8017}" dt="2023-05-15T03:44:22.472" v="221"/>
          <ac:spMkLst>
            <pc:docMk/>
            <pc:sldMk cId="970042865" sldId="260"/>
            <ac:spMk id="3" creationId="{00000000-0000-0000-0000-000000000000}"/>
          </ac:spMkLst>
        </pc:spChg>
      </pc:sldChg>
      <pc:sldChg chg="modSp mod">
        <pc:chgData name="Min-Huang Ho" userId="3b9e8198e6400288" providerId="LiveId" clId="{9E9B4C96-99E8-4294-9C21-BE6C417D8017}" dt="2023-05-15T03:47:12.149" v="649" actId="1076"/>
        <pc:sldMkLst>
          <pc:docMk/>
          <pc:sldMk cId="2503850280" sldId="261"/>
        </pc:sldMkLst>
        <pc:spChg chg="mod">
          <ac:chgData name="Min-Huang Ho" userId="3b9e8198e6400288" providerId="LiveId" clId="{9E9B4C96-99E8-4294-9C21-BE6C417D8017}" dt="2023-05-15T03:47:12.149" v="649" actId="1076"/>
          <ac:spMkLst>
            <pc:docMk/>
            <pc:sldMk cId="2503850280" sldId="261"/>
            <ac:spMk id="2" creationId="{00000000-0000-0000-0000-000000000000}"/>
          </ac:spMkLst>
        </pc:spChg>
        <pc:spChg chg="mod">
          <ac:chgData name="Min-Huang Ho" userId="3b9e8198e6400288" providerId="LiveId" clId="{9E9B4C96-99E8-4294-9C21-BE6C417D8017}" dt="2023-05-15T03:46:46.589" v="558" actId="20577"/>
          <ac:spMkLst>
            <pc:docMk/>
            <pc:sldMk cId="2503850280" sldId="261"/>
            <ac:spMk id="3" creationId="{00000000-0000-0000-0000-000000000000}"/>
          </ac:spMkLst>
        </pc:spChg>
      </pc:sldChg>
      <pc:sldChg chg="modSp mod">
        <pc:chgData name="Min-Huang Ho" userId="3b9e8198e6400288" providerId="LiveId" clId="{9E9B4C96-99E8-4294-9C21-BE6C417D8017}" dt="2023-05-15T03:47:55.845" v="670" actId="20577"/>
        <pc:sldMkLst>
          <pc:docMk/>
          <pc:sldMk cId="3246337568" sldId="262"/>
        </pc:sldMkLst>
        <pc:spChg chg="mod">
          <ac:chgData name="Min-Huang Ho" userId="3b9e8198e6400288" providerId="LiveId" clId="{9E9B4C96-99E8-4294-9C21-BE6C417D8017}" dt="2023-05-15T03:47:55.845" v="670" actId="20577"/>
          <ac:spMkLst>
            <pc:docMk/>
            <pc:sldMk cId="3246337568" sldId="262"/>
            <ac:spMk id="3" creationId="{00000000-0000-0000-0000-000000000000}"/>
          </ac:spMkLst>
        </pc:spChg>
      </pc:sldChg>
      <pc:sldChg chg="modSp mod">
        <pc:chgData name="Min-Huang Ho" userId="3b9e8198e6400288" providerId="LiveId" clId="{9E9B4C96-99E8-4294-9C21-BE6C417D8017}" dt="2023-05-15T04:23:09.903" v="958" actId="20577"/>
        <pc:sldMkLst>
          <pc:docMk/>
          <pc:sldMk cId="1392043988" sldId="263"/>
        </pc:sldMkLst>
        <pc:spChg chg="mod">
          <ac:chgData name="Min-Huang Ho" userId="3b9e8198e6400288" providerId="LiveId" clId="{9E9B4C96-99E8-4294-9C21-BE6C417D8017}" dt="2023-05-15T04:23:09.903" v="958" actId="20577"/>
          <ac:spMkLst>
            <pc:docMk/>
            <pc:sldMk cId="1392043988" sldId="263"/>
            <ac:spMk id="3" creationId="{00000000-0000-0000-0000-000000000000}"/>
          </ac:spMkLst>
        </pc:spChg>
      </pc:sldChg>
      <pc:sldChg chg="addSp delSp modSp mod">
        <pc:chgData name="Min-Huang Ho" userId="3b9e8198e6400288" providerId="LiveId" clId="{9E9B4C96-99E8-4294-9C21-BE6C417D8017}" dt="2023-05-15T04:24:00.679" v="980" actId="1076"/>
        <pc:sldMkLst>
          <pc:docMk/>
          <pc:sldMk cId="264334393" sldId="264"/>
        </pc:sldMkLst>
        <pc:spChg chg="mod">
          <ac:chgData name="Min-Huang Ho" userId="3b9e8198e6400288" providerId="LiveId" clId="{9E9B4C96-99E8-4294-9C21-BE6C417D8017}" dt="2023-05-15T04:23:31.965" v="972" actId="20577"/>
          <ac:spMkLst>
            <pc:docMk/>
            <pc:sldMk cId="264334393" sldId="264"/>
            <ac:spMk id="3" creationId="{00000000-0000-0000-0000-000000000000}"/>
          </ac:spMkLst>
        </pc:spChg>
        <pc:picChg chg="add mod">
          <ac:chgData name="Min-Huang Ho" userId="3b9e8198e6400288" providerId="LiveId" clId="{9E9B4C96-99E8-4294-9C21-BE6C417D8017}" dt="2023-05-15T04:24:00.679" v="980" actId="1076"/>
          <ac:picMkLst>
            <pc:docMk/>
            <pc:sldMk cId="264334393" sldId="264"/>
            <ac:picMk id="6" creationId="{939AEDE3-B0A6-11A7-BA18-81E4072409EE}"/>
          </ac:picMkLst>
        </pc:picChg>
        <pc:picChg chg="del">
          <ac:chgData name="Min-Huang Ho" userId="3b9e8198e6400288" providerId="LiveId" clId="{9E9B4C96-99E8-4294-9C21-BE6C417D8017}" dt="2023-05-15T04:23:40.491" v="973" actId="478"/>
          <ac:picMkLst>
            <pc:docMk/>
            <pc:sldMk cId="264334393" sldId="264"/>
            <ac:picMk id="1027" creationId="{00000000-0000-0000-0000-000000000000}"/>
          </ac:picMkLst>
        </pc:picChg>
      </pc:sldChg>
      <pc:sldChg chg="modSp mod">
        <pc:chgData name="Min-Huang Ho" userId="3b9e8198e6400288" providerId="LiveId" clId="{9E9B4C96-99E8-4294-9C21-BE6C417D8017}" dt="2023-05-15T04:26:54.427" v="1610"/>
        <pc:sldMkLst>
          <pc:docMk/>
          <pc:sldMk cId="3175665744" sldId="265"/>
        </pc:sldMkLst>
        <pc:spChg chg="mod">
          <ac:chgData name="Min-Huang Ho" userId="3b9e8198e6400288" providerId="LiveId" clId="{9E9B4C96-99E8-4294-9C21-BE6C417D8017}" dt="2023-05-15T04:26:54.427" v="1610"/>
          <ac:spMkLst>
            <pc:docMk/>
            <pc:sldMk cId="3175665744" sldId="265"/>
            <ac:spMk id="3" creationId="{00000000-0000-0000-0000-000000000000}"/>
          </ac:spMkLst>
        </pc:spChg>
      </pc:sldChg>
      <pc:sldChg chg="del">
        <pc:chgData name="Min-Huang Ho" userId="3b9e8198e6400288" providerId="LiveId" clId="{9E9B4C96-99E8-4294-9C21-BE6C417D8017}" dt="2023-05-15T04:24:26.884" v="981" actId="47"/>
        <pc:sldMkLst>
          <pc:docMk/>
          <pc:sldMk cId="1531680871" sldId="266"/>
        </pc:sldMkLst>
      </pc:sldChg>
      <pc:sldChg chg="addSp delSp modSp mod">
        <pc:chgData name="Min-Huang Ho" userId="3b9e8198e6400288" providerId="LiveId" clId="{9E9B4C96-99E8-4294-9C21-BE6C417D8017}" dt="2023-05-15T04:29:11.865" v="1617" actId="1076"/>
        <pc:sldMkLst>
          <pc:docMk/>
          <pc:sldMk cId="4157582269" sldId="267"/>
        </pc:sldMkLst>
        <pc:spChg chg="del mod">
          <ac:chgData name="Min-Huang Ho" userId="3b9e8198e6400288" providerId="LiveId" clId="{9E9B4C96-99E8-4294-9C21-BE6C417D8017}" dt="2023-05-15T04:28:47.177" v="1612" actId="22"/>
          <ac:spMkLst>
            <pc:docMk/>
            <pc:sldMk cId="4157582269" sldId="267"/>
            <ac:spMk id="3" creationId="{00000000-0000-0000-0000-000000000000}"/>
          </ac:spMkLst>
        </pc:spChg>
        <pc:spChg chg="add mod">
          <ac:chgData name="Min-Huang Ho" userId="3b9e8198e6400288" providerId="LiveId" clId="{9E9B4C96-99E8-4294-9C21-BE6C417D8017}" dt="2023-05-15T04:29:01.319" v="1614" actId="478"/>
          <ac:spMkLst>
            <pc:docMk/>
            <pc:sldMk cId="4157582269" sldId="267"/>
            <ac:spMk id="8" creationId="{EEF5FA51-5182-625F-CD48-AC7208FDBCFE}"/>
          </ac:spMkLst>
        </pc:spChg>
        <pc:picChg chg="add del mod ord">
          <ac:chgData name="Min-Huang Ho" userId="3b9e8198e6400288" providerId="LiveId" clId="{9E9B4C96-99E8-4294-9C21-BE6C417D8017}" dt="2023-05-15T04:29:01.319" v="1614" actId="478"/>
          <ac:picMkLst>
            <pc:docMk/>
            <pc:sldMk cId="4157582269" sldId="267"/>
            <ac:picMk id="6" creationId="{F78DA2FE-22D7-EDEC-25BC-D2B24B6AEC5F}"/>
          </ac:picMkLst>
        </pc:picChg>
        <pc:picChg chg="add mod">
          <ac:chgData name="Min-Huang Ho" userId="3b9e8198e6400288" providerId="LiveId" clId="{9E9B4C96-99E8-4294-9C21-BE6C417D8017}" dt="2023-05-15T04:29:11.865" v="1617" actId="1076"/>
          <ac:picMkLst>
            <pc:docMk/>
            <pc:sldMk cId="4157582269" sldId="267"/>
            <ac:picMk id="10" creationId="{79160209-7B8B-2431-E5A8-FDB5F6CC2F27}"/>
          </ac:picMkLst>
        </pc:picChg>
      </pc:sldChg>
      <pc:sldChg chg="modSp mod">
        <pc:chgData name="Min-Huang Ho" userId="3b9e8198e6400288" providerId="LiveId" clId="{9E9B4C96-99E8-4294-9C21-BE6C417D8017}" dt="2023-05-15T04:30:30.416" v="1764" actId="20577"/>
        <pc:sldMkLst>
          <pc:docMk/>
          <pc:sldMk cId="1199136940" sldId="268"/>
        </pc:sldMkLst>
        <pc:spChg chg="mod">
          <ac:chgData name="Min-Huang Ho" userId="3b9e8198e6400288" providerId="LiveId" clId="{9E9B4C96-99E8-4294-9C21-BE6C417D8017}" dt="2023-05-15T04:30:30.416" v="1764" actId="20577"/>
          <ac:spMkLst>
            <pc:docMk/>
            <pc:sldMk cId="1199136940" sldId="268"/>
            <ac:spMk id="5" creationId="{00000000-0000-0000-0000-000000000000}"/>
          </ac:spMkLst>
        </pc:spChg>
      </pc:sldChg>
      <pc:sldChg chg="modSp mod">
        <pc:chgData name="Min-Huang Ho" userId="3b9e8198e6400288" providerId="LiveId" clId="{9E9B4C96-99E8-4294-9C21-BE6C417D8017}" dt="2023-05-15T04:31:59.808" v="1994"/>
        <pc:sldMkLst>
          <pc:docMk/>
          <pc:sldMk cId="3531254402" sldId="269"/>
        </pc:sldMkLst>
        <pc:spChg chg="mod">
          <ac:chgData name="Min-Huang Ho" userId="3b9e8198e6400288" providerId="LiveId" clId="{9E9B4C96-99E8-4294-9C21-BE6C417D8017}" dt="2023-05-15T04:31:59.808" v="1994"/>
          <ac:spMkLst>
            <pc:docMk/>
            <pc:sldMk cId="3531254402" sldId="269"/>
            <ac:spMk id="3" creationId="{00000000-0000-0000-0000-000000000000}"/>
          </ac:spMkLst>
        </pc:spChg>
      </pc:sldChg>
      <pc:sldChg chg="modSp mod">
        <pc:chgData name="Min-Huang Ho" userId="3b9e8198e6400288" providerId="LiveId" clId="{9E9B4C96-99E8-4294-9C21-BE6C417D8017}" dt="2023-05-15T04:35:36.469" v="2212" actId="5793"/>
        <pc:sldMkLst>
          <pc:docMk/>
          <pc:sldMk cId="2757772740" sldId="271"/>
        </pc:sldMkLst>
        <pc:spChg chg="mod">
          <ac:chgData name="Min-Huang Ho" userId="3b9e8198e6400288" providerId="LiveId" clId="{9E9B4C96-99E8-4294-9C21-BE6C417D8017}" dt="2023-05-15T04:35:36.469" v="2212" actId="5793"/>
          <ac:spMkLst>
            <pc:docMk/>
            <pc:sldMk cId="2757772740" sldId="271"/>
            <ac:spMk id="3" creationId="{00000000-0000-0000-0000-000000000000}"/>
          </ac:spMkLst>
        </pc:spChg>
      </pc:sldChg>
      <pc:sldChg chg="modSp mod">
        <pc:chgData name="Min-Huang Ho" userId="3b9e8198e6400288" providerId="LiveId" clId="{9E9B4C96-99E8-4294-9C21-BE6C417D8017}" dt="2023-05-15T04:35:57.996" v="2214" actId="403"/>
        <pc:sldMkLst>
          <pc:docMk/>
          <pc:sldMk cId="4282744255" sldId="272"/>
        </pc:sldMkLst>
        <pc:spChg chg="mod">
          <ac:chgData name="Min-Huang Ho" userId="3b9e8198e6400288" providerId="LiveId" clId="{9E9B4C96-99E8-4294-9C21-BE6C417D8017}" dt="2023-05-15T04:35:57.996" v="2214" actId="403"/>
          <ac:spMkLst>
            <pc:docMk/>
            <pc:sldMk cId="4282744255" sldId="272"/>
            <ac:spMk id="5" creationId="{00000000-0000-0000-0000-000000000000}"/>
          </ac:spMkLst>
        </pc:spChg>
      </pc:sldChg>
      <pc:sldChg chg="modSp mod">
        <pc:chgData name="Min-Huang Ho" userId="3b9e8198e6400288" providerId="LiveId" clId="{9E9B4C96-99E8-4294-9C21-BE6C417D8017}" dt="2023-05-15T04:36:17.447" v="2274" actId="20577"/>
        <pc:sldMkLst>
          <pc:docMk/>
          <pc:sldMk cId="3704696066" sldId="273"/>
        </pc:sldMkLst>
        <pc:spChg chg="mod">
          <ac:chgData name="Min-Huang Ho" userId="3b9e8198e6400288" providerId="LiveId" clId="{9E9B4C96-99E8-4294-9C21-BE6C417D8017}" dt="2023-05-15T04:36:17.447" v="2274" actId="20577"/>
          <ac:spMkLst>
            <pc:docMk/>
            <pc:sldMk cId="3704696066" sldId="273"/>
            <ac:spMk id="3" creationId="{00000000-0000-0000-0000-000000000000}"/>
          </ac:spMkLst>
        </pc:spChg>
      </pc:sldChg>
      <pc:sldChg chg="modSp mod">
        <pc:chgData name="Min-Huang Ho" userId="3b9e8198e6400288" providerId="LiveId" clId="{9E9B4C96-99E8-4294-9C21-BE6C417D8017}" dt="2023-05-15T04:38:22.108" v="2300" actId="12"/>
        <pc:sldMkLst>
          <pc:docMk/>
          <pc:sldMk cId="2991075733" sldId="280"/>
        </pc:sldMkLst>
        <pc:spChg chg="mod">
          <ac:chgData name="Min-Huang Ho" userId="3b9e8198e6400288" providerId="LiveId" clId="{9E9B4C96-99E8-4294-9C21-BE6C417D8017}" dt="2023-05-15T04:38:22.108" v="2300" actId="12"/>
          <ac:spMkLst>
            <pc:docMk/>
            <pc:sldMk cId="2991075733" sldId="280"/>
            <ac:spMk id="3" creationId="{00000000-0000-0000-0000-000000000000}"/>
          </ac:spMkLst>
        </pc:spChg>
      </pc:sldChg>
      <pc:sldChg chg="modSp mod">
        <pc:chgData name="Min-Huang Ho" userId="3b9e8198e6400288" providerId="LiveId" clId="{9E9B4C96-99E8-4294-9C21-BE6C417D8017}" dt="2023-05-15T04:34:28.672" v="2124" actId="20577"/>
        <pc:sldMkLst>
          <pc:docMk/>
          <pc:sldMk cId="0" sldId="322"/>
        </pc:sldMkLst>
        <pc:spChg chg="mod">
          <ac:chgData name="Min-Huang Ho" userId="3b9e8198e6400288" providerId="LiveId" clId="{9E9B4C96-99E8-4294-9C21-BE6C417D8017}" dt="2023-05-15T04:34:28.672" v="2124" actId="20577"/>
          <ac:spMkLst>
            <pc:docMk/>
            <pc:sldMk cId="0" sldId="322"/>
            <ac:spMk id="7" creationId="{00000000-0000-0000-0000-000000000000}"/>
          </ac:spMkLst>
        </pc:spChg>
      </pc:sldChg>
      <pc:sldChg chg="modSp mod">
        <pc:chgData name="Min-Huang Ho" userId="3b9e8198e6400288" providerId="LiveId" clId="{9E9B4C96-99E8-4294-9C21-BE6C417D8017}" dt="2023-05-15T04:37:06.387" v="2292" actId="20577"/>
        <pc:sldMkLst>
          <pc:docMk/>
          <pc:sldMk cId="0" sldId="323"/>
        </pc:sldMkLst>
        <pc:spChg chg="mod">
          <ac:chgData name="Min-Huang Ho" userId="3b9e8198e6400288" providerId="LiveId" clId="{9E9B4C96-99E8-4294-9C21-BE6C417D8017}" dt="2023-05-15T04:36:30.112" v="2276" actId="20577"/>
          <ac:spMkLst>
            <pc:docMk/>
            <pc:sldMk cId="0" sldId="323"/>
            <ac:spMk id="2" creationId="{00000000-0000-0000-0000-000000000000}"/>
          </ac:spMkLst>
        </pc:spChg>
        <pc:spChg chg="mod">
          <ac:chgData name="Min-Huang Ho" userId="3b9e8198e6400288" providerId="LiveId" clId="{9E9B4C96-99E8-4294-9C21-BE6C417D8017}" dt="2023-05-15T04:37:06.387" v="2292" actId="20577"/>
          <ac:spMkLst>
            <pc:docMk/>
            <pc:sldMk cId="0" sldId="323"/>
            <ac:spMk id="4" creationId="{00000000-0000-0000-0000-000000000000}"/>
          </ac:spMkLst>
        </pc:spChg>
      </pc:sldChg>
      <pc:sldChg chg="modSp mod">
        <pc:chgData name="Min-Huang Ho" userId="3b9e8198e6400288" providerId="LiveId" clId="{9E9B4C96-99E8-4294-9C21-BE6C417D8017}" dt="2023-05-15T04:32:42.489" v="2067"/>
        <pc:sldMkLst>
          <pc:docMk/>
          <pc:sldMk cId="3429801676" sldId="326"/>
        </pc:sldMkLst>
        <pc:spChg chg="mod">
          <ac:chgData name="Min-Huang Ho" userId="3b9e8198e6400288" providerId="LiveId" clId="{9E9B4C96-99E8-4294-9C21-BE6C417D8017}" dt="2023-05-15T04:32:42.489" v="2067"/>
          <ac:spMkLst>
            <pc:docMk/>
            <pc:sldMk cId="3429801676" sldId="326"/>
            <ac:spMk id="4" creationId="{00000000-0000-0000-0000-000000000000}"/>
          </ac:spMkLst>
        </pc:spChg>
      </pc:sldChg>
      <pc:sldChg chg="modSp mod">
        <pc:chgData name="Min-Huang Ho" userId="3b9e8198e6400288" providerId="LiveId" clId="{9E9B4C96-99E8-4294-9C21-BE6C417D8017}" dt="2023-05-15T05:03:59.549" v="2305" actId="20577"/>
        <pc:sldMkLst>
          <pc:docMk/>
          <pc:sldMk cId="2759541076" sldId="328"/>
        </pc:sldMkLst>
        <pc:spChg chg="mod">
          <ac:chgData name="Min-Huang Ho" userId="3b9e8198e6400288" providerId="LiveId" clId="{9E9B4C96-99E8-4294-9C21-BE6C417D8017}" dt="2023-05-15T05:03:59.549" v="2305" actId="20577"/>
          <ac:spMkLst>
            <pc:docMk/>
            <pc:sldMk cId="2759541076" sldId="328"/>
            <ac:spMk id="4" creationId="{00000000-0000-0000-0000-000000000000}"/>
          </ac:spMkLst>
        </pc:spChg>
      </pc:sldChg>
      <pc:sldChg chg="modSp mod">
        <pc:chgData name="Min-Huang Ho" userId="3b9e8198e6400288" providerId="LiveId" clId="{9E9B4C96-99E8-4294-9C21-BE6C417D8017}" dt="2023-05-15T05:06:43.682" v="2315"/>
        <pc:sldMkLst>
          <pc:docMk/>
          <pc:sldMk cId="4095302028" sldId="329"/>
        </pc:sldMkLst>
        <pc:spChg chg="mod">
          <ac:chgData name="Min-Huang Ho" userId="3b9e8198e6400288" providerId="LiveId" clId="{9E9B4C96-99E8-4294-9C21-BE6C417D8017}" dt="2023-05-15T05:06:43.682" v="2315"/>
          <ac:spMkLst>
            <pc:docMk/>
            <pc:sldMk cId="4095302028" sldId="329"/>
            <ac:spMk id="4" creationId="{00000000-0000-0000-0000-000000000000}"/>
          </ac:spMkLst>
        </pc:spChg>
      </pc:sldChg>
      <pc:sldChg chg="modSp mod">
        <pc:chgData name="Min-Huang Ho" userId="3b9e8198e6400288" providerId="LiveId" clId="{9E9B4C96-99E8-4294-9C21-BE6C417D8017}" dt="2023-05-15T05:07:18.123" v="2322" actId="20577"/>
        <pc:sldMkLst>
          <pc:docMk/>
          <pc:sldMk cId="262318856" sldId="330"/>
        </pc:sldMkLst>
        <pc:spChg chg="mod">
          <ac:chgData name="Min-Huang Ho" userId="3b9e8198e6400288" providerId="LiveId" clId="{9E9B4C96-99E8-4294-9C21-BE6C417D8017}" dt="2023-05-15T05:07:18.123" v="2322" actId="20577"/>
          <ac:spMkLst>
            <pc:docMk/>
            <pc:sldMk cId="262318856" sldId="330"/>
            <ac:spMk id="4" creationId="{00000000-0000-0000-0000-000000000000}"/>
          </ac:spMkLst>
        </pc:spChg>
      </pc:sldChg>
      <pc:sldChg chg="modSp mod">
        <pc:chgData name="Min-Huang Ho" userId="3b9e8198e6400288" providerId="LiveId" clId="{9E9B4C96-99E8-4294-9C21-BE6C417D8017}" dt="2023-05-15T08:31:55.302" v="2755"/>
        <pc:sldMkLst>
          <pc:docMk/>
          <pc:sldMk cId="981258689" sldId="331"/>
        </pc:sldMkLst>
        <pc:spChg chg="mod">
          <ac:chgData name="Min-Huang Ho" userId="3b9e8198e6400288" providerId="LiveId" clId="{9E9B4C96-99E8-4294-9C21-BE6C417D8017}" dt="2023-05-15T08:31:55.302" v="2755"/>
          <ac:spMkLst>
            <pc:docMk/>
            <pc:sldMk cId="981258689" sldId="331"/>
            <ac:spMk id="4" creationId="{00000000-0000-0000-0000-000000000000}"/>
          </ac:spMkLst>
        </pc:spChg>
      </pc:sldChg>
      <pc:sldChg chg="modSp mod">
        <pc:chgData name="Min-Huang Ho" userId="3b9e8198e6400288" providerId="LiveId" clId="{9E9B4C96-99E8-4294-9C21-BE6C417D8017}" dt="2023-05-15T08:32:03.405" v="2756" actId="20577"/>
        <pc:sldMkLst>
          <pc:docMk/>
          <pc:sldMk cId="430118047" sldId="332"/>
        </pc:sldMkLst>
        <pc:spChg chg="mod">
          <ac:chgData name="Min-Huang Ho" userId="3b9e8198e6400288" providerId="LiveId" clId="{9E9B4C96-99E8-4294-9C21-BE6C417D8017}" dt="2023-05-15T08:32:03.405" v="2756" actId="20577"/>
          <ac:spMkLst>
            <pc:docMk/>
            <pc:sldMk cId="430118047" sldId="332"/>
            <ac:spMk id="4" creationId="{00000000-0000-0000-0000-000000000000}"/>
          </ac:spMkLst>
        </pc:spChg>
      </pc:sldChg>
      <pc:sldChg chg="modSp mod">
        <pc:chgData name="Min-Huang Ho" userId="3b9e8198e6400288" providerId="LiveId" clId="{9E9B4C96-99E8-4294-9C21-BE6C417D8017}" dt="2023-05-15T08:32:13.956" v="2757" actId="20577"/>
        <pc:sldMkLst>
          <pc:docMk/>
          <pc:sldMk cId="1330009608" sldId="333"/>
        </pc:sldMkLst>
        <pc:spChg chg="mod">
          <ac:chgData name="Min-Huang Ho" userId="3b9e8198e6400288" providerId="LiveId" clId="{9E9B4C96-99E8-4294-9C21-BE6C417D8017}" dt="2023-05-15T08:32:13.956" v="2757" actId="20577"/>
          <ac:spMkLst>
            <pc:docMk/>
            <pc:sldMk cId="1330009608" sldId="333"/>
            <ac:spMk id="4" creationId="{00000000-0000-0000-0000-000000000000}"/>
          </ac:spMkLst>
        </pc:spChg>
      </pc:sldChg>
      <pc:sldChg chg="modSp mod">
        <pc:chgData name="Min-Huang Ho" userId="3b9e8198e6400288" providerId="LiveId" clId="{9E9B4C96-99E8-4294-9C21-BE6C417D8017}" dt="2023-05-15T08:32:38.039" v="2761" actId="20577"/>
        <pc:sldMkLst>
          <pc:docMk/>
          <pc:sldMk cId="1315201935" sldId="334"/>
        </pc:sldMkLst>
        <pc:spChg chg="mod">
          <ac:chgData name="Min-Huang Ho" userId="3b9e8198e6400288" providerId="LiveId" clId="{9E9B4C96-99E8-4294-9C21-BE6C417D8017}" dt="2023-05-15T08:32:38.039" v="2761" actId="20577"/>
          <ac:spMkLst>
            <pc:docMk/>
            <pc:sldMk cId="1315201935" sldId="334"/>
            <ac:spMk id="4" creationId="{00000000-0000-0000-0000-000000000000}"/>
          </ac:spMkLst>
        </pc:spChg>
      </pc:sldChg>
      <pc:sldChg chg="modSp mod">
        <pc:chgData name="Min-Huang Ho" userId="3b9e8198e6400288" providerId="LiveId" clId="{9E9B4C96-99E8-4294-9C21-BE6C417D8017}" dt="2023-05-15T08:32:58.024" v="2763" actId="27636"/>
        <pc:sldMkLst>
          <pc:docMk/>
          <pc:sldMk cId="965177180" sldId="335"/>
        </pc:sldMkLst>
        <pc:spChg chg="mod">
          <ac:chgData name="Min-Huang Ho" userId="3b9e8198e6400288" providerId="LiveId" clId="{9E9B4C96-99E8-4294-9C21-BE6C417D8017}" dt="2023-05-15T08:32:58.024" v="2763" actId="27636"/>
          <ac:spMkLst>
            <pc:docMk/>
            <pc:sldMk cId="965177180" sldId="335"/>
            <ac:spMk id="4" creationId="{00000000-0000-0000-0000-000000000000}"/>
          </ac:spMkLst>
        </pc:spChg>
      </pc:sldChg>
      <pc:sldChg chg="modSp mod">
        <pc:chgData name="Min-Huang Ho" userId="3b9e8198e6400288" providerId="LiveId" clId="{9E9B4C96-99E8-4294-9C21-BE6C417D8017}" dt="2023-05-15T08:33:45.751" v="2792" actId="20577"/>
        <pc:sldMkLst>
          <pc:docMk/>
          <pc:sldMk cId="1835465539" sldId="336"/>
        </pc:sldMkLst>
        <pc:spChg chg="mod">
          <ac:chgData name="Min-Huang Ho" userId="3b9e8198e6400288" providerId="LiveId" clId="{9E9B4C96-99E8-4294-9C21-BE6C417D8017}" dt="2023-05-15T08:33:45.751" v="2792" actId="20577"/>
          <ac:spMkLst>
            <pc:docMk/>
            <pc:sldMk cId="1835465539" sldId="33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E2433-649F-42E5-AECB-94990831C40A}" type="datetimeFigureOut">
              <a:rPr lang="zh-TW" altLang="en-US" smtClean="0"/>
              <a:pPr/>
              <a:t>2023/5/19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FE99C-3BAC-4305-ABBB-3890AB1B4510}" type="slidenum">
              <a:rPr lang="zh-TW" altLang="en-US" smtClean="0"/>
              <a:pPr/>
              <a:t>‹#›</a:t>
            </a:fld>
            <a:endParaRPr lang="zh-TW" altLang="en-US"/>
          </a:p>
        </p:txBody>
      </p:sp>
    </p:spTree>
    <p:extLst>
      <p:ext uri="{BB962C8B-B14F-4D97-AF65-F5344CB8AC3E}">
        <p14:creationId xmlns:p14="http://schemas.microsoft.com/office/powerpoint/2010/main" val="280819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標題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p:txBody>
          <a:bodyPr/>
          <a:lstStyle/>
          <a:p>
            <a:fld id="{DF19C816-D38B-498E-804E-00D02760FC7A}" type="datetime1">
              <a:rPr lang="zh-TW" altLang="en-US" smtClean="0"/>
              <a:pPr/>
              <a:t>2023/5/19</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7" name="直線接點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橢圓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橢圓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投影片編號版面配置區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8" name="標題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BFF116A9-7278-4674-BCA0-66C5F066EB15}" type="datetime1">
              <a:rPr lang="zh-TW" altLang="en-US" smtClean="0"/>
              <a:pPr/>
              <a:t>2023/5/19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69E457D-EE12-4164-8E32-9DDD40A95892}"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線接點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橢圓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6915912" y="3009901"/>
            <a:ext cx="457200" cy="441325"/>
          </a:xfrm>
        </p:spPr>
        <p:txBody>
          <a:bodyPr/>
          <a:lstStyle/>
          <a:p>
            <a:fld id="{369E457D-EE12-4164-8E32-9DDD40A95892}" type="slidenum">
              <a:rPr lang="zh-TW" altLang="en-US" smtClean="0"/>
              <a:pPr/>
              <a:t>‹#›</a:t>
            </a:fld>
            <a:endParaRPr lang="zh-TW" altLang="en-US"/>
          </a:p>
        </p:txBody>
      </p:sp>
      <p:sp>
        <p:nvSpPr>
          <p:cNvPr id="3" name="直排文字版面配置區 2"/>
          <p:cNvSpPr>
            <a:spLocks noGrp="1"/>
          </p:cNvSpPr>
          <p:nvPr>
            <p:ph type="body" orient="vert" idx="1"/>
          </p:nvPr>
        </p:nvSpPr>
        <p:spPr>
          <a:xfrm>
            <a:off x="304800" y="304800"/>
            <a:ext cx="6553200" cy="5821366"/>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97D0AF00-ACBD-4185-8358-D82955DAF0D3}" type="datetime1">
              <a:rPr lang="zh-TW" altLang="en-US" smtClean="0"/>
              <a:pPr/>
              <a:t>2023/5/19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2" name="直排標題 1"/>
          <p:cNvSpPr>
            <a:spLocks noGrp="1"/>
          </p:cNvSpPr>
          <p:nvPr>
            <p:ph type="title" orient="vert"/>
          </p:nvPr>
        </p:nvSpPr>
        <p:spPr>
          <a:xfrm>
            <a:off x="7391400" y="304801"/>
            <a:ext cx="1447800" cy="5851525"/>
          </a:xfrm>
        </p:spPr>
        <p:txBody>
          <a:bodyPr vert="eaVert"/>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accent3">
                    <a:shade val="75000"/>
                  </a:schemeClr>
                </a:solidFill>
              </a:defRPr>
            </a:lvl1p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fld id="{E16BAABA-C288-41C0-9D8E-87773CE9488B}" type="datetime1">
              <a:rPr lang="zh-TW" altLang="en-US" smtClean="0"/>
              <a:pPr/>
              <a:t>2023/5/19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4361688" y="1026372"/>
            <a:ext cx="457200" cy="441325"/>
          </a:xfrm>
        </p:spPr>
        <p:txBody>
          <a:bodyPr/>
          <a:lstStyle/>
          <a:p>
            <a:fld id="{369E457D-EE12-4164-8E32-9DDD40A95892}" type="slidenum">
              <a:rPr lang="zh-TW" altLang="en-US" smtClean="0"/>
              <a:pPr/>
              <a:t>‹#›</a:t>
            </a:fld>
            <a:endParaRPr lang="zh-TW" altLang="en-US"/>
          </a:p>
        </p:txBody>
      </p:sp>
      <p:sp>
        <p:nvSpPr>
          <p:cNvPr id="8" name="內容版面配置區 7"/>
          <p:cNvSpPr>
            <a:spLocks noGrp="1"/>
          </p:cNvSpPr>
          <p:nvPr>
            <p:ph sz="quarter" idx="1"/>
          </p:nvPr>
        </p:nvSpPr>
        <p:spPr>
          <a:xfrm>
            <a:off x="301752" y="1527048"/>
            <a:ext cx="850392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頁尾版面配置區 4"/>
          <p:cNvSpPr>
            <a:spLocks noGrp="1"/>
          </p:cNvSpPr>
          <p:nvPr>
            <p:ph type="ftr" sz="quarter" idx="11"/>
          </p:nvPr>
        </p:nvSpPr>
        <p:spPr/>
        <p:txBody>
          <a:bodyPr/>
          <a:lstStyle/>
          <a:p>
            <a:endParaRPr lang="zh-TW" altLang="en-US"/>
          </a:p>
        </p:txBody>
      </p:sp>
      <p:sp>
        <p:nvSpPr>
          <p:cNvPr id="4" name="日期版面配置區 3"/>
          <p:cNvSpPr>
            <a:spLocks noGrp="1"/>
          </p:cNvSpPr>
          <p:nvPr>
            <p:ph type="dt" sz="half" idx="10"/>
          </p:nvPr>
        </p:nvSpPr>
        <p:spPr/>
        <p:txBody>
          <a:bodyPr/>
          <a:lstStyle/>
          <a:p>
            <a:fld id="{E6F79EFE-5102-4BAD-A377-702F02C2814E}" type="datetime1">
              <a:rPr lang="zh-TW" altLang="en-US" smtClean="0"/>
              <a:pPr/>
              <a:t>2023/5/19</a:t>
            </a:fld>
            <a:endParaRPr lang="zh-TW" altLang="en-US"/>
          </a:p>
        </p:txBody>
      </p:sp>
      <p:sp>
        <p:nvSpPr>
          <p:cNvPr id="8" name="直線接點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橢圓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2" name="標題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534400" cy="758952"/>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a:xfrm>
            <a:off x="5791200" y="6409944"/>
            <a:ext cx="3044952" cy="365760"/>
          </a:xfrm>
        </p:spPr>
        <p:txBody>
          <a:bodyPr/>
          <a:lstStyle/>
          <a:p>
            <a:fld id="{240F5BD8-68CC-49A6-B769-229D3FACB86C}" type="datetime1">
              <a:rPr lang="zh-TW" altLang="en-US" smtClean="0"/>
              <a:pPr/>
              <a:t>2023/5/19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69E457D-EE12-4164-8E32-9DDD40A95892}" type="slidenum">
              <a:rPr lang="zh-TW" altLang="en-US" smtClean="0"/>
              <a:pPr/>
              <a:t>‹#›</a:t>
            </a:fld>
            <a:endParaRPr lang="zh-TW" altLang="en-US"/>
          </a:p>
        </p:txBody>
      </p:sp>
      <p:sp>
        <p:nvSpPr>
          <p:cNvPr id="8" name="直線接點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內容版面配置區 9"/>
          <p:cNvSpPr>
            <a:spLocks noGrp="1"/>
          </p:cNvSpPr>
          <p:nvPr>
            <p:ph sz="half" idx="1"/>
          </p:nvPr>
        </p:nvSpPr>
        <p:spPr>
          <a:xfrm>
            <a:off x="301752"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內容版面配置區 11"/>
          <p:cNvSpPr>
            <a:spLocks noGrp="1"/>
          </p:cNvSpPr>
          <p:nvPr>
            <p:ph sz="half" idx="2"/>
          </p:nvPr>
        </p:nvSpPr>
        <p:spPr>
          <a:xfrm>
            <a:off x="4800600"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1">
        <a:schemeClr val="bg2"/>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fld id="{C95C3C99-9A5D-4B12-8519-BF3493FEA3BD}" type="datetime1">
              <a:rPr lang="zh-TW" altLang="en-US" smtClean="0"/>
              <a:pPr/>
              <a:t>2023/5/19</a:t>
            </a:fld>
            <a:endParaRPr lang="zh-TW" altLang="en-US"/>
          </a:p>
        </p:txBody>
      </p:sp>
      <p:sp>
        <p:nvSpPr>
          <p:cNvPr id="8" name="頁尾版面配置區 7"/>
          <p:cNvSpPr>
            <a:spLocks noGrp="1"/>
          </p:cNvSpPr>
          <p:nvPr>
            <p:ph type="ftr" sz="quarter" idx="11"/>
          </p:nvPr>
        </p:nvSpPr>
        <p:spPr>
          <a:xfrm>
            <a:off x="304800" y="6409944"/>
            <a:ext cx="3581400" cy="365760"/>
          </a:xfrm>
        </p:spPr>
        <p:txBody>
          <a:bodyPr/>
          <a:lstStyle/>
          <a:p>
            <a:endParaRPr lang="zh-TW" altLang="en-US"/>
          </a:p>
        </p:txBody>
      </p:sp>
      <p:sp>
        <p:nvSpPr>
          <p:cNvPr id="15" name="直線接點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內容版面配置區 23"/>
          <p:cNvSpPr>
            <a:spLocks noGrp="1"/>
          </p:cNvSpPr>
          <p:nvPr>
            <p:ph sz="quarter" idx="2"/>
          </p:nvPr>
        </p:nvSpPr>
        <p:spPr>
          <a:xfrm>
            <a:off x="301752" y="2471383"/>
            <a:ext cx="4041648" cy="3818404"/>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6" name="內容版面配置區 25"/>
          <p:cNvSpPr>
            <a:spLocks noGrp="1"/>
          </p:cNvSpPr>
          <p:nvPr>
            <p:ph sz="quarter" idx="4"/>
          </p:nvPr>
        </p:nvSpPr>
        <p:spPr>
          <a:xfrm>
            <a:off x="4800600" y="2471383"/>
            <a:ext cx="4038600" cy="3822192"/>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5" name="橢圓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橢圓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投影片編號版面配置區 8"/>
          <p:cNvSpPr>
            <a:spLocks noGrp="1"/>
          </p:cNvSpPr>
          <p:nvPr>
            <p:ph type="sldNum" sz="quarter" idx="12"/>
          </p:nvPr>
        </p:nvSpPr>
        <p:spPr>
          <a:xfrm>
            <a:off x="4343400" y="1042416"/>
            <a:ext cx="457200" cy="441325"/>
          </a:xfrm>
        </p:spPr>
        <p:txBody>
          <a:bodyPr/>
          <a:lstStyle>
            <a:lvl1pPr algn="ctr">
              <a:defRPr/>
            </a:lvl1pPr>
          </a:lstStyle>
          <a:p>
            <a:fld id="{369E457D-EE12-4164-8E32-9DDD40A95892}" type="slidenum">
              <a:rPr lang="zh-TW" altLang="en-US" smtClean="0"/>
              <a:pPr/>
              <a:t>‹#›</a:t>
            </a:fld>
            <a:endParaRPr lang="zh-TW" altLang="en-US"/>
          </a:p>
        </p:txBody>
      </p:sp>
      <p:sp>
        <p:nvSpPr>
          <p:cNvPr id="23" name="標題 22"/>
          <p:cNvSpPr>
            <a:spLocks noGrp="1"/>
          </p:cNvSpPr>
          <p:nvPr>
            <p:ph type="title"/>
          </p:nvPr>
        </p:nvSpPr>
        <p:spPr/>
        <p:txBody>
          <a:bodyPr rtlCol="0" anchor="b" anchorCtr="0"/>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C0C1B973-9C4C-43B9-BBC9-7D038B5E66BB}" type="datetime1">
              <a:rPr lang="zh-TW" altLang="en-US" smtClean="0"/>
              <a:pPr/>
              <a:t>2023/5/19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a:xfrm>
            <a:off x="4343400" y="1036020"/>
            <a:ext cx="457200" cy="441325"/>
          </a:xfrm>
        </p:spPr>
        <p:txBody>
          <a:bodyPr/>
          <a:lstStyle/>
          <a:p>
            <a:fld id="{369E457D-EE12-4164-8E32-9DDD40A95892}"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版面配置區 1"/>
          <p:cNvSpPr>
            <a:spLocks noGrp="1"/>
          </p:cNvSpPr>
          <p:nvPr>
            <p:ph type="dt" sz="half" idx="10"/>
          </p:nvPr>
        </p:nvSpPr>
        <p:spPr/>
        <p:txBody>
          <a:bodyPr/>
          <a:lstStyle/>
          <a:p>
            <a:fld id="{E3A2E384-56FB-46D9-B267-C20E836A8212}" type="datetime1">
              <a:rPr lang="zh-TW" altLang="en-US" smtClean="0"/>
              <a:pPr/>
              <a:t>2023/5/19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69E457D-EE12-4164-8E32-9DDD40A95892}"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線接點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內容版面配置區 19"/>
          <p:cNvSpPr>
            <a:spLocks noGrp="1"/>
          </p:cNvSpPr>
          <p:nvPr>
            <p:ph sz="quarter" idx="1"/>
          </p:nvPr>
        </p:nvSpPr>
        <p:spPr>
          <a:xfrm>
            <a:off x="3124200" y="685800"/>
            <a:ext cx="5638800" cy="5410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0" name="橢圓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p:txBody>
          <a:bodyPr/>
          <a:lstStyle/>
          <a:p>
            <a:fld id="{33A25C06-3635-48B4-9326-561BB1229EEB}" type="datetime1">
              <a:rPr lang="zh-TW" altLang="en-US" smtClean="0"/>
              <a:pPr/>
              <a:t>2023/5/19</a:t>
            </a:fld>
            <a:endParaRPr lang="zh-TW" altLang="en-US"/>
          </a:p>
        </p:txBody>
      </p:sp>
      <p:sp>
        <p:nvSpPr>
          <p:cNvPr id="6" name="頁尾版面配置區 5"/>
          <p:cNvSpPr>
            <a:spLocks noGrp="1"/>
          </p:cNvSpPr>
          <p:nvPr>
            <p:ph type="ftr" sz="quarter" idx="11"/>
          </p:nvPr>
        </p:nvSpPr>
        <p:spPr>
          <a:xfrm>
            <a:off x="301752" y="6410848"/>
            <a:ext cx="3383280" cy="365760"/>
          </a:xfrm>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1" name="直線接點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橢圓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橢圓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p>
            <a:fld id="{369E457D-EE12-4164-8E32-9DDD40A95892}" type="slidenum">
              <a:rPr lang="zh-TW" altLang="en-US" smtClean="0"/>
              <a:pPr/>
              <a:t>‹#›</a:t>
            </a:fld>
            <a:endParaRPr lang="zh-TW" altLang="en-US"/>
          </a:p>
        </p:txBody>
      </p:sp>
      <p:sp>
        <p:nvSpPr>
          <p:cNvPr id="2" name="標題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3000375" y="609600"/>
            <a:ext cx="5867400" cy="4267200"/>
          </a:xfrm>
        </p:spPr>
        <p:txBody>
          <a:bodyPr/>
          <a:lstStyle>
            <a:lvl1pPr marL="0" indent="0">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a:xfrm>
            <a:off x="5788152" y="6404984"/>
            <a:ext cx="3044952" cy="365760"/>
          </a:xfrm>
        </p:spPr>
        <p:txBody>
          <a:bodyPr/>
          <a:lstStyle/>
          <a:p>
            <a:fld id="{BA9F43BE-0941-4E88-B57D-D38DECBCB997}" type="datetime1">
              <a:rPr lang="zh-TW" altLang="en-US" smtClean="0"/>
              <a:pPr/>
              <a:t>2023/5/19</a:t>
            </a:fld>
            <a:endParaRPr lang="zh-TW" altLang="en-US"/>
          </a:p>
        </p:txBody>
      </p:sp>
      <p:sp>
        <p:nvSpPr>
          <p:cNvPr id="6" name="頁尾版面配置區 5"/>
          <p:cNvSpPr>
            <a:spLocks noGrp="1"/>
          </p:cNvSpPr>
          <p:nvPr>
            <p:ph type="ftr" sz="quarter" idx="11"/>
          </p:nvPr>
        </p:nvSpPr>
        <p:spPr>
          <a:xfrm>
            <a:off x="301752" y="6410848"/>
            <a:ext cx="3584448" cy="365760"/>
          </a:xfrm>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版面配置區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3E7C058-3467-44CD-AC53-31F205DF3CA0}" type="datetime1">
              <a:rPr lang="zh-TW" altLang="en-US" smtClean="0"/>
              <a:pPr/>
              <a:t>2023/5/19</a:t>
            </a:fld>
            <a:endParaRPr lang="zh-TW" altLang="en-US"/>
          </a:p>
        </p:txBody>
      </p:sp>
      <p:sp>
        <p:nvSpPr>
          <p:cNvPr id="3" name="頁尾版面配置區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TW"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線接點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橢圓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69E457D-EE12-4164-8E32-9DDD40A95892}" type="slidenum">
              <a:rPr lang="zh-TW" altLang="en-US" smtClean="0"/>
              <a:pPr/>
              <a:t>‹#›</a:t>
            </a:fld>
            <a:endParaRPr lang="zh-TW" altLang="en-US"/>
          </a:p>
        </p:txBody>
      </p:sp>
      <p:sp>
        <p:nvSpPr>
          <p:cNvPr id="22" name="標題版面配置區 21"/>
          <p:cNvSpPr>
            <a:spLocks noGrp="1"/>
          </p:cNvSpPr>
          <p:nvPr>
            <p:ph type="title"/>
          </p:nvPr>
        </p:nvSpPr>
        <p:spPr>
          <a:xfrm>
            <a:off x="301752" y="228600"/>
            <a:ext cx="8534400" cy="758952"/>
          </a:xfrm>
          <a:prstGeom prst="rect">
            <a:avLst/>
          </a:prstGeom>
        </p:spPr>
        <p:txBody>
          <a:bodyPr vert="horz" anchor="b">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000/adm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192.168.161.131:8000/post/baigui01"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192.168.161.131:8000/"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markdown.tw/"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203902" y="4077072"/>
            <a:ext cx="6736196" cy="576064"/>
          </a:xfrm>
        </p:spPr>
        <p:txBody>
          <a:bodyPr>
            <a:normAutofit/>
          </a:bodyPr>
          <a:lstStyle/>
          <a:p>
            <a:r>
              <a:rPr lang="zh-TW" altLang="en-US" sz="2400">
                <a:latin typeface="+mj-ea"/>
                <a:ea typeface="+mj-ea"/>
              </a:rPr>
              <a:t>活用</a:t>
            </a:r>
            <a:r>
              <a:rPr lang="en-US" altLang="zh-TW" sz="2400">
                <a:latin typeface="+mj-ea"/>
                <a:ea typeface="+mj-ea"/>
              </a:rPr>
              <a:t>Django4</a:t>
            </a:r>
            <a:r>
              <a:rPr lang="zh-TW" altLang="en-US" sz="2400">
                <a:latin typeface="+mj-ea"/>
                <a:ea typeface="+mj-ea"/>
              </a:rPr>
              <a:t>建構動態網站的</a:t>
            </a:r>
            <a:r>
              <a:rPr lang="en-US" altLang="zh-TW" sz="2400" dirty="0">
                <a:latin typeface="+mj-ea"/>
                <a:ea typeface="+mj-ea"/>
              </a:rPr>
              <a:t>16</a:t>
            </a:r>
            <a:r>
              <a:rPr lang="zh-TW" altLang="en-US" sz="2400" dirty="0">
                <a:latin typeface="+mj-ea"/>
                <a:ea typeface="+mj-ea"/>
              </a:rPr>
              <a:t>堂課 </a:t>
            </a:r>
          </a:p>
        </p:txBody>
      </p:sp>
      <p:sp>
        <p:nvSpPr>
          <p:cNvPr id="2" name="標題 1"/>
          <p:cNvSpPr>
            <a:spLocks noGrp="1"/>
          </p:cNvSpPr>
          <p:nvPr>
            <p:ph type="ctrTitle"/>
          </p:nvPr>
        </p:nvSpPr>
        <p:spPr/>
        <p:txBody>
          <a:bodyPr>
            <a:normAutofit/>
          </a:bodyPr>
          <a:lstStyle/>
          <a:p>
            <a:r>
              <a:rPr lang="zh-TW" altLang="en-US" dirty="0"/>
              <a:t>第二堂</a:t>
            </a:r>
            <a:br>
              <a:rPr lang="en-US" altLang="zh-TW" dirty="0"/>
            </a:br>
            <a:r>
              <a:rPr lang="en-US" altLang="zh-TW" dirty="0"/>
              <a:t>Django</a:t>
            </a:r>
            <a:r>
              <a:rPr lang="zh-TW" altLang="zh-TW" dirty="0"/>
              <a:t>網站快速入門</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599"/>
            <a:ext cx="8503920" cy="797773"/>
          </a:xfrm>
        </p:spPr>
        <p:txBody>
          <a:bodyPr>
            <a:normAutofit/>
          </a:bodyPr>
          <a:lstStyle/>
          <a:p>
            <a:r>
              <a:rPr lang="en-US" altLang="zh-TW" dirty="0"/>
              <a:t>Django</a:t>
            </a:r>
            <a:r>
              <a:rPr lang="zh-TW" altLang="zh-TW" dirty="0"/>
              <a:t>資料夾與檔案解析</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10</a:t>
            </a:fld>
            <a:endParaRPr lang="zh-TW" altLang="en-US"/>
          </a:p>
        </p:txBody>
      </p:sp>
      <p:sp>
        <p:nvSpPr>
          <p:cNvPr id="8" name="內容版面配置區 7">
            <a:extLst>
              <a:ext uri="{FF2B5EF4-FFF2-40B4-BE49-F238E27FC236}">
                <a16:creationId xmlns:a16="http://schemas.microsoft.com/office/drawing/2014/main" id="{EEF5FA51-5182-625F-CD48-AC7208FDBCFE}"/>
              </a:ext>
            </a:extLst>
          </p:cNvPr>
          <p:cNvSpPr>
            <a:spLocks noGrp="1"/>
          </p:cNvSpPr>
          <p:nvPr>
            <p:ph sz="quarter" idx="1"/>
          </p:nvPr>
        </p:nvSpPr>
        <p:spPr/>
        <p:txBody>
          <a:bodyPr/>
          <a:lstStyle/>
          <a:p>
            <a:endParaRPr lang="zh-TW" altLang="en-US"/>
          </a:p>
        </p:txBody>
      </p:sp>
      <p:pic>
        <p:nvPicPr>
          <p:cNvPr id="10" name="圖片 9">
            <a:extLst>
              <a:ext uri="{FF2B5EF4-FFF2-40B4-BE49-F238E27FC236}">
                <a16:creationId xmlns:a16="http://schemas.microsoft.com/office/drawing/2014/main" id="{79160209-7B8B-2431-E5A8-FDB5F6CC2F27}"/>
              </a:ext>
            </a:extLst>
          </p:cNvPr>
          <p:cNvPicPr>
            <a:picLocks noChangeAspect="1"/>
          </p:cNvPicPr>
          <p:nvPr/>
        </p:nvPicPr>
        <p:blipFill>
          <a:blip r:embed="rId2"/>
          <a:stretch>
            <a:fillRect/>
          </a:stretch>
        </p:blipFill>
        <p:spPr>
          <a:xfrm>
            <a:off x="233772" y="1628800"/>
            <a:ext cx="8676456" cy="4807676"/>
          </a:xfrm>
          <a:prstGeom prst="rect">
            <a:avLst/>
          </a:prstGeom>
        </p:spPr>
      </p:pic>
    </p:spTree>
    <p:extLst>
      <p:ext uri="{BB962C8B-B14F-4D97-AF65-F5344CB8AC3E}">
        <p14:creationId xmlns:p14="http://schemas.microsoft.com/office/powerpoint/2010/main" val="415758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編輯</a:t>
            </a:r>
            <a:r>
              <a:rPr lang="en-US" altLang="zh-TW" dirty="0"/>
              <a:t>settings.py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11</a:t>
            </a:fld>
            <a:endParaRPr lang="zh-TW" altLang="en-US"/>
          </a:p>
        </p:txBody>
      </p:sp>
      <p:sp>
        <p:nvSpPr>
          <p:cNvPr id="5" name="內容版面配置區 4"/>
          <p:cNvSpPr>
            <a:spLocks noGrp="1"/>
          </p:cNvSpPr>
          <p:nvPr>
            <p:ph sz="quarter" idx="1"/>
          </p:nvPr>
        </p:nvSpPr>
        <p:spPr/>
        <p:txBody>
          <a:bodyPr>
            <a:normAutofit lnSpcReduction="10000"/>
          </a:bodyPr>
          <a:lstStyle/>
          <a:p>
            <a:r>
              <a:rPr lang="zh-TW" altLang="en-US" sz="2400"/>
              <a:t>允許所有的電腦來訪：</a:t>
            </a:r>
            <a:endParaRPr lang="en-US" altLang="zh-TW" sz="2400"/>
          </a:p>
          <a:p>
            <a:pPr marL="274320" lvl="1" indent="0">
              <a:buNone/>
            </a:pPr>
            <a:r>
              <a:rPr lang="en-US" altLang="zh-TW" sz="1900"/>
              <a:t>ALLOWED_HOSTS = ['*']</a:t>
            </a:r>
          </a:p>
          <a:p>
            <a:r>
              <a:rPr lang="zh-TW" altLang="zh-TW" sz="2400"/>
              <a:t>把</a:t>
            </a:r>
            <a:r>
              <a:rPr lang="zh-TW" altLang="zh-TW" sz="2400" dirty="0"/>
              <a:t>我們建立的</a:t>
            </a:r>
            <a:r>
              <a:rPr lang="en-US" altLang="zh-TW" sz="2400"/>
              <a:t>APP</a:t>
            </a:r>
            <a:r>
              <a:rPr lang="zh-TW" altLang="zh-TW" sz="2400"/>
              <a:t>模組</a:t>
            </a:r>
            <a:r>
              <a:rPr lang="en-US" altLang="zh-TW" sz="2400"/>
              <a:t>mysite</a:t>
            </a:r>
            <a:r>
              <a:rPr lang="zh-TW" altLang="zh-TW" sz="2400"/>
              <a:t>加</a:t>
            </a:r>
            <a:r>
              <a:rPr lang="zh-TW" altLang="zh-TW" sz="2400" dirty="0"/>
              <a:t>進去：（在</a:t>
            </a:r>
            <a:r>
              <a:rPr lang="en-US" altLang="zh-TW" sz="2400" dirty="0"/>
              <a:t>settings.py</a:t>
            </a:r>
            <a:r>
              <a:rPr lang="zh-TW" altLang="zh-TW" sz="2400"/>
              <a:t>的</a:t>
            </a:r>
            <a:r>
              <a:rPr lang="en-US" altLang="zh-TW" sz="2400"/>
              <a:t>INSTALLED_</a:t>
            </a:r>
            <a:r>
              <a:rPr lang="en-US" altLang="zh-TW" sz="2400" dirty="0"/>
              <a:t>APPS</a:t>
            </a:r>
            <a:r>
              <a:rPr lang="zh-TW" altLang="zh-TW" sz="2400" dirty="0"/>
              <a:t>串列中）</a:t>
            </a:r>
            <a:endParaRPr lang="en-US" altLang="zh-TW" sz="2400" dirty="0"/>
          </a:p>
          <a:p>
            <a:pPr marL="274320" lvl="1" indent="0">
              <a:buNone/>
            </a:pPr>
            <a:r>
              <a:rPr lang="en-US" altLang="zh-TW" sz="2000" dirty="0"/>
              <a:t>INSTALLED_APPS = [</a:t>
            </a:r>
          </a:p>
          <a:p>
            <a:pPr marL="274320" lvl="1" indent="0">
              <a:buNone/>
            </a:pPr>
            <a:r>
              <a:rPr lang="en-US" altLang="zh-TW" sz="2000" dirty="0"/>
              <a:t>    '</a:t>
            </a:r>
            <a:r>
              <a:rPr lang="en-US" altLang="zh-TW" sz="2000" dirty="0" err="1"/>
              <a:t>django.contrib.admin</a:t>
            </a:r>
            <a:r>
              <a:rPr lang="en-US" altLang="zh-TW" sz="2000" dirty="0"/>
              <a:t>',</a:t>
            </a:r>
          </a:p>
          <a:p>
            <a:pPr marL="274320" lvl="1" indent="0">
              <a:buNone/>
            </a:pPr>
            <a:r>
              <a:rPr lang="en-US" altLang="zh-TW" sz="2000" dirty="0"/>
              <a:t>    '</a:t>
            </a:r>
            <a:r>
              <a:rPr lang="en-US" altLang="zh-TW" sz="2000" dirty="0" err="1"/>
              <a:t>django.contrib.auth</a:t>
            </a:r>
            <a:r>
              <a:rPr lang="en-US" altLang="zh-TW" sz="2000" dirty="0"/>
              <a:t>',</a:t>
            </a:r>
          </a:p>
          <a:p>
            <a:pPr marL="274320" lvl="1" indent="0">
              <a:buNone/>
            </a:pPr>
            <a:r>
              <a:rPr lang="en-US" altLang="zh-TW" sz="2000" dirty="0"/>
              <a:t>    '</a:t>
            </a:r>
            <a:r>
              <a:rPr lang="en-US" altLang="zh-TW" sz="2000" dirty="0" err="1"/>
              <a:t>django.contrib.contenttypes</a:t>
            </a:r>
            <a:r>
              <a:rPr lang="en-US" altLang="zh-TW" sz="2000" dirty="0"/>
              <a:t>',</a:t>
            </a:r>
          </a:p>
          <a:p>
            <a:pPr marL="274320" lvl="1" indent="0">
              <a:buNone/>
            </a:pPr>
            <a:r>
              <a:rPr lang="en-US" altLang="zh-TW" sz="2000" dirty="0"/>
              <a:t>    '</a:t>
            </a:r>
            <a:r>
              <a:rPr lang="en-US" altLang="zh-TW" sz="2000" dirty="0" err="1"/>
              <a:t>django.contrib.sessions</a:t>
            </a:r>
            <a:r>
              <a:rPr lang="en-US" altLang="zh-TW" sz="2000" dirty="0"/>
              <a:t>',</a:t>
            </a:r>
          </a:p>
          <a:p>
            <a:pPr marL="274320" lvl="1" indent="0">
              <a:buNone/>
            </a:pPr>
            <a:r>
              <a:rPr lang="en-US" altLang="zh-TW" sz="2000" dirty="0"/>
              <a:t>    '</a:t>
            </a:r>
            <a:r>
              <a:rPr lang="en-US" altLang="zh-TW" sz="2000" dirty="0" err="1"/>
              <a:t>django.contrib.messages</a:t>
            </a:r>
            <a:r>
              <a:rPr lang="en-US" altLang="zh-TW" sz="2000" dirty="0"/>
              <a:t>',</a:t>
            </a:r>
          </a:p>
          <a:p>
            <a:pPr marL="274320" lvl="1" indent="0">
              <a:buNone/>
            </a:pPr>
            <a:r>
              <a:rPr lang="en-US" altLang="zh-TW" sz="2000" dirty="0"/>
              <a:t>    '</a:t>
            </a:r>
            <a:r>
              <a:rPr lang="en-US" altLang="zh-TW" sz="2000" dirty="0" err="1"/>
              <a:t>django.contrib.staticfiles</a:t>
            </a:r>
            <a:r>
              <a:rPr lang="en-US" altLang="zh-TW" sz="2000" dirty="0"/>
              <a:t>',</a:t>
            </a:r>
          </a:p>
          <a:p>
            <a:pPr marL="274320" lvl="1" indent="0">
              <a:buNone/>
            </a:pPr>
            <a:r>
              <a:rPr lang="en-US" altLang="zh-TW" sz="2000"/>
              <a:t>    'mysite',</a:t>
            </a:r>
            <a:endParaRPr lang="en-US" altLang="zh-TW" sz="2000" dirty="0"/>
          </a:p>
          <a:p>
            <a:pPr marL="274320" lvl="1" indent="0">
              <a:buNone/>
            </a:pPr>
            <a:r>
              <a:rPr lang="en-US" altLang="zh-TW" sz="2000" dirty="0"/>
              <a:t>]</a:t>
            </a:r>
          </a:p>
          <a:p>
            <a:pPr lvl="1"/>
            <a:endParaRPr lang="zh-TW" altLang="en-US" sz="1500" dirty="0"/>
          </a:p>
        </p:txBody>
      </p:sp>
    </p:spTree>
    <p:extLst>
      <p:ext uri="{BB962C8B-B14F-4D97-AF65-F5344CB8AC3E}">
        <p14:creationId xmlns:p14="http://schemas.microsoft.com/office/powerpoint/2010/main" val="119913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編輯</a:t>
            </a:r>
            <a:r>
              <a:rPr lang="en-US" altLang="zh-TW" dirty="0"/>
              <a:t>settings.py</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12</a:t>
            </a:fld>
            <a:endParaRPr lang="zh-TW" altLang="en-US"/>
          </a:p>
        </p:txBody>
      </p:sp>
      <p:sp>
        <p:nvSpPr>
          <p:cNvPr id="3" name="內容版面配置區 2"/>
          <p:cNvSpPr>
            <a:spLocks noGrp="1"/>
          </p:cNvSpPr>
          <p:nvPr>
            <p:ph sz="quarter" idx="1"/>
          </p:nvPr>
        </p:nvSpPr>
        <p:spPr/>
        <p:txBody>
          <a:bodyPr>
            <a:normAutofit/>
          </a:bodyPr>
          <a:lstStyle/>
          <a:p>
            <a:r>
              <a:rPr lang="zh-TW" altLang="en-US" sz="2400" dirty="0"/>
              <a:t>修改時區設定</a:t>
            </a:r>
            <a:r>
              <a:rPr lang="zh-TW" altLang="zh-TW" sz="2400" dirty="0"/>
              <a:t>，如下所示：</a:t>
            </a:r>
            <a:endParaRPr lang="en-US" altLang="zh-TW" sz="2400" dirty="0"/>
          </a:p>
          <a:p>
            <a:pPr lvl="1"/>
            <a:r>
              <a:rPr lang="en-US" altLang="zh-TW" sz="1900" dirty="0"/>
              <a:t>LANGUAGE_CODE </a:t>
            </a:r>
            <a:r>
              <a:rPr lang="en-US" altLang="zh-TW" sz="1900"/>
              <a:t>= 'zh-hant</a:t>
            </a:r>
            <a:r>
              <a:rPr lang="en-US" altLang="zh-TW" sz="1900" dirty="0"/>
              <a:t>'</a:t>
            </a:r>
          </a:p>
          <a:p>
            <a:pPr lvl="1"/>
            <a:r>
              <a:rPr lang="en-US" altLang="zh-TW" sz="1900" dirty="0"/>
              <a:t>TIME_ZONE = 'Asia/Taipei'</a:t>
            </a:r>
          </a:p>
          <a:p>
            <a:r>
              <a:rPr lang="zh-TW" altLang="en-US" sz="2400"/>
              <a:t>儲存</a:t>
            </a:r>
            <a:r>
              <a:rPr lang="en-US" altLang="zh-TW" sz="2400"/>
              <a:t>settings.py</a:t>
            </a:r>
            <a:r>
              <a:rPr lang="zh-TW" altLang="en-US" sz="2400"/>
              <a:t>，然後執行以下兩行指令：</a:t>
            </a:r>
            <a:endParaRPr lang="en-US" altLang="zh-TW" sz="2400"/>
          </a:p>
          <a:p>
            <a:pPr lvl="1"/>
            <a:r>
              <a:rPr lang="en-US" altLang="zh-TW" sz="2400"/>
              <a:t>python manage.py makemigrations</a:t>
            </a:r>
          </a:p>
          <a:p>
            <a:pPr lvl="1"/>
            <a:r>
              <a:rPr lang="en-US" altLang="zh-TW" sz="2400"/>
              <a:t>python manage.py migrate</a:t>
            </a:r>
          </a:p>
          <a:p>
            <a:r>
              <a:rPr lang="zh-TW" altLang="zh-TW" sz="2400"/>
              <a:t>預設</a:t>
            </a:r>
            <a:r>
              <a:rPr lang="zh-TW" altLang="zh-TW" sz="2400" dirty="0"/>
              <a:t>的情形下，</a:t>
            </a:r>
            <a:r>
              <a:rPr lang="en-US" altLang="zh-TW" sz="2400" dirty="0"/>
              <a:t>Django</a:t>
            </a:r>
            <a:r>
              <a:rPr lang="zh-TW" altLang="zh-TW" sz="2400" dirty="0"/>
              <a:t>會使用</a:t>
            </a:r>
            <a:r>
              <a:rPr lang="en-US" altLang="zh-TW" sz="2400" dirty="0"/>
              <a:t>SQLite</a:t>
            </a:r>
            <a:r>
              <a:rPr lang="zh-TW" altLang="zh-TW" sz="2400" dirty="0"/>
              <a:t>來儲存資料庫的內容，在我們</a:t>
            </a:r>
            <a:r>
              <a:rPr lang="zh-TW" altLang="zh-TW" sz="2400"/>
              <a:t>使用以</a:t>
            </a:r>
            <a:r>
              <a:rPr lang="zh-TW" altLang="en-US" sz="2400"/>
              <a:t>上兩個</a:t>
            </a:r>
            <a:r>
              <a:rPr lang="zh-TW" altLang="zh-TW" sz="2400"/>
              <a:t>命令</a:t>
            </a:r>
            <a:r>
              <a:rPr lang="zh-TW" altLang="zh-TW" sz="2400" dirty="0"/>
              <a:t>的時候，即會產生一個叫做</a:t>
            </a:r>
            <a:r>
              <a:rPr lang="en-US" altLang="zh-TW" sz="2400" dirty="0"/>
              <a:t>db.sqlite3</a:t>
            </a:r>
            <a:r>
              <a:rPr lang="zh-TW" altLang="zh-TW" sz="2400"/>
              <a:t>的檔案</a:t>
            </a:r>
            <a:r>
              <a:rPr lang="zh-TW" altLang="en-US" sz="2400"/>
              <a:t>。</a:t>
            </a:r>
            <a:endParaRPr lang="en-US" altLang="zh-TW" sz="2400" dirty="0"/>
          </a:p>
          <a:p>
            <a:pPr lvl="1"/>
            <a:endParaRPr lang="zh-TW" altLang="zh-TW" sz="2800" dirty="0"/>
          </a:p>
          <a:p>
            <a:pPr marL="0" indent="0">
              <a:buNone/>
            </a:pPr>
            <a:endParaRPr lang="zh-TW" altLang="en-US" dirty="0"/>
          </a:p>
        </p:txBody>
      </p:sp>
    </p:spTree>
    <p:extLst>
      <p:ext uri="{BB962C8B-B14F-4D97-AF65-F5344CB8AC3E}">
        <p14:creationId xmlns:p14="http://schemas.microsoft.com/office/powerpoint/2010/main" val="353125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資料庫與</a:t>
            </a:r>
            <a:r>
              <a:rPr lang="en-US" altLang="zh-TW" dirty="0"/>
              <a:t>Django</a:t>
            </a:r>
            <a:r>
              <a:rPr lang="zh-TW" altLang="zh-TW" dirty="0"/>
              <a:t>的關係</a:t>
            </a:r>
            <a:endParaRPr lang="zh-TW" altLang="en-US" dirty="0"/>
          </a:p>
        </p:txBody>
      </p:sp>
      <p:sp>
        <p:nvSpPr>
          <p:cNvPr id="3" name="內容版面配置區 2"/>
          <p:cNvSpPr>
            <a:spLocks noGrp="1"/>
          </p:cNvSpPr>
          <p:nvPr>
            <p:ph sz="quarter" idx="1"/>
          </p:nvPr>
        </p:nvSpPr>
        <p:spPr>
          <a:xfrm>
            <a:off x="301752" y="1527048"/>
            <a:ext cx="8534400" cy="4782272"/>
          </a:xfrm>
        </p:spPr>
        <p:txBody>
          <a:bodyPr>
            <a:normAutofit/>
          </a:bodyPr>
          <a:lstStyle/>
          <a:p>
            <a:r>
              <a:rPr lang="zh-TW" altLang="zh-TW" dirty="0"/>
              <a:t>預設的情況下，</a:t>
            </a:r>
            <a:r>
              <a:rPr lang="en-US" altLang="zh-TW" dirty="0"/>
              <a:t>Django</a:t>
            </a:r>
            <a:r>
              <a:rPr lang="zh-TW" altLang="zh-TW" dirty="0"/>
              <a:t>的資料庫是以</a:t>
            </a:r>
            <a:r>
              <a:rPr lang="en-US" altLang="zh-TW" dirty="0"/>
              <a:t>Model</a:t>
            </a:r>
            <a:r>
              <a:rPr lang="zh-TW" altLang="zh-TW" dirty="0"/>
              <a:t>的方式來操作</a:t>
            </a:r>
            <a:endParaRPr lang="en-US" altLang="zh-TW" dirty="0"/>
          </a:p>
          <a:p>
            <a:r>
              <a:rPr lang="zh-TW" altLang="zh-TW" dirty="0"/>
              <a:t>程式中不直接面對資料庫以及資料表</a:t>
            </a:r>
            <a:endParaRPr lang="en-US" altLang="zh-TW" dirty="0"/>
          </a:p>
          <a:p>
            <a:r>
              <a:rPr lang="zh-TW" altLang="zh-TW" dirty="0"/>
              <a:t>以</a:t>
            </a:r>
            <a:r>
              <a:rPr lang="en-US" altLang="zh-TW" dirty="0"/>
              <a:t>class</a:t>
            </a:r>
            <a:r>
              <a:rPr lang="zh-TW" altLang="zh-TW" dirty="0"/>
              <a:t>類別的方式先建立出</a:t>
            </a:r>
            <a:r>
              <a:rPr lang="en-US" altLang="zh-TW" dirty="0"/>
              <a:t>Model</a:t>
            </a:r>
            <a:r>
              <a:rPr lang="zh-TW" altLang="zh-TW" dirty="0"/>
              <a:t>，然後再透過對</a:t>
            </a:r>
            <a:r>
              <a:rPr lang="en-US" altLang="zh-TW" dirty="0"/>
              <a:t>Model</a:t>
            </a:r>
            <a:r>
              <a:rPr lang="zh-TW" altLang="zh-TW" dirty="0"/>
              <a:t>的操作，達到操作資料庫的目的</a:t>
            </a:r>
            <a:endParaRPr lang="en-US" altLang="zh-TW" dirty="0"/>
          </a:p>
          <a:p>
            <a:r>
              <a:rPr lang="zh-TW" altLang="zh-TW" dirty="0"/>
              <a:t>好處是把程式和資料庫之間的關係以一層中介層來做為連接的介面</a:t>
            </a:r>
            <a:endParaRPr lang="en-US" altLang="zh-TW" dirty="0"/>
          </a:p>
          <a:p>
            <a:r>
              <a:rPr lang="zh-TW" altLang="zh-TW" dirty="0"/>
              <a:t>日後如需要更換資料庫系統，就可以不需要更動到程式</a:t>
            </a:r>
            <a:r>
              <a:rPr lang="zh-TW" altLang="zh-TW"/>
              <a:t>的內容</a:t>
            </a:r>
            <a:r>
              <a:rPr lang="zh-TW" altLang="en-US"/>
              <a:t>，只要修改</a:t>
            </a:r>
            <a:r>
              <a:rPr lang="en-US" altLang="zh-TW"/>
              <a:t>settings.py</a:t>
            </a:r>
            <a:r>
              <a:rPr lang="zh-TW" altLang="en-US"/>
              <a:t>中關於資料庫的設定即可</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13</a:t>
            </a:fld>
            <a:endParaRPr lang="zh-TW" altLang="en-US"/>
          </a:p>
        </p:txBody>
      </p:sp>
    </p:spTree>
    <p:extLst>
      <p:ext uri="{BB962C8B-B14F-4D97-AF65-F5344CB8AC3E}">
        <p14:creationId xmlns:p14="http://schemas.microsoft.com/office/powerpoint/2010/main" val="1303265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資料庫與</a:t>
            </a:r>
            <a:r>
              <a:rPr lang="en-US" altLang="zh-TW" dirty="0"/>
              <a:t>Django</a:t>
            </a:r>
            <a:r>
              <a:rPr lang="zh-TW" altLang="zh-TW" dirty="0"/>
              <a:t>的關係</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14</a:t>
            </a:fld>
            <a:endParaRPr lang="zh-TW" altLang="en-US"/>
          </a:p>
        </p:txBody>
      </p:sp>
      <p:sp>
        <p:nvSpPr>
          <p:cNvPr id="4" name="內容版面配置區 3"/>
          <p:cNvSpPr>
            <a:spLocks noGrp="1"/>
          </p:cNvSpPr>
          <p:nvPr>
            <p:ph sz="quarter" idx="1"/>
          </p:nvPr>
        </p:nvSpPr>
        <p:spPr/>
        <p:txBody>
          <a:bodyPr/>
          <a:lstStyle/>
          <a:p>
            <a:r>
              <a:rPr lang="zh-TW" altLang="zh-TW" dirty="0"/>
              <a:t>在</a:t>
            </a:r>
            <a:r>
              <a:rPr lang="en-US" altLang="zh-TW" dirty="0"/>
              <a:t>Django</a:t>
            </a:r>
            <a:r>
              <a:rPr lang="zh-TW" altLang="zh-TW" dirty="0"/>
              <a:t>要使用資料庫，有以下的幾個步驟：</a:t>
            </a:r>
          </a:p>
          <a:p>
            <a:pPr lvl="1"/>
            <a:r>
              <a:rPr lang="zh-TW" altLang="zh-TW" sz="2400" dirty="0"/>
              <a:t>在</a:t>
            </a:r>
            <a:r>
              <a:rPr lang="en-US" altLang="zh-TW" sz="2400" dirty="0"/>
              <a:t>models.py</a:t>
            </a:r>
            <a:r>
              <a:rPr lang="zh-TW" altLang="zh-TW" sz="2400" dirty="0"/>
              <a:t>中定義所需要使用的類別（繼承自</a:t>
            </a:r>
            <a:r>
              <a:rPr lang="en-US" altLang="zh-TW" sz="2400" dirty="0" err="1"/>
              <a:t>models.Model</a:t>
            </a:r>
            <a:r>
              <a:rPr lang="zh-TW" altLang="zh-TW" sz="2400" dirty="0"/>
              <a:t>）</a:t>
            </a:r>
          </a:p>
          <a:p>
            <a:pPr lvl="1"/>
            <a:r>
              <a:rPr lang="zh-TW" altLang="zh-TW" sz="2400" dirty="0"/>
              <a:t>詳細地設定每一個在類別中的變數，亦即資料表中的每</a:t>
            </a:r>
            <a:r>
              <a:rPr lang="zh-TW" altLang="zh-TW" sz="2400"/>
              <a:t>一個欄位</a:t>
            </a:r>
            <a:r>
              <a:rPr lang="zh-TW" altLang="en-US" sz="2400"/>
              <a:t>的名稱以及其資料型態</a:t>
            </a:r>
            <a:endParaRPr lang="zh-TW" altLang="zh-TW" sz="2400" dirty="0"/>
          </a:p>
          <a:p>
            <a:pPr lvl="1"/>
            <a:r>
              <a:rPr lang="zh-TW" altLang="zh-TW" sz="2400" dirty="0"/>
              <a:t>使用</a:t>
            </a:r>
            <a:r>
              <a:rPr lang="en-US" altLang="zh-TW" sz="2400" dirty="0"/>
              <a:t>python manage.</a:t>
            </a:r>
            <a:r>
              <a:rPr lang="en-US" altLang="zh-TW" sz="2400"/>
              <a:t>py makemigrations</a:t>
            </a:r>
            <a:r>
              <a:rPr lang="zh-TW" altLang="zh-TW" sz="2400"/>
              <a:t>建立</a:t>
            </a:r>
            <a:r>
              <a:rPr lang="zh-TW" altLang="zh-TW" sz="2400" dirty="0"/>
              <a:t>資料庫和</a:t>
            </a:r>
            <a:r>
              <a:rPr lang="en-US" altLang="zh-TW" sz="2400" dirty="0"/>
              <a:t>Django</a:t>
            </a:r>
            <a:r>
              <a:rPr lang="zh-TW" altLang="zh-TW" sz="2400" dirty="0"/>
              <a:t>間的</a:t>
            </a:r>
            <a:r>
              <a:rPr lang="zh-TW" altLang="zh-TW" sz="2400"/>
              <a:t>中介檔案</a:t>
            </a:r>
            <a:r>
              <a:rPr lang="zh-TW" altLang="en-US" sz="2400"/>
              <a:t>（放在</a:t>
            </a:r>
            <a:r>
              <a:rPr lang="en-US" altLang="zh-TW" sz="2400"/>
              <a:t>migrations</a:t>
            </a:r>
            <a:r>
              <a:rPr lang="zh-TW" altLang="en-US" sz="2400"/>
              <a:t>資料夾中）</a:t>
            </a:r>
            <a:endParaRPr lang="zh-TW" altLang="zh-TW" sz="2400" dirty="0"/>
          </a:p>
          <a:p>
            <a:pPr lvl="1"/>
            <a:r>
              <a:rPr lang="zh-TW" altLang="zh-TW" sz="2400" dirty="0"/>
              <a:t>使用</a:t>
            </a:r>
            <a:r>
              <a:rPr lang="en-US" altLang="zh-TW" sz="2400" dirty="0"/>
              <a:t>python manage.py migrate</a:t>
            </a:r>
            <a:r>
              <a:rPr lang="zh-TW" altLang="zh-TW" sz="2400" dirty="0"/>
              <a:t>同步更新資料庫的內容</a:t>
            </a:r>
          </a:p>
          <a:p>
            <a:pPr lvl="1"/>
            <a:r>
              <a:rPr lang="zh-TW" altLang="zh-TW" sz="2400" dirty="0"/>
              <a:t>在程式中使用</a:t>
            </a:r>
            <a:r>
              <a:rPr lang="en-US" altLang="zh-TW" sz="2400" dirty="0"/>
              <a:t>Python</a:t>
            </a:r>
            <a:r>
              <a:rPr lang="zh-TW" altLang="zh-TW" sz="2400" dirty="0"/>
              <a:t>的方法操作所定義的資料類別，等於是在操作資料庫中的資料表</a:t>
            </a:r>
          </a:p>
          <a:p>
            <a:endParaRPr lang="zh-TW" altLang="en-US" dirty="0"/>
          </a:p>
        </p:txBody>
      </p:sp>
    </p:spTree>
    <p:extLst>
      <p:ext uri="{BB962C8B-B14F-4D97-AF65-F5344CB8AC3E}">
        <p14:creationId xmlns:p14="http://schemas.microsoft.com/office/powerpoint/2010/main" val="342980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zh-TW" dirty="0"/>
              <a:t>定義資料模型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15</a:t>
            </a:fld>
            <a:endParaRPr lang="zh-TW" altLang="en-US"/>
          </a:p>
        </p:txBody>
      </p:sp>
      <p:sp>
        <p:nvSpPr>
          <p:cNvPr id="7" name="內容版面配置區 6"/>
          <p:cNvSpPr>
            <a:spLocks noGrp="1"/>
          </p:cNvSpPr>
          <p:nvPr>
            <p:ph sz="quarter" idx="1"/>
          </p:nvPr>
        </p:nvSpPr>
        <p:spPr>
          <a:xfrm>
            <a:off x="301752" y="1527048"/>
            <a:ext cx="8534400" cy="4782272"/>
          </a:xfrm>
        </p:spPr>
        <p:txBody>
          <a:bodyPr>
            <a:normAutofit fontScale="92500" lnSpcReduction="20000"/>
          </a:bodyPr>
          <a:lstStyle/>
          <a:p>
            <a:r>
              <a:rPr lang="zh-TW" altLang="zh-TW" dirty="0"/>
              <a:t>在本堂課中的</a:t>
            </a:r>
            <a:r>
              <a:rPr lang="en-US" altLang="zh-TW" dirty="0" err="1"/>
              <a:t>mblog</a:t>
            </a:r>
            <a:r>
              <a:rPr lang="zh-TW" altLang="zh-TW" dirty="0"/>
              <a:t>需要一個用來儲存文章的資料表，所以，就需要</a:t>
            </a:r>
            <a:r>
              <a:rPr lang="zh-TW" altLang="zh-TW"/>
              <a:t>修改</a:t>
            </a:r>
            <a:r>
              <a:rPr lang="en-US" altLang="zh-TW"/>
              <a:t>mysite</a:t>
            </a:r>
            <a:r>
              <a:rPr lang="en-US" altLang="zh-TW" dirty="0"/>
              <a:t>/models.py</a:t>
            </a:r>
            <a:r>
              <a:rPr lang="zh-TW" altLang="zh-TW"/>
              <a:t>的內容</a:t>
            </a:r>
            <a:endParaRPr lang="en-US" altLang="zh-TW"/>
          </a:p>
          <a:p>
            <a:endParaRPr lang="en-US" altLang="zh-TW" dirty="0"/>
          </a:p>
          <a:p>
            <a:pPr marL="274320" lvl="1" indent="0">
              <a:buNone/>
            </a:pPr>
            <a:r>
              <a:rPr lang="en-US" altLang="zh-TW" dirty="0"/>
              <a:t>from </a:t>
            </a:r>
            <a:r>
              <a:rPr lang="en-US" altLang="zh-TW" dirty="0" err="1"/>
              <a:t>django.db</a:t>
            </a:r>
            <a:r>
              <a:rPr lang="en-US" altLang="zh-TW" dirty="0"/>
              <a:t> import models</a:t>
            </a:r>
          </a:p>
          <a:p>
            <a:pPr marL="274320" lvl="1" indent="0">
              <a:buNone/>
            </a:pPr>
            <a:r>
              <a:rPr lang="en-US" altLang="zh-TW"/>
              <a:t>class </a:t>
            </a:r>
            <a:r>
              <a:rPr lang="en-US" altLang="zh-TW" dirty="0"/>
              <a:t>Post(</a:t>
            </a:r>
            <a:r>
              <a:rPr lang="en-US" altLang="zh-TW" dirty="0" err="1"/>
              <a:t>models.Model</a:t>
            </a:r>
            <a:r>
              <a:rPr lang="en-US" altLang="zh-TW" dirty="0"/>
              <a:t>):</a:t>
            </a:r>
          </a:p>
          <a:p>
            <a:pPr marL="274320" lvl="1" indent="0">
              <a:buNone/>
            </a:pPr>
            <a:r>
              <a:rPr lang="en-US" altLang="zh-TW" dirty="0"/>
              <a:t>    title = </a:t>
            </a:r>
            <a:r>
              <a:rPr lang="en-US" altLang="zh-TW" dirty="0" err="1"/>
              <a:t>models.CharField</a:t>
            </a:r>
            <a:r>
              <a:rPr lang="en-US" altLang="zh-TW" dirty="0"/>
              <a:t>(</a:t>
            </a:r>
            <a:r>
              <a:rPr lang="en-US" altLang="zh-TW" dirty="0" err="1"/>
              <a:t>max_length</a:t>
            </a:r>
            <a:r>
              <a:rPr lang="en-US" altLang="zh-TW" dirty="0"/>
              <a:t>=200)</a:t>
            </a:r>
          </a:p>
          <a:p>
            <a:pPr marL="274320" lvl="1" indent="0">
              <a:buNone/>
            </a:pPr>
            <a:r>
              <a:rPr lang="en-US" altLang="zh-TW" dirty="0"/>
              <a:t>    slug = </a:t>
            </a:r>
            <a:r>
              <a:rPr lang="en-US" altLang="zh-TW" dirty="0" err="1"/>
              <a:t>models.CharField</a:t>
            </a:r>
            <a:r>
              <a:rPr lang="en-US" altLang="zh-TW" dirty="0"/>
              <a:t>(</a:t>
            </a:r>
            <a:r>
              <a:rPr lang="en-US" altLang="zh-TW" dirty="0" err="1"/>
              <a:t>max_length</a:t>
            </a:r>
            <a:r>
              <a:rPr lang="en-US" altLang="zh-TW" dirty="0"/>
              <a:t>=200)</a:t>
            </a:r>
          </a:p>
          <a:p>
            <a:pPr marL="274320" lvl="1" indent="0">
              <a:buNone/>
            </a:pPr>
            <a:r>
              <a:rPr lang="en-US" altLang="zh-TW" dirty="0"/>
              <a:t>    body = </a:t>
            </a:r>
            <a:r>
              <a:rPr lang="en-US" altLang="zh-TW" dirty="0" err="1"/>
              <a:t>models.TextField</a:t>
            </a:r>
            <a:r>
              <a:rPr lang="en-US" altLang="zh-TW" dirty="0"/>
              <a:t>()</a:t>
            </a:r>
          </a:p>
          <a:p>
            <a:pPr marL="274320" lvl="1" indent="0">
              <a:buNone/>
            </a:pPr>
            <a:r>
              <a:rPr lang="en-US" altLang="zh-TW" dirty="0"/>
              <a:t>    </a:t>
            </a:r>
            <a:r>
              <a:rPr lang="en-US" altLang="zh-TW" dirty="0" err="1"/>
              <a:t>pub_date</a:t>
            </a:r>
            <a:r>
              <a:rPr lang="en-US" altLang="zh-TW" dirty="0"/>
              <a:t> = </a:t>
            </a:r>
            <a:r>
              <a:rPr lang="en-US" altLang="zh-TW" dirty="0" err="1"/>
              <a:t>models.</a:t>
            </a:r>
            <a:r>
              <a:rPr lang="en-US" altLang="zh-TW" err="1"/>
              <a:t>DateTimeField</a:t>
            </a:r>
            <a:r>
              <a:rPr lang="en-US" altLang="zh-TW"/>
              <a:t>(auto_now_add=True)</a:t>
            </a:r>
            <a:endParaRPr lang="en-US" altLang="zh-TW" dirty="0"/>
          </a:p>
          <a:p>
            <a:pPr marL="274320" lvl="1" indent="0">
              <a:buNone/>
            </a:pPr>
            <a:endParaRPr lang="en-US" altLang="zh-TW" dirty="0"/>
          </a:p>
          <a:p>
            <a:pPr marL="274320" lvl="1" indent="0">
              <a:buNone/>
            </a:pPr>
            <a:r>
              <a:rPr lang="en-US" altLang="zh-TW" dirty="0"/>
              <a:t>    class Meta:</a:t>
            </a:r>
          </a:p>
          <a:p>
            <a:pPr marL="274320" lvl="1" indent="0">
              <a:buNone/>
            </a:pPr>
            <a:r>
              <a:rPr lang="en-US" altLang="zh-TW" dirty="0"/>
              <a:t>        ordering = ('-</a:t>
            </a:r>
            <a:r>
              <a:rPr lang="en-US" altLang="zh-TW" dirty="0" err="1"/>
              <a:t>pub_date</a:t>
            </a:r>
            <a:r>
              <a:rPr lang="en-US" altLang="zh-TW" dirty="0"/>
              <a:t>',)</a:t>
            </a:r>
          </a:p>
          <a:p>
            <a:pPr marL="274320" lvl="1" indent="0">
              <a:buNone/>
            </a:pPr>
            <a:endParaRPr lang="en-US" altLang="zh-TW" dirty="0"/>
          </a:p>
          <a:p>
            <a:pPr marL="274320" lvl="1" indent="0">
              <a:buNone/>
            </a:pPr>
            <a:r>
              <a:rPr lang="en-US" altLang="zh-TW" dirty="0"/>
              <a:t>    </a:t>
            </a:r>
            <a:r>
              <a:rPr lang="en-US" altLang="zh-TW" dirty="0" err="1"/>
              <a:t>def</a:t>
            </a:r>
            <a:r>
              <a:rPr lang="en-US" altLang="zh-TW" dirty="0"/>
              <a:t> __</a:t>
            </a:r>
            <a:r>
              <a:rPr lang="en-US" altLang="zh-TW" dirty="0" err="1"/>
              <a:t>str</a:t>
            </a:r>
            <a:r>
              <a:rPr lang="en-US" altLang="zh-TW" dirty="0"/>
              <a:t>__(self):</a:t>
            </a:r>
          </a:p>
          <a:p>
            <a:pPr marL="274320" lvl="1" indent="0">
              <a:buNone/>
            </a:pPr>
            <a:r>
              <a:rPr lang="en-US" altLang="zh-TW" dirty="0"/>
              <a:t>        return </a:t>
            </a:r>
            <a:r>
              <a:rPr lang="en-US" altLang="zh-TW" dirty="0" err="1"/>
              <a:t>self</a:t>
            </a:r>
            <a:r>
              <a:rPr lang="en-US" altLang="zh-TW" err="1"/>
              <a:t>.</a:t>
            </a:r>
            <a:r>
              <a:rPr lang="en-US" altLang="zh-TW"/>
              <a:t>title</a:t>
            </a:r>
            <a:endParaRPr lang="en-US" altLang="zh-TW"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定義資料模型</a:t>
            </a:r>
            <a:endParaRPr lang="zh-TW" altLang="en-US" dirty="0"/>
          </a:p>
        </p:txBody>
      </p:sp>
      <p:sp>
        <p:nvSpPr>
          <p:cNvPr id="3" name="內容版面配置區 2"/>
          <p:cNvSpPr>
            <a:spLocks noGrp="1"/>
          </p:cNvSpPr>
          <p:nvPr>
            <p:ph sz="quarter" idx="1"/>
          </p:nvPr>
        </p:nvSpPr>
        <p:spPr>
          <a:xfrm>
            <a:off x="301752" y="1527048"/>
            <a:ext cx="8534400" cy="4926288"/>
          </a:xfrm>
        </p:spPr>
        <p:txBody>
          <a:bodyPr>
            <a:noAutofit/>
          </a:bodyPr>
          <a:lstStyle/>
          <a:p>
            <a:r>
              <a:rPr lang="zh-TW" altLang="zh-TW" sz="2400" dirty="0"/>
              <a:t>讓此模型生效，需執行</a:t>
            </a:r>
            <a:r>
              <a:rPr lang="zh-TW" altLang="zh-TW" sz="2400"/>
              <a:t>以下指令：</a:t>
            </a:r>
            <a:endParaRPr lang="en-US" altLang="zh-TW" sz="2400" dirty="0"/>
          </a:p>
          <a:p>
            <a:pPr marL="274320" lvl="1" indent="0">
              <a:buNone/>
            </a:pPr>
            <a:r>
              <a:rPr lang="en-US" altLang="zh-TW" sz="2000">
                <a:solidFill>
                  <a:srgbClr val="FF0000"/>
                </a:solidFill>
              </a:rPr>
              <a:t>python </a:t>
            </a:r>
            <a:r>
              <a:rPr lang="en-US" altLang="zh-TW" sz="2000" dirty="0">
                <a:solidFill>
                  <a:srgbClr val="FF0000"/>
                </a:solidFill>
              </a:rPr>
              <a:t>manage.</a:t>
            </a:r>
            <a:r>
              <a:rPr lang="en-US" altLang="zh-TW" sz="2000">
                <a:solidFill>
                  <a:srgbClr val="FF0000"/>
                </a:solidFill>
              </a:rPr>
              <a:t>py makemigrations</a:t>
            </a:r>
            <a:endParaRPr lang="en-US" altLang="zh-TW" sz="2000" dirty="0">
              <a:solidFill>
                <a:srgbClr val="FF0000"/>
              </a:solidFill>
            </a:endParaRPr>
          </a:p>
          <a:p>
            <a:pPr lvl="1"/>
            <a:r>
              <a:rPr lang="en-US" altLang="zh-TW" sz="2000" dirty="0"/>
              <a:t>Migrations </a:t>
            </a:r>
            <a:r>
              <a:rPr lang="en-US" altLang="zh-TW" sz="2000"/>
              <a:t>for 'mysite</a:t>
            </a:r>
            <a:r>
              <a:rPr lang="en-US" altLang="zh-TW" sz="2000" dirty="0"/>
              <a:t>':</a:t>
            </a:r>
          </a:p>
          <a:p>
            <a:pPr lvl="1"/>
            <a:r>
              <a:rPr lang="en-US" altLang="zh-TW" sz="2000" dirty="0"/>
              <a:t>  0001_initial.py:</a:t>
            </a:r>
          </a:p>
          <a:p>
            <a:pPr lvl="1"/>
            <a:r>
              <a:rPr lang="en-US" altLang="zh-TW" sz="2000" dirty="0"/>
              <a:t>    - Create model Post</a:t>
            </a:r>
          </a:p>
          <a:p>
            <a:pPr marL="274320" lvl="1" indent="0">
              <a:buNone/>
            </a:pPr>
            <a:r>
              <a:rPr lang="en-US" altLang="zh-TW" sz="2000">
                <a:solidFill>
                  <a:srgbClr val="FF0000"/>
                </a:solidFill>
              </a:rPr>
              <a:t>python </a:t>
            </a:r>
            <a:r>
              <a:rPr lang="en-US" altLang="zh-TW" sz="2000" dirty="0">
                <a:solidFill>
                  <a:srgbClr val="FF0000"/>
                </a:solidFill>
              </a:rPr>
              <a:t>manage.py migrate</a:t>
            </a:r>
          </a:p>
          <a:p>
            <a:pPr lvl="1"/>
            <a:r>
              <a:rPr lang="en-US" altLang="zh-TW" sz="2000" dirty="0"/>
              <a:t>Operations to perform:</a:t>
            </a:r>
          </a:p>
          <a:p>
            <a:pPr lvl="1"/>
            <a:r>
              <a:rPr lang="en-US" altLang="zh-TW" sz="2000" dirty="0"/>
              <a:t>  Synchronize </a:t>
            </a:r>
            <a:r>
              <a:rPr lang="en-US" altLang="zh-TW" sz="2000" dirty="0" err="1"/>
              <a:t>unmigrated</a:t>
            </a:r>
            <a:r>
              <a:rPr lang="en-US" altLang="zh-TW" sz="2000" dirty="0"/>
              <a:t> apps: </a:t>
            </a:r>
            <a:r>
              <a:rPr lang="en-US" altLang="zh-TW" sz="2000" dirty="0" err="1"/>
              <a:t>staticfiles</a:t>
            </a:r>
            <a:r>
              <a:rPr lang="en-US" altLang="zh-TW" sz="2000" dirty="0"/>
              <a:t>, messages</a:t>
            </a:r>
          </a:p>
          <a:p>
            <a:pPr lvl="1"/>
            <a:r>
              <a:rPr lang="en-US" altLang="zh-TW" sz="2000" dirty="0"/>
              <a:t>  Apply all migrations: admin, </a:t>
            </a:r>
            <a:r>
              <a:rPr lang="en-US" altLang="zh-TW" sz="2000" dirty="0" err="1"/>
              <a:t>contenttypes</a:t>
            </a:r>
            <a:r>
              <a:rPr lang="en-US" altLang="zh-TW" sz="2000"/>
              <a:t>, mysite, </a:t>
            </a:r>
            <a:r>
              <a:rPr lang="en-US" altLang="zh-TW" sz="2000" dirty="0" err="1"/>
              <a:t>auth</a:t>
            </a:r>
            <a:r>
              <a:rPr lang="en-US" altLang="zh-TW" sz="2000" dirty="0"/>
              <a:t>, sessions</a:t>
            </a:r>
          </a:p>
          <a:p>
            <a:pPr lvl="1"/>
            <a:r>
              <a:rPr lang="en-US" altLang="zh-TW" sz="2000" dirty="0"/>
              <a:t>………………………….</a:t>
            </a:r>
            <a:endParaRPr lang="zh-TW" altLang="en-US" sz="2000"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16</a:t>
            </a:fld>
            <a:endParaRPr lang="zh-TW" altLang="en-US"/>
          </a:p>
        </p:txBody>
      </p:sp>
    </p:spTree>
    <p:extLst>
      <p:ext uri="{BB962C8B-B14F-4D97-AF65-F5344CB8AC3E}">
        <p14:creationId xmlns:p14="http://schemas.microsoft.com/office/powerpoint/2010/main" val="275777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 啟用</a:t>
            </a:r>
            <a:r>
              <a:rPr lang="en-US" altLang="zh-TW" dirty="0"/>
              <a:t>admin</a:t>
            </a:r>
            <a:r>
              <a:rPr lang="zh-TW" altLang="zh-TW" dirty="0"/>
              <a:t>管理介面</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17</a:t>
            </a:fld>
            <a:endParaRPr lang="zh-TW" altLang="en-US"/>
          </a:p>
        </p:txBody>
      </p:sp>
      <p:sp>
        <p:nvSpPr>
          <p:cNvPr id="5" name="內容版面配置區 4"/>
          <p:cNvSpPr>
            <a:spLocks noGrp="1"/>
          </p:cNvSpPr>
          <p:nvPr>
            <p:ph sz="quarter" idx="1"/>
          </p:nvPr>
        </p:nvSpPr>
        <p:spPr/>
        <p:txBody>
          <a:bodyPr/>
          <a:lstStyle/>
          <a:p>
            <a:r>
              <a:rPr lang="en-US" altLang="zh-TW" dirty="0"/>
              <a:t>admin</a:t>
            </a:r>
            <a:r>
              <a:rPr lang="zh-TW" altLang="zh-TW" dirty="0"/>
              <a:t>是</a:t>
            </a:r>
            <a:r>
              <a:rPr lang="en-US" altLang="zh-TW" dirty="0"/>
              <a:t>Django</a:t>
            </a:r>
            <a:r>
              <a:rPr lang="zh-TW" altLang="zh-TW" dirty="0"/>
              <a:t>預設的資料庫內容管理介面，在使用之前，有幾個要設定的步驟</a:t>
            </a:r>
            <a:endParaRPr lang="en-US" altLang="zh-TW" dirty="0"/>
          </a:p>
          <a:p>
            <a:pPr lvl="1"/>
            <a:r>
              <a:rPr lang="zh-TW" altLang="zh-TW" sz="2800" dirty="0"/>
              <a:t>建立一個管理者的帳號以及密碼</a:t>
            </a:r>
            <a:endParaRPr lang="en-US" altLang="zh-TW" sz="2800" dirty="0"/>
          </a:p>
          <a:p>
            <a:pPr lvl="1"/>
            <a:r>
              <a:rPr lang="zh-TW" altLang="zh-TW" sz="2800" dirty="0"/>
              <a:t>定義的</a:t>
            </a:r>
            <a:r>
              <a:rPr lang="en-US" altLang="zh-TW" sz="2800" dirty="0"/>
              <a:t>Post</a:t>
            </a:r>
            <a:r>
              <a:rPr lang="zh-TW" altLang="zh-TW" sz="2800" dirty="0"/>
              <a:t>納入管理</a:t>
            </a:r>
            <a:endParaRPr lang="en-US" altLang="zh-TW" sz="2800" dirty="0"/>
          </a:p>
          <a:p>
            <a:pPr lvl="1"/>
            <a:r>
              <a:rPr lang="zh-TW" altLang="zh-TW" sz="2800" dirty="0"/>
              <a:t>透過</a:t>
            </a:r>
            <a:r>
              <a:rPr lang="en-US" altLang="zh-TW" sz="2800" dirty="0" err="1"/>
              <a:t>admin.site.register</a:t>
            </a:r>
            <a:r>
              <a:rPr lang="zh-TW" altLang="zh-TW" sz="2800" dirty="0"/>
              <a:t>註冊</a:t>
            </a:r>
            <a:endParaRPr lang="zh-TW" altLang="en-US" sz="2800" dirty="0"/>
          </a:p>
        </p:txBody>
      </p:sp>
    </p:spTree>
    <p:extLst>
      <p:ext uri="{BB962C8B-B14F-4D97-AF65-F5344CB8AC3E}">
        <p14:creationId xmlns:p14="http://schemas.microsoft.com/office/powerpoint/2010/main" val="428274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建立一個管理者的帳號以及密碼</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18</a:t>
            </a:fld>
            <a:endParaRPr lang="zh-TW" altLang="en-US"/>
          </a:p>
        </p:txBody>
      </p:sp>
      <p:sp>
        <p:nvSpPr>
          <p:cNvPr id="3" name="內容版面配置區 2"/>
          <p:cNvSpPr>
            <a:spLocks noGrp="1"/>
          </p:cNvSpPr>
          <p:nvPr>
            <p:ph sz="quarter" idx="1"/>
          </p:nvPr>
        </p:nvSpPr>
        <p:spPr/>
        <p:txBody>
          <a:bodyPr/>
          <a:lstStyle/>
          <a:p>
            <a:r>
              <a:rPr lang="zh-TW" altLang="zh-TW" dirty="0"/>
              <a:t>建立一個管理者的帳號以及密碼，如下所示：</a:t>
            </a:r>
            <a:endParaRPr lang="en-US" altLang="zh-TW" dirty="0"/>
          </a:p>
          <a:p>
            <a:pPr marL="274320" lvl="1" indent="0">
              <a:buNone/>
            </a:pPr>
            <a:r>
              <a:rPr lang="en-US" altLang="zh-TW">
                <a:solidFill>
                  <a:srgbClr val="FF0000"/>
                </a:solidFill>
              </a:rPr>
              <a:t>python </a:t>
            </a:r>
            <a:r>
              <a:rPr lang="en-US" altLang="zh-TW" dirty="0">
                <a:solidFill>
                  <a:srgbClr val="FF0000"/>
                </a:solidFill>
              </a:rPr>
              <a:t>manage.py </a:t>
            </a:r>
            <a:r>
              <a:rPr lang="en-US" altLang="zh-TW" dirty="0" err="1">
                <a:solidFill>
                  <a:srgbClr val="FF0000"/>
                </a:solidFill>
              </a:rPr>
              <a:t>createsuperuser</a:t>
            </a:r>
            <a:endParaRPr lang="en-US" altLang="zh-TW" dirty="0">
              <a:solidFill>
                <a:srgbClr val="FF0000"/>
              </a:solidFill>
            </a:endParaRPr>
          </a:p>
          <a:p>
            <a:pPr lvl="1"/>
            <a:r>
              <a:rPr lang="en-US" altLang="zh-TW" dirty="0"/>
              <a:t>Username (leave blank to use '</a:t>
            </a:r>
            <a:r>
              <a:rPr lang="en-US" altLang="zh-TW" dirty="0" err="1"/>
              <a:t>minhuang</a:t>
            </a:r>
            <a:r>
              <a:rPr lang="en-US" altLang="zh-TW" dirty="0"/>
              <a:t>'): admin</a:t>
            </a:r>
          </a:p>
          <a:p>
            <a:pPr lvl="1"/>
            <a:r>
              <a:rPr lang="en-US" altLang="zh-TW" dirty="0"/>
              <a:t>Email address</a:t>
            </a:r>
            <a:r>
              <a:rPr lang="en-US" altLang="zh-TW"/>
              <a:t>: minhuang@nkust.edu.tw</a:t>
            </a:r>
            <a:endParaRPr lang="en-US" altLang="zh-TW" dirty="0"/>
          </a:p>
          <a:p>
            <a:pPr lvl="1"/>
            <a:r>
              <a:rPr lang="en-US" altLang="zh-TW" dirty="0"/>
              <a:t>Password: </a:t>
            </a:r>
          </a:p>
          <a:p>
            <a:pPr lvl="1"/>
            <a:r>
              <a:rPr lang="en-US" altLang="zh-TW" dirty="0"/>
              <a:t>Password (again): </a:t>
            </a:r>
          </a:p>
          <a:p>
            <a:pPr lvl="1"/>
            <a:r>
              <a:rPr lang="en-US" altLang="zh-TW" dirty="0" err="1"/>
              <a:t>Superuser</a:t>
            </a:r>
            <a:r>
              <a:rPr lang="en-US" altLang="zh-TW" dirty="0"/>
              <a:t> </a:t>
            </a:r>
            <a:r>
              <a:rPr lang="en-US" altLang="zh-TW"/>
              <a:t>created successfully</a:t>
            </a:r>
          </a:p>
          <a:p>
            <a:r>
              <a:rPr lang="zh-TW" altLang="en-US"/>
              <a:t>在輸入密碼時游標都不會有任何的動靜，這是正常的現象，請默記自己輸入的字元</a:t>
            </a:r>
            <a:endParaRPr lang="en-US" altLang="zh-TW" dirty="0"/>
          </a:p>
          <a:p>
            <a:pPr lvl="1"/>
            <a:endParaRPr lang="zh-TW" altLang="en-US" dirty="0"/>
          </a:p>
        </p:txBody>
      </p:sp>
    </p:spTree>
    <p:extLst>
      <p:ext uri="{BB962C8B-B14F-4D97-AF65-F5344CB8AC3E}">
        <p14:creationId xmlns:p14="http://schemas.microsoft.com/office/powerpoint/2010/main" val="370469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734744" cy="1040160"/>
          </a:xfrm>
        </p:spPr>
        <p:txBody>
          <a:bodyPr>
            <a:normAutofit fontScale="90000"/>
          </a:bodyPr>
          <a:lstStyle/>
          <a:p>
            <a:r>
              <a:rPr lang="zh-TW" altLang="zh-TW" dirty="0"/>
              <a:t>定義的</a:t>
            </a:r>
            <a:r>
              <a:rPr lang="en-US" altLang="zh-TW" dirty="0"/>
              <a:t>Post</a:t>
            </a:r>
            <a:r>
              <a:rPr lang="zh-TW" altLang="zh-TW"/>
              <a:t>納入管理</a:t>
            </a:r>
            <a:br>
              <a:rPr lang="en-US" altLang="zh-TW"/>
            </a:br>
            <a:r>
              <a:rPr lang="zh-TW" altLang="zh-TW"/>
              <a:t>透過</a:t>
            </a:r>
            <a:r>
              <a:rPr lang="en-US" altLang="zh-TW" dirty="0" err="1"/>
              <a:t>admin.site.register</a:t>
            </a:r>
            <a:r>
              <a:rPr lang="zh-TW" altLang="zh-TW" dirty="0"/>
              <a:t>註冊</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19</a:t>
            </a:fld>
            <a:endParaRPr lang="zh-TW" altLang="en-US"/>
          </a:p>
        </p:txBody>
      </p:sp>
      <p:sp>
        <p:nvSpPr>
          <p:cNvPr id="4" name="內容版面配置區 3"/>
          <p:cNvSpPr>
            <a:spLocks noGrp="1"/>
          </p:cNvSpPr>
          <p:nvPr>
            <p:ph sz="quarter" idx="1"/>
          </p:nvPr>
        </p:nvSpPr>
        <p:spPr/>
        <p:txBody>
          <a:bodyPr/>
          <a:lstStyle/>
          <a:p>
            <a:r>
              <a:rPr lang="zh-TW" altLang="zh-TW" dirty="0"/>
              <a:t>要把上一小節定義的</a:t>
            </a:r>
            <a:r>
              <a:rPr lang="en-US" altLang="zh-TW" dirty="0"/>
              <a:t>Post</a:t>
            </a:r>
            <a:r>
              <a:rPr lang="zh-TW" altLang="zh-TW" dirty="0"/>
              <a:t>納入管理，請</a:t>
            </a:r>
            <a:r>
              <a:rPr lang="zh-TW" altLang="zh-TW"/>
              <a:t>修改</a:t>
            </a:r>
            <a:r>
              <a:rPr lang="en-US" altLang="zh-TW"/>
              <a:t>mysite</a:t>
            </a:r>
            <a:r>
              <a:rPr lang="en-US" altLang="zh-TW" dirty="0"/>
              <a:t>/admin.py</a:t>
            </a:r>
          </a:p>
          <a:p>
            <a:endParaRPr lang="en-US" altLang="zh-TW"/>
          </a:p>
          <a:p>
            <a:r>
              <a:rPr lang="zh-TW" altLang="zh-TW"/>
              <a:t>先</a:t>
            </a:r>
            <a:r>
              <a:rPr lang="zh-TW" altLang="zh-TW" dirty="0"/>
              <a:t>引入我們的</a:t>
            </a:r>
            <a:r>
              <a:rPr lang="en-US" altLang="zh-TW" dirty="0"/>
              <a:t>Post</a:t>
            </a:r>
            <a:r>
              <a:rPr lang="zh-TW" altLang="zh-TW" dirty="0"/>
              <a:t>類別，然後再透過</a:t>
            </a:r>
            <a:r>
              <a:rPr lang="en-US" altLang="zh-TW" dirty="0" err="1"/>
              <a:t>admin.site.register</a:t>
            </a:r>
            <a:r>
              <a:rPr lang="zh-TW" altLang="zh-TW" dirty="0"/>
              <a:t>註冊即可</a:t>
            </a:r>
            <a:endParaRPr lang="en-US" altLang="zh-TW" dirty="0"/>
          </a:p>
          <a:p>
            <a:pPr marL="274320" lvl="1" indent="0">
              <a:buNone/>
            </a:pPr>
            <a:endParaRPr lang="en-US" altLang="zh-TW"/>
          </a:p>
          <a:p>
            <a:pPr marL="274320" lvl="1" indent="0">
              <a:buNone/>
            </a:pPr>
            <a:r>
              <a:rPr lang="en-US" altLang="zh-TW"/>
              <a:t>from </a:t>
            </a:r>
            <a:r>
              <a:rPr lang="en-US" altLang="zh-TW" dirty="0" err="1"/>
              <a:t>django.contrib</a:t>
            </a:r>
            <a:r>
              <a:rPr lang="en-US" altLang="zh-TW" dirty="0"/>
              <a:t> import admin</a:t>
            </a:r>
          </a:p>
          <a:p>
            <a:pPr marL="274320" lvl="1" indent="0">
              <a:buNone/>
            </a:pPr>
            <a:r>
              <a:rPr lang="en-US" altLang="zh-TW">
                <a:solidFill>
                  <a:srgbClr val="FF0000"/>
                </a:solidFill>
              </a:rPr>
              <a:t>from mysite.</a:t>
            </a:r>
            <a:r>
              <a:rPr lang="en-US" altLang="zh-TW" dirty="0">
                <a:solidFill>
                  <a:srgbClr val="FF0000"/>
                </a:solidFill>
              </a:rPr>
              <a:t>models import Post</a:t>
            </a:r>
          </a:p>
          <a:p>
            <a:pPr marL="274320" lvl="1" indent="0">
              <a:buNone/>
            </a:pPr>
            <a:r>
              <a:rPr lang="en-US" altLang="zh-TW">
                <a:solidFill>
                  <a:srgbClr val="FF0000"/>
                </a:solidFill>
              </a:rPr>
              <a:t>admin</a:t>
            </a:r>
            <a:r>
              <a:rPr lang="en-US" altLang="zh-TW" dirty="0" err="1">
                <a:solidFill>
                  <a:srgbClr val="FF0000"/>
                </a:solidFill>
              </a:rPr>
              <a:t>.site.register</a:t>
            </a:r>
            <a:r>
              <a:rPr lang="en-US" altLang="zh-TW" dirty="0">
                <a:solidFill>
                  <a:srgbClr val="FF0000"/>
                </a:solidFill>
              </a:rPr>
              <a:t>(Post)</a:t>
            </a:r>
          </a:p>
          <a:p>
            <a:pPr lvl="1"/>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學習目標</a:t>
            </a:r>
          </a:p>
        </p:txBody>
      </p:sp>
      <p:sp>
        <p:nvSpPr>
          <p:cNvPr id="3" name="內容版面配置區 2"/>
          <p:cNvSpPr>
            <a:spLocks noGrp="1"/>
          </p:cNvSpPr>
          <p:nvPr>
            <p:ph sz="quarter" idx="1"/>
          </p:nvPr>
        </p:nvSpPr>
        <p:spPr/>
        <p:txBody>
          <a:bodyPr>
            <a:normAutofit/>
          </a:bodyPr>
          <a:lstStyle/>
          <a:p>
            <a:pPr lvl="0"/>
            <a:r>
              <a:rPr lang="zh-TW" altLang="zh-TW" dirty="0"/>
              <a:t>個人部落格網站規劃</a:t>
            </a:r>
            <a:endParaRPr lang="en-US" altLang="zh-TW" dirty="0"/>
          </a:p>
          <a:p>
            <a:pPr lvl="1"/>
            <a:r>
              <a:rPr lang="zh-TW" altLang="zh-TW" dirty="0"/>
              <a:t>需求規劃</a:t>
            </a:r>
            <a:r>
              <a:rPr lang="zh-TW" altLang="en-US" dirty="0"/>
              <a:t>、</a:t>
            </a:r>
            <a:r>
              <a:rPr lang="zh-TW" altLang="zh-TW" dirty="0"/>
              <a:t>產生網站框架</a:t>
            </a:r>
            <a:r>
              <a:rPr lang="zh-TW" altLang="en-US" dirty="0"/>
              <a:t>、</a:t>
            </a:r>
            <a:r>
              <a:rPr lang="en-US" altLang="zh-TW" dirty="0"/>
              <a:t>Django</a:t>
            </a:r>
            <a:r>
              <a:rPr lang="zh-TW" altLang="zh-TW" dirty="0"/>
              <a:t>資料夾與檔案解析</a:t>
            </a:r>
          </a:p>
          <a:p>
            <a:pPr lvl="0"/>
            <a:r>
              <a:rPr lang="zh-TW" altLang="zh-TW" dirty="0"/>
              <a:t>建立部落格資料表</a:t>
            </a:r>
            <a:endParaRPr lang="en-US" altLang="zh-TW" dirty="0"/>
          </a:p>
          <a:p>
            <a:pPr lvl="1"/>
            <a:r>
              <a:rPr lang="zh-TW" altLang="zh-TW" dirty="0"/>
              <a:t>資料庫與</a:t>
            </a:r>
            <a:r>
              <a:rPr lang="en-US" altLang="zh-TW" dirty="0"/>
              <a:t>Django</a:t>
            </a:r>
            <a:r>
              <a:rPr lang="zh-TW" altLang="zh-TW" dirty="0"/>
              <a:t>的關係</a:t>
            </a:r>
            <a:r>
              <a:rPr lang="zh-TW" altLang="en-US" dirty="0"/>
              <a:t>、</a:t>
            </a:r>
            <a:r>
              <a:rPr lang="zh-TW" altLang="zh-TW" dirty="0"/>
              <a:t>定義資料模型</a:t>
            </a:r>
            <a:r>
              <a:rPr lang="zh-TW" altLang="en-US" dirty="0"/>
              <a:t>、</a:t>
            </a:r>
            <a:r>
              <a:rPr lang="zh-TW" altLang="zh-TW" dirty="0"/>
              <a:t>啟用</a:t>
            </a:r>
            <a:r>
              <a:rPr lang="en-US" altLang="zh-TW" dirty="0"/>
              <a:t>admin</a:t>
            </a:r>
            <a:r>
              <a:rPr lang="zh-TW" altLang="zh-TW" dirty="0"/>
              <a:t>管理介面</a:t>
            </a:r>
          </a:p>
          <a:p>
            <a:pPr lvl="1"/>
            <a:r>
              <a:rPr lang="zh-TW" altLang="zh-TW" dirty="0"/>
              <a:t>讀取資料庫中的內容</a:t>
            </a:r>
          </a:p>
          <a:p>
            <a:r>
              <a:rPr lang="zh-TW" altLang="zh-TW" dirty="0"/>
              <a:t>網址與頁面輸出</a:t>
            </a:r>
            <a:endParaRPr lang="en-US" altLang="zh-TW" dirty="0"/>
          </a:p>
          <a:p>
            <a:pPr lvl="1"/>
            <a:r>
              <a:rPr lang="zh-TW" altLang="zh-TW" dirty="0"/>
              <a:t>建立模版</a:t>
            </a:r>
            <a:r>
              <a:rPr lang="en-US" altLang="zh-TW" dirty="0"/>
              <a:t>template</a:t>
            </a:r>
            <a:r>
              <a:rPr lang="zh-TW" altLang="en-US" dirty="0"/>
              <a:t>、</a:t>
            </a:r>
            <a:r>
              <a:rPr lang="zh-TW" altLang="zh-TW" dirty="0"/>
              <a:t>網址對應</a:t>
            </a:r>
            <a:r>
              <a:rPr lang="zh-TW" altLang="en-US" dirty="0"/>
              <a:t>、</a:t>
            </a:r>
            <a:r>
              <a:rPr lang="zh-TW" altLang="zh-TW" dirty="0"/>
              <a:t>共用模版的使用</a:t>
            </a:r>
          </a:p>
          <a:p>
            <a:r>
              <a:rPr lang="zh-TW" altLang="zh-TW" dirty="0"/>
              <a:t>進階網站功能運用</a:t>
            </a:r>
            <a:endParaRPr lang="en-US" altLang="zh-TW" dirty="0"/>
          </a:p>
          <a:p>
            <a:pPr lvl="1"/>
            <a:r>
              <a:rPr lang="zh-TW" altLang="en-US" dirty="0"/>
              <a:t>靜態檔案的引用</a:t>
            </a:r>
            <a:r>
              <a:rPr lang="en-US" altLang="zh-TW" dirty="0"/>
              <a:t>(JS</a:t>
            </a:r>
            <a:r>
              <a:rPr lang="zh-TW" altLang="en-US" dirty="0"/>
              <a:t>、</a:t>
            </a:r>
            <a:r>
              <a:rPr lang="en-US" altLang="zh-TW" dirty="0"/>
              <a:t>CSS</a:t>
            </a:r>
            <a:r>
              <a:rPr lang="zh-TW" altLang="en-US" dirty="0"/>
              <a:t>、圖形檔</a:t>
            </a:r>
            <a:r>
              <a:rPr lang="en-US" altLang="zh-TW" dirty="0"/>
              <a:t>)</a:t>
            </a:r>
            <a:r>
              <a:rPr lang="zh-TW" altLang="en-US" dirty="0"/>
              <a:t>、</a:t>
            </a:r>
            <a:r>
              <a:rPr lang="en-US" altLang="zh-TW" dirty="0"/>
              <a:t>HTML</a:t>
            </a:r>
            <a:r>
              <a:rPr lang="zh-TW" altLang="zh-TW" dirty="0"/>
              <a:t>內容處理</a:t>
            </a:r>
            <a:endParaRPr lang="en-US" altLang="zh-TW" dirty="0"/>
          </a:p>
          <a:p>
            <a:pPr lvl="1"/>
            <a:r>
              <a:rPr lang="en-US" altLang="zh-TW" dirty="0"/>
              <a:t>Markdown</a:t>
            </a:r>
            <a:r>
              <a:rPr lang="zh-TW" altLang="zh-TW" dirty="0"/>
              <a:t>語法解析與應用</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20</a:t>
            </a:fld>
            <a:endParaRPr lang="zh-TW" altLang="en-US"/>
          </a:p>
        </p:txBody>
      </p:sp>
      <p:sp>
        <p:nvSpPr>
          <p:cNvPr id="3" name="內容版面配置區 2"/>
          <p:cNvSpPr>
            <a:spLocks noGrp="1"/>
          </p:cNvSpPr>
          <p:nvPr>
            <p:ph sz="quarter" idx="1"/>
          </p:nvPr>
        </p:nvSpPr>
        <p:spPr/>
        <p:txBody>
          <a:bodyPr/>
          <a:lstStyle/>
          <a:p>
            <a:r>
              <a:rPr lang="zh-TW" altLang="zh-TW" dirty="0"/>
              <a:t>透過瀏覽器連結到</a:t>
            </a:r>
            <a:r>
              <a:rPr lang="en-US" altLang="zh-TW" u="sng" dirty="0">
                <a:hlinkClick r:id="rId2"/>
              </a:rPr>
              <a:t>http://localhost:8000/admin</a:t>
            </a:r>
            <a:endParaRPr lang="zh-TW" altLang="en-US" dirty="0"/>
          </a:p>
        </p:txBody>
      </p:sp>
      <p:pic>
        <p:nvPicPr>
          <p:cNvPr id="6" name="圖片 5"/>
          <p:cNvPicPr/>
          <p:nvPr/>
        </p:nvPicPr>
        <p:blipFill>
          <a:blip r:embed="rId3">
            <a:extLst>
              <a:ext uri="{28A0092B-C50C-407E-A947-70E740481C1C}">
                <a14:useLocalDpi xmlns:a14="http://schemas.microsoft.com/office/drawing/2010/main" val="0"/>
              </a:ext>
            </a:extLst>
          </a:blip>
          <a:stretch>
            <a:fillRect/>
          </a:stretch>
        </p:blipFill>
        <p:spPr>
          <a:xfrm>
            <a:off x="2015716" y="2204864"/>
            <a:ext cx="5112568" cy="4004333"/>
          </a:xfrm>
          <a:prstGeom prst="rect">
            <a:avLst/>
          </a:prstGeom>
        </p:spPr>
      </p:pic>
    </p:spTree>
    <p:extLst>
      <p:ext uri="{BB962C8B-B14F-4D97-AF65-F5344CB8AC3E}">
        <p14:creationId xmlns:p14="http://schemas.microsoft.com/office/powerpoint/2010/main" val="167023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21</a:t>
            </a:fld>
            <a:endParaRPr lang="zh-TW" altLang="en-US"/>
          </a:p>
        </p:txBody>
      </p:sp>
      <p:sp>
        <p:nvSpPr>
          <p:cNvPr id="6" name="內容版面配置區 5"/>
          <p:cNvSpPr>
            <a:spLocks noGrp="1"/>
          </p:cNvSpPr>
          <p:nvPr>
            <p:ph sz="quarter" idx="1"/>
          </p:nvPr>
        </p:nvSpPr>
        <p:spPr/>
        <p:txBody>
          <a:bodyPr/>
          <a:lstStyle/>
          <a:p>
            <a:r>
              <a:rPr lang="zh-TW" altLang="zh-TW" dirty="0"/>
              <a:t>輸入之前設定過的</a:t>
            </a:r>
            <a:r>
              <a:rPr lang="en-US" altLang="zh-TW" dirty="0" err="1"/>
              <a:t>superuser</a:t>
            </a:r>
            <a:r>
              <a:rPr lang="zh-TW" altLang="zh-TW" dirty="0"/>
              <a:t>帳號以及密碼之後，即可以看到一個美觀的資料庫（資料表）管理介面</a:t>
            </a:r>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tretch>
            <a:fillRect/>
          </a:stretch>
        </p:blipFill>
        <p:spPr>
          <a:xfrm>
            <a:off x="2015716" y="2420888"/>
            <a:ext cx="5112568" cy="4104456"/>
          </a:xfrm>
          <a:prstGeom prst="rect">
            <a:avLst/>
          </a:prstGeom>
        </p:spPr>
      </p:pic>
    </p:spTree>
    <p:extLst>
      <p:ext uri="{BB962C8B-B14F-4D97-AF65-F5344CB8AC3E}">
        <p14:creationId xmlns:p14="http://schemas.microsoft.com/office/powerpoint/2010/main" val="88425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內容版面配置區 2"/>
          <p:cNvSpPr>
            <a:spLocks noGrp="1"/>
          </p:cNvSpPr>
          <p:nvPr>
            <p:ph sz="quarter" idx="1"/>
          </p:nvPr>
        </p:nvSpPr>
        <p:spPr>
          <a:xfrm>
            <a:off x="301752" y="1527048"/>
            <a:ext cx="8662736" cy="4854280"/>
          </a:xfrm>
        </p:spPr>
        <p:txBody>
          <a:bodyPr>
            <a:normAutofit/>
          </a:bodyPr>
          <a:lstStyle/>
          <a:p>
            <a:r>
              <a:rPr lang="zh-TW" altLang="zh-TW" dirty="0"/>
              <a:t>第一次點擊到</a:t>
            </a:r>
            <a:r>
              <a:rPr lang="en-US" altLang="zh-TW" dirty="0"/>
              <a:t>Posts</a:t>
            </a:r>
            <a:r>
              <a:rPr lang="zh-TW" altLang="zh-TW" dirty="0"/>
              <a:t>中時，還沒有任何內容</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22</a:t>
            </a:fld>
            <a:endParaRPr lang="zh-TW" altLang="en-US"/>
          </a:p>
        </p:txBody>
      </p:sp>
      <p:pic>
        <p:nvPicPr>
          <p:cNvPr id="6" name="圖片 5"/>
          <p:cNvPicPr/>
          <p:nvPr/>
        </p:nvPicPr>
        <p:blipFill>
          <a:blip r:embed="rId2">
            <a:extLst>
              <a:ext uri="{28A0092B-C50C-407E-A947-70E740481C1C}">
                <a14:useLocalDpi xmlns:a14="http://schemas.microsoft.com/office/drawing/2010/main" val="0"/>
              </a:ext>
            </a:extLst>
          </a:blip>
          <a:stretch>
            <a:fillRect/>
          </a:stretch>
        </p:blipFill>
        <p:spPr>
          <a:xfrm>
            <a:off x="1835696" y="2007193"/>
            <a:ext cx="5472608" cy="4433486"/>
          </a:xfrm>
          <a:prstGeom prst="rect">
            <a:avLst/>
          </a:prstGeom>
        </p:spPr>
      </p:pic>
    </p:spTree>
    <p:extLst>
      <p:ext uri="{BB962C8B-B14F-4D97-AF65-F5344CB8AC3E}">
        <p14:creationId xmlns:p14="http://schemas.microsoft.com/office/powerpoint/2010/main" val="2409125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23</a:t>
            </a:fld>
            <a:endParaRPr lang="zh-TW" altLang="en-US"/>
          </a:p>
        </p:txBody>
      </p:sp>
      <p:sp>
        <p:nvSpPr>
          <p:cNvPr id="5" name="內容版面配置區 4"/>
          <p:cNvSpPr>
            <a:spLocks noGrp="1"/>
          </p:cNvSpPr>
          <p:nvPr>
            <p:ph sz="quarter" idx="1"/>
          </p:nvPr>
        </p:nvSpPr>
        <p:spPr>
          <a:xfrm>
            <a:off x="301752" y="1527048"/>
            <a:ext cx="8534400" cy="1829944"/>
          </a:xfrm>
        </p:spPr>
        <p:txBody>
          <a:bodyPr/>
          <a:lstStyle/>
          <a:p>
            <a:r>
              <a:rPr lang="zh-TW" altLang="zh-TW" dirty="0"/>
              <a:t>右上角箭頭所指的地方點擊新增文章</a:t>
            </a:r>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tretch>
            <a:fillRect/>
          </a:stretch>
        </p:blipFill>
        <p:spPr>
          <a:xfrm>
            <a:off x="1691680" y="2031944"/>
            <a:ext cx="5760640" cy="4493399"/>
          </a:xfrm>
          <a:prstGeom prst="rect">
            <a:avLst/>
          </a:prstGeom>
        </p:spPr>
      </p:pic>
    </p:spTree>
    <p:extLst>
      <p:ext uri="{BB962C8B-B14F-4D97-AF65-F5344CB8AC3E}">
        <p14:creationId xmlns:p14="http://schemas.microsoft.com/office/powerpoint/2010/main" val="179169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24</a:t>
            </a:fld>
            <a:endParaRPr lang="zh-TW" altLang="en-US"/>
          </a:p>
        </p:txBody>
      </p:sp>
      <p:sp>
        <p:nvSpPr>
          <p:cNvPr id="5" name="內容版面配置區 4"/>
          <p:cNvSpPr>
            <a:spLocks noGrp="1"/>
          </p:cNvSpPr>
          <p:nvPr>
            <p:ph sz="quarter" idx="1"/>
          </p:nvPr>
        </p:nvSpPr>
        <p:spPr/>
        <p:txBody>
          <a:bodyPr/>
          <a:lstStyle/>
          <a:p>
            <a:r>
              <a:rPr lang="zh-TW" altLang="zh-TW" dirty="0"/>
              <a:t>按下「儲存」按鈕，該文章已被順利新增到資料庫中了</a:t>
            </a:r>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tretch>
            <a:fillRect/>
          </a:stretch>
        </p:blipFill>
        <p:spPr>
          <a:xfrm>
            <a:off x="1763688" y="2132856"/>
            <a:ext cx="5616624" cy="4248472"/>
          </a:xfrm>
          <a:prstGeom prst="rect">
            <a:avLst/>
          </a:prstGeom>
        </p:spPr>
      </p:pic>
    </p:spTree>
    <p:extLst>
      <p:ext uri="{BB962C8B-B14F-4D97-AF65-F5344CB8AC3E}">
        <p14:creationId xmlns:p14="http://schemas.microsoft.com/office/powerpoint/2010/main" val="1466462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25</a:t>
            </a:fld>
            <a:endParaRPr lang="zh-TW" altLang="en-US"/>
          </a:p>
        </p:txBody>
      </p:sp>
      <p:sp>
        <p:nvSpPr>
          <p:cNvPr id="6" name="內容版面配置區 5"/>
          <p:cNvSpPr>
            <a:spLocks noGrp="1"/>
          </p:cNvSpPr>
          <p:nvPr>
            <p:ph sz="quarter" idx="1"/>
          </p:nvPr>
        </p:nvSpPr>
        <p:spPr>
          <a:xfrm>
            <a:off x="301752" y="1527048"/>
            <a:ext cx="8534400" cy="3126088"/>
          </a:xfrm>
        </p:spPr>
        <p:txBody>
          <a:bodyPr>
            <a:normAutofit/>
          </a:bodyPr>
          <a:lstStyle/>
          <a:p>
            <a:r>
              <a:rPr lang="zh-TW" altLang="zh-TW" dirty="0"/>
              <a:t>為了後續測試方便，請至少輸入</a:t>
            </a:r>
            <a:r>
              <a:rPr lang="en-US" altLang="zh-TW" dirty="0"/>
              <a:t>5</a:t>
            </a:r>
            <a:r>
              <a:rPr lang="zh-TW" altLang="zh-TW" dirty="0"/>
              <a:t>篇文章內容，中英文皆可，但是</a:t>
            </a:r>
            <a:r>
              <a:rPr lang="en-US" altLang="zh-TW" dirty="0"/>
              <a:t>slug</a:t>
            </a:r>
            <a:r>
              <a:rPr lang="zh-TW" altLang="zh-TW" dirty="0"/>
              <a:t>請使用英文或數字即可，而且中間不要使用任何符號以及空白字元</a:t>
            </a:r>
            <a:endParaRPr lang="zh-TW" altLang="en-US" dirty="0"/>
          </a:p>
        </p:txBody>
      </p:sp>
      <p:pic>
        <p:nvPicPr>
          <p:cNvPr id="8" name="圖片 7"/>
          <p:cNvPicPr/>
          <p:nvPr/>
        </p:nvPicPr>
        <p:blipFill>
          <a:blip r:embed="rId2">
            <a:extLst>
              <a:ext uri="{28A0092B-C50C-407E-A947-70E740481C1C}">
                <a14:useLocalDpi xmlns:a14="http://schemas.microsoft.com/office/drawing/2010/main" val="0"/>
              </a:ext>
            </a:extLst>
          </a:blip>
          <a:stretch>
            <a:fillRect/>
          </a:stretch>
        </p:blipFill>
        <p:spPr>
          <a:xfrm>
            <a:off x="1763688" y="2780928"/>
            <a:ext cx="5616624" cy="3744416"/>
          </a:xfrm>
          <a:prstGeom prst="rect">
            <a:avLst/>
          </a:prstGeom>
        </p:spPr>
      </p:pic>
    </p:spTree>
    <p:extLst>
      <p:ext uri="{BB962C8B-B14F-4D97-AF65-F5344CB8AC3E}">
        <p14:creationId xmlns:p14="http://schemas.microsoft.com/office/powerpoint/2010/main" val="1292787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內容版面配置區 2"/>
          <p:cNvSpPr>
            <a:spLocks noGrp="1"/>
          </p:cNvSpPr>
          <p:nvPr>
            <p:ph sz="quarter" idx="1"/>
          </p:nvPr>
        </p:nvSpPr>
        <p:spPr/>
        <p:txBody>
          <a:bodyPr>
            <a:normAutofit/>
          </a:bodyPr>
          <a:lstStyle/>
          <a:p>
            <a:r>
              <a:rPr lang="en-US" altLang="zh-TW" sz="2400"/>
              <a:t>Post</a:t>
            </a:r>
            <a:r>
              <a:rPr lang="zh-TW" altLang="zh-TW" sz="2400" dirty="0"/>
              <a:t>顯示的方式之類別，</a:t>
            </a:r>
            <a:r>
              <a:rPr lang="zh-TW" altLang="zh-TW" sz="2400"/>
              <a:t>繼承自</a:t>
            </a:r>
            <a:r>
              <a:rPr lang="en-US" altLang="zh-TW" sz="2400"/>
              <a:t>admin</a:t>
            </a:r>
            <a:r>
              <a:rPr lang="en-US" altLang="zh-TW" sz="2400" err="1"/>
              <a:t>.</a:t>
            </a:r>
            <a:r>
              <a:rPr lang="en-US" altLang="zh-TW" sz="2400"/>
              <a:t>ModelAdmin</a:t>
            </a:r>
          </a:p>
          <a:p>
            <a:r>
              <a:rPr lang="zh-TW" altLang="en-US" sz="2400"/>
              <a:t>以下的方式可以自訂後台</a:t>
            </a:r>
            <a:r>
              <a:rPr lang="en-US" altLang="zh-TW" sz="2400"/>
              <a:t>Post</a:t>
            </a:r>
            <a:r>
              <a:rPr lang="zh-TW" altLang="en-US" sz="2400"/>
              <a:t>資料表的顯示欄位及介面</a:t>
            </a:r>
            <a:endParaRPr lang="en-US" altLang="zh-TW" sz="2400" dirty="0"/>
          </a:p>
          <a:p>
            <a:pPr marL="274320" lvl="1" indent="0">
              <a:buNone/>
            </a:pPr>
            <a:endParaRPr lang="en-US" altLang="zh-TW"/>
          </a:p>
          <a:p>
            <a:pPr marL="274320" lvl="1" indent="0">
              <a:buNone/>
            </a:pPr>
            <a:r>
              <a:rPr lang="en-US" altLang="zh-TW"/>
              <a:t>from </a:t>
            </a:r>
            <a:r>
              <a:rPr lang="en-US" altLang="zh-TW" dirty="0" err="1"/>
              <a:t>django.contrib</a:t>
            </a:r>
            <a:r>
              <a:rPr lang="en-US" altLang="zh-TW" dirty="0"/>
              <a:t> import admin</a:t>
            </a:r>
          </a:p>
          <a:p>
            <a:pPr marL="274320" lvl="1" indent="0">
              <a:buNone/>
            </a:pPr>
            <a:r>
              <a:rPr lang="en-US" altLang="zh-TW"/>
              <a:t>from mysite.</a:t>
            </a:r>
            <a:r>
              <a:rPr lang="en-US" altLang="zh-TW" dirty="0"/>
              <a:t>models import Post</a:t>
            </a:r>
          </a:p>
          <a:p>
            <a:pPr marL="274320" lvl="1" indent="0">
              <a:buNone/>
            </a:pPr>
            <a:endParaRPr lang="en-US" altLang="zh-TW" dirty="0"/>
          </a:p>
          <a:p>
            <a:pPr marL="274320" lvl="1" indent="0">
              <a:buNone/>
            </a:pPr>
            <a:r>
              <a:rPr lang="en-US" altLang="zh-TW" dirty="0"/>
              <a:t>class </a:t>
            </a:r>
            <a:r>
              <a:rPr lang="en-US" altLang="zh-TW" dirty="0" err="1"/>
              <a:t>PostAdmin</a:t>
            </a:r>
            <a:r>
              <a:rPr lang="en-US" altLang="zh-TW" dirty="0"/>
              <a:t>(</a:t>
            </a:r>
            <a:r>
              <a:rPr lang="en-US" altLang="zh-TW" dirty="0" err="1"/>
              <a:t>admin.ModelAdmin</a:t>
            </a:r>
            <a:r>
              <a:rPr lang="en-US" altLang="zh-TW" dirty="0"/>
              <a:t>):</a:t>
            </a:r>
          </a:p>
          <a:p>
            <a:pPr marL="274320" lvl="1" indent="0">
              <a:buNone/>
            </a:pPr>
            <a:r>
              <a:rPr lang="en-US" altLang="zh-TW" dirty="0"/>
              <a:t>    </a:t>
            </a:r>
            <a:r>
              <a:rPr lang="en-US" altLang="zh-TW" dirty="0" err="1"/>
              <a:t>list_display</a:t>
            </a:r>
            <a:r>
              <a:rPr lang="en-US" altLang="zh-TW" dirty="0"/>
              <a:t> = ('title', 'slug', '</a:t>
            </a:r>
            <a:r>
              <a:rPr lang="en-US" altLang="zh-TW" dirty="0" err="1"/>
              <a:t>pub_date</a:t>
            </a:r>
            <a:r>
              <a:rPr lang="en-US" altLang="zh-TW" dirty="0"/>
              <a:t>')</a:t>
            </a:r>
          </a:p>
          <a:p>
            <a:pPr marL="274320" lvl="1" indent="0">
              <a:buNone/>
            </a:pPr>
            <a:endParaRPr lang="en-US" altLang="zh-TW" dirty="0"/>
          </a:p>
          <a:p>
            <a:pPr marL="274320" lvl="1" indent="0">
              <a:buNone/>
            </a:pPr>
            <a:r>
              <a:rPr lang="en-US" altLang="zh-TW" dirty="0" err="1"/>
              <a:t>admin.site.register</a:t>
            </a:r>
            <a:r>
              <a:rPr lang="en-US" altLang="zh-TW" dirty="0"/>
              <a:t>(Post, </a:t>
            </a:r>
            <a:r>
              <a:rPr lang="en-US" altLang="zh-TW" err="1"/>
              <a:t>PostAdmin</a:t>
            </a:r>
            <a:r>
              <a:rPr lang="en-US" altLang="zh-TW"/>
              <a:t>)</a:t>
            </a:r>
            <a:endParaRPr lang="en-US" altLang="zh-TW" dirty="0"/>
          </a:p>
          <a:p>
            <a:pPr lvl="1"/>
            <a:endParaRPr lang="zh-TW" altLang="en-US" dirty="0"/>
          </a:p>
        </p:txBody>
      </p:sp>
      <p:sp>
        <p:nvSpPr>
          <p:cNvPr id="5" name="投影片編號版面配置區 4"/>
          <p:cNvSpPr>
            <a:spLocks noGrp="1"/>
          </p:cNvSpPr>
          <p:nvPr>
            <p:ph type="sldNum" sz="quarter" idx="12"/>
          </p:nvPr>
        </p:nvSpPr>
        <p:spPr/>
        <p:txBody>
          <a:bodyPr/>
          <a:lstStyle/>
          <a:p>
            <a:fld id="{369E457D-EE12-4164-8E32-9DDD40A95892}" type="slidenum">
              <a:rPr lang="zh-TW" altLang="en-US" smtClean="0"/>
              <a:pPr/>
              <a:t>26</a:t>
            </a:fld>
            <a:endParaRPr lang="zh-TW" altLang="en-US"/>
          </a:p>
        </p:txBody>
      </p:sp>
    </p:spTree>
    <p:extLst>
      <p:ext uri="{BB962C8B-B14F-4D97-AF65-F5344CB8AC3E}">
        <p14:creationId xmlns:p14="http://schemas.microsoft.com/office/powerpoint/2010/main" val="2991075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27</a:t>
            </a:fld>
            <a:endParaRPr lang="zh-TW" altLang="en-US"/>
          </a:p>
        </p:txBody>
      </p:sp>
      <p:sp>
        <p:nvSpPr>
          <p:cNvPr id="4" name="內容版面配置區 3"/>
          <p:cNvSpPr>
            <a:spLocks noGrp="1"/>
          </p:cNvSpPr>
          <p:nvPr>
            <p:ph sz="quarter" idx="1"/>
          </p:nvPr>
        </p:nvSpPr>
        <p:spPr/>
        <p:txBody>
          <a:bodyPr/>
          <a:lstStyle/>
          <a:p>
            <a:r>
              <a:rPr lang="zh-TW" altLang="en-US" dirty="0"/>
              <a:t>上述的設定</a:t>
            </a:r>
            <a:r>
              <a:rPr lang="zh-TW" altLang="zh-TW" dirty="0"/>
              <a:t>讓文章在顯示的時候，除了</a:t>
            </a:r>
            <a:r>
              <a:rPr lang="en-US" altLang="zh-TW" dirty="0"/>
              <a:t>title</a:t>
            </a:r>
            <a:r>
              <a:rPr lang="zh-TW" altLang="zh-TW" dirty="0"/>
              <a:t>之外，還可以再加上張貼的日期和時間等內容</a:t>
            </a:r>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tretch>
            <a:fillRect/>
          </a:stretch>
        </p:blipFill>
        <p:spPr>
          <a:xfrm>
            <a:off x="1583668" y="2507805"/>
            <a:ext cx="5976664" cy="38735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讀取資料庫中的內容</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28</a:t>
            </a:fld>
            <a:endParaRPr lang="zh-TW" altLang="en-US"/>
          </a:p>
        </p:txBody>
      </p:sp>
      <p:sp>
        <p:nvSpPr>
          <p:cNvPr id="4" name="內容版面配置區 3"/>
          <p:cNvSpPr>
            <a:spLocks noGrp="1"/>
          </p:cNvSpPr>
          <p:nvPr>
            <p:ph sz="quarter" idx="1"/>
          </p:nvPr>
        </p:nvSpPr>
        <p:spPr>
          <a:xfrm>
            <a:off x="301752" y="1527048"/>
            <a:ext cx="8534400" cy="4998296"/>
          </a:xfrm>
        </p:spPr>
        <p:txBody>
          <a:bodyPr/>
          <a:lstStyle/>
          <a:p>
            <a:r>
              <a:rPr lang="zh-TW" altLang="zh-TW" dirty="0"/>
              <a:t>為了把資料抽象化，</a:t>
            </a:r>
            <a:r>
              <a:rPr lang="en-US" altLang="zh-TW" dirty="0"/>
              <a:t>Django</a:t>
            </a:r>
            <a:r>
              <a:rPr lang="zh-TW" altLang="zh-TW" dirty="0"/>
              <a:t>把資料的存取和顯示區分為</a:t>
            </a:r>
            <a:r>
              <a:rPr lang="en-US" altLang="zh-TW" dirty="0"/>
              <a:t>Model</a:t>
            </a:r>
            <a:r>
              <a:rPr lang="zh-TW" altLang="zh-TW" dirty="0"/>
              <a:t>、</a:t>
            </a:r>
            <a:r>
              <a:rPr lang="en-US" altLang="zh-TW" dirty="0"/>
              <a:t>Template</a:t>
            </a:r>
            <a:r>
              <a:rPr lang="zh-TW" altLang="zh-TW" dirty="0"/>
              <a:t>、以及</a:t>
            </a:r>
            <a:r>
              <a:rPr lang="en-US" altLang="zh-TW" dirty="0"/>
              <a:t>View</a:t>
            </a:r>
            <a:r>
              <a:rPr lang="zh-TW" altLang="zh-TW" dirty="0"/>
              <a:t>，分別對應到</a:t>
            </a:r>
            <a:r>
              <a:rPr lang="en-US" altLang="zh-TW" dirty="0"/>
              <a:t>models.py</a:t>
            </a:r>
            <a:r>
              <a:rPr lang="zh-TW" altLang="zh-TW" dirty="0"/>
              <a:t>、</a:t>
            </a:r>
            <a:r>
              <a:rPr lang="en-US" altLang="zh-TW" dirty="0"/>
              <a:t>template</a:t>
            </a:r>
            <a:r>
              <a:rPr lang="zh-TW" altLang="zh-TW" dirty="0"/>
              <a:t>資料夾、以及</a:t>
            </a:r>
            <a:r>
              <a:rPr lang="en-US" altLang="zh-TW" dirty="0"/>
              <a:t>views.py</a:t>
            </a:r>
            <a:r>
              <a:rPr lang="zh-TW" altLang="zh-TW" dirty="0"/>
              <a:t>這些檔案</a:t>
            </a:r>
            <a:endParaRPr lang="en-US" altLang="zh-TW" dirty="0"/>
          </a:p>
          <a:p>
            <a:r>
              <a:rPr lang="en-US" altLang="zh-TW" dirty="0"/>
              <a:t>model.py</a:t>
            </a:r>
          </a:p>
          <a:p>
            <a:pPr lvl="1"/>
            <a:r>
              <a:rPr lang="zh-TW" altLang="zh-TW" dirty="0"/>
              <a:t>負責定義要存取的資料模型，以</a:t>
            </a:r>
            <a:r>
              <a:rPr lang="en-US" altLang="zh-TW" dirty="0"/>
              <a:t>Python</a:t>
            </a:r>
            <a:r>
              <a:rPr lang="zh-TW" altLang="zh-TW" dirty="0"/>
              <a:t>的</a:t>
            </a:r>
            <a:r>
              <a:rPr lang="en-US" altLang="zh-TW" dirty="0"/>
              <a:t>class</a:t>
            </a:r>
            <a:r>
              <a:rPr lang="zh-TW" altLang="zh-TW" dirty="0"/>
              <a:t>類別方式來定義</a:t>
            </a:r>
            <a:endParaRPr lang="en-US" altLang="zh-TW" dirty="0"/>
          </a:p>
          <a:p>
            <a:r>
              <a:rPr lang="en-US" altLang="zh-TW" dirty="0"/>
              <a:t>views.py</a:t>
            </a:r>
          </a:p>
          <a:p>
            <a:pPr lvl="1"/>
            <a:r>
              <a:rPr lang="zh-TW" altLang="en-US" dirty="0"/>
              <a:t>負責處理資料的存取以及程式邏輯處理</a:t>
            </a:r>
            <a:endParaRPr lang="en-US" altLang="zh-TW" dirty="0"/>
          </a:p>
          <a:p>
            <a:r>
              <a:rPr lang="en-US" altLang="zh-TW" dirty="0"/>
              <a:t>template</a:t>
            </a:r>
            <a:r>
              <a:rPr lang="zh-TW" altLang="zh-TW" dirty="0"/>
              <a:t>資料夾</a:t>
            </a:r>
            <a:endParaRPr lang="en-US" altLang="zh-TW" dirty="0"/>
          </a:p>
          <a:p>
            <a:pPr lvl="1"/>
            <a:r>
              <a:rPr lang="zh-TW" altLang="en-US" dirty="0"/>
              <a:t>存放網站所要呈現給使用者觀看的模板</a:t>
            </a:r>
            <a:r>
              <a:rPr lang="en-US" altLang="zh-TW" dirty="0"/>
              <a:t>(.html</a:t>
            </a:r>
            <a:r>
              <a:rPr lang="zh-TW" altLang="en-US" dirty="0"/>
              <a:t>檔案</a:t>
            </a:r>
            <a:r>
              <a:rPr lang="en-US" altLang="zh-TW" dirty="0"/>
              <a:t>)</a:t>
            </a:r>
          </a:p>
        </p:txBody>
      </p:sp>
    </p:spTree>
    <p:extLst>
      <p:ext uri="{BB962C8B-B14F-4D97-AF65-F5344CB8AC3E}">
        <p14:creationId xmlns:p14="http://schemas.microsoft.com/office/powerpoint/2010/main" val="265419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讀取資料庫中的內容</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29</a:t>
            </a:fld>
            <a:endParaRPr lang="zh-TW" altLang="en-US"/>
          </a:p>
        </p:txBody>
      </p:sp>
      <p:sp>
        <p:nvSpPr>
          <p:cNvPr id="4" name="內容版面配置區 3"/>
          <p:cNvSpPr>
            <a:spLocks noGrp="1"/>
          </p:cNvSpPr>
          <p:nvPr>
            <p:ph sz="quarter" idx="1"/>
          </p:nvPr>
        </p:nvSpPr>
        <p:spPr/>
        <p:txBody>
          <a:bodyPr/>
          <a:lstStyle/>
          <a:p>
            <a:r>
              <a:rPr lang="zh-TW" altLang="zh-TW" dirty="0"/>
              <a:t>建立了一個叫做</a:t>
            </a:r>
            <a:r>
              <a:rPr lang="en-US" altLang="zh-TW" dirty="0"/>
              <a:t>homepage</a:t>
            </a:r>
            <a:r>
              <a:rPr lang="zh-TW" altLang="zh-TW" dirty="0"/>
              <a:t>的函數用來取得所有文章，並透過迴圈把它們搜集到一個變數</a:t>
            </a:r>
            <a:r>
              <a:rPr lang="en-US" altLang="zh-TW" dirty="0" err="1"/>
              <a:t>post_lists</a:t>
            </a:r>
            <a:r>
              <a:rPr lang="zh-TW" altLang="zh-TW" dirty="0"/>
              <a:t>中，最後再使用</a:t>
            </a:r>
            <a:r>
              <a:rPr lang="en-US" altLang="zh-TW" dirty="0"/>
              <a:t>return </a:t>
            </a:r>
            <a:r>
              <a:rPr lang="en-US" altLang="zh-TW" dirty="0" err="1"/>
              <a:t>HttpResponse</a:t>
            </a:r>
            <a:r>
              <a:rPr lang="en-US" altLang="zh-TW" dirty="0"/>
              <a:t>(</a:t>
            </a:r>
            <a:r>
              <a:rPr lang="en-US" altLang="zh-TW" dirty="0" err="1"/>
              <a:t>post_lists</a:t>
            </a:r>
            <a:r>
              <a:rPr lang="en-US" altLang="zh-TW" dirty="0"/>
              <a:t>)</a:t>
            </a:r>
            <a:r>
              <a:rPr lang="zh-TW" altLang="zh-TW" dirty="0"/>
              <a:t>把這個變數的內容，輸出到使用者端的瀏覽器畫面中</a:t>
            </a:r>
            <a:r>
              <a:rPr lang="zh-TW" altLang="en-US" dirty="0"/>
              <a:t>，步驟如下：</a:t>
            </a:r>
            <a:endParaRPr lang="en-US" altLang="zh-TW" dirty="0"/>
          </a:p>
          <a:p>
            <a:pPr lvl="1"/>
            <a:r>
              <a:rPr lang="zh-TW" altLang="zh-TW"/>
              <a:t>開啟</a:t>
            </a:r>
            <a:r>
              <a:rPr lang="en-US" altLang="zh-TW"/>
              <a:t>mysite/views.</a:t>
            </a:r>
            <a:r>
              <a:rPr lang="en-US" altLang="zh-TW" dirty="0"/>
              <a:t>py</a:t>
            </a:r>
          </a:p>
          <a:p>
            <a:pPr lvl="1"/>
            <a:r>
              <a:rPr lang="zh-TW" altLang="zh-TW" dirty="0"/>
              <a:t>把在</a:t>
            </a:r>
            <a:r>
              <a:rPr lang="en-US" altLang="zh-TW" dirty="0"/>
              <a:t>models.py</a:t>
            </a:r>
            <a:r>
              <a:rPr lang="zh-TW" altLang="zh-TW" dirty="0"/>
              <a:t>中自</a:t>
            </a:r>
            <a:r>
              <a:rPr lang="zh-TW" altLang="zh-TW"/>
              <a:t>定義的</a:t>
            </a:r>
            <a:r>
              <a:rPr lang="en-US" altLang="zh-TW"/>
              <a:t>class</a:t>
            </a:r>
            <a:r>
              <a:rPr lang="zh-TW" altLang="zh-TW" dirty="0"/>
              <a:t>引入</a:t>
            </a:r>
            <a:endParaRPr lang="en-US" altLang="zh-TW" dirty="0"/>
          </a:p>
          <a:p>
            <a:pPr lvl="1"/>
            <a:r>
              <a:rPr lang="zh-TW" altLang="zh-TW" dirty="0"/>
              <a:t>使用</a:t>
            </a:r>
            <a:r>
              <a:rPr lang="en-US" altLang="zh-TW" dirty="0" err="1"/>
              <a:t>Post.objects.all</a:t>
            </a:r>
            <a:r>
              <a:rPr lang="en-US" altLang="zh-TW" dirty="0"/>
              <a:t>()</a:t>
            </a:r>
            <a:r>
              <a:rPr lang="zh-TW" altLang="zh-TW" dirty="0"/>
              <a:t>取得所有的資料項目</a:t>
            </a:r>
            <a:endParaRPr lang="en-US" altLang="zh-TW" dirty="0"/>
          </a:p>
          <a:p>
            <a:pPr lvl="1"/>
            <a:r>
              <a:rPr lang="zh-TW" altLang="zh-TW" dirty="0"/>
              <a:t>利用</a:t>
            </a:r>
            <a:r>
              <a:rPr lang="en-US" altLang="zh-TW" dirty="0"/>
              <a:t>for</a:t>
            </a:r>
            <a:r>
              <a:rPr lang="zh-TW" altLang="zh-TW" dirty="0"/>
              <a:t>迴圈取出所有的內容</a:t>
            </a:r>
            <a:endParaRPr lang="en-US" altLang="zh-TW" dirty="0"/>
          </a:p>
          <a:p>
            <a:pPr lvl="1"/>
            <a:r>
              <a:rPr lang="zh-TW" altLang="zh-TW" dirty="0"/>
              <a:t>透過</a:t>
            </a:r>
            <a:r>
              <a:rPr lang="en-US" altLang="zh-TW" dirty="0" err="1"/>
              <a:t>HttpResposne</a:t>
            </a:r>
            <a:r>
              <a:rPr lang="zh-TW" altLang="zh-TW" dirty="0"/>
              <a:t>輸出到網頁中，如下所示：</a:t>
            </a:r>
            <a:endParaRPr lang="zh-TW" altLang="en-US" dirty="0"/>
          </a:p>
        </p:txBody>
      </p:sp>
    </p:spTree>
    <p:extLst>
      <p:ext uri="{BB962C8B-B14F-4D97-AF65-F5344CB8AC3E}">
        <p14:creationId xmlns:p14="http://schemas.microsoft.com/office/powerpoint/2010/main" val="275954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部落格網站的需求與規劃</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a:t>
            </a:fld>
            <a:endParaRPr lang="zh-TW" altLang="en-US"/>
          </a:p>
        </p:txBody>
      </p:sp>
      <p:sp>
        <p:nvSpPr>
          <p:cNvPr id="5" name="內容版面配置區 4"/>
          <p:cNvSpPr>
            <a:spLocks noGrp="1"/>
          </p:cNvSpPr>
          <p:nvPr>
            <p:ph sz="quarter" idx="1"/>
          </p:nvPr>
        </p:nvSpPr>
        <p:spPr>
          <a:xfrm>
            <a:off x="301752" y="1527048"/>
            <a:ext cx="8534400" cy="4782272"/>
          </a:xfrm>
        </p:spPr>
        <p:txBody>
          <a:bodyPr>
            <a:normAutofit/>
          </a:bodyPr>
          <a:lstStyle/>
          <a:p>
            <a:r>
              <a:rPr lang="zh-TW" altLang="zh-TW" dirty="0"/>
              <a:t>本堂課中要完成的個人部落格網站之需求與功能做一簡單的描述，並在後續的章節中逐步完成之。首先在功能的部份：</a:t>
            </a:r>
            <a:endParaRPr lang="en-US" altLang="zh-TW" dirty="0"/>
          </a:p>
          <a:p>
            <a:pPr lvl="1"/>
            <a:r>
              <a:rPr lang="zh-TW" altLang="en-US" dirty="0"/>
              <a:t>專案名稱</a:t>
            </a:r>
            <a:r>
              <a:rPr lang="en-US" altLang="zh-TW" dirty="0" err="1"/>
              <a:t>mblog</a:t>
            </a:r>
            <a:endParaRPr lang="en-US" altLang="zh-TW" dirty="0"/>
          </a:p>
          <a:p>
            <a:pPr lvl="1"/>
            <a:r>
              <a:rPr lang="zh-TW" altLang="en-US" dirty="0"/>
              <a:t>透過</a:t>
            </a:r>
            <a:r>
              <a:rPr lang="en-US" altLang="zh-TW" dirty="0"/>
              <a:t>admin</a:t>
            </a:r>
            <a:r>
              <a:rPr lang="zh-TW" altLang="en-US" dirty="0"/>
              <a:t>管理介面張貼、編輯以及刪除貼文，且此介面支援</a:t>
            </a:r>
            <a:r>
              <a:rPr lang="en-US" altLang="zh-TW" dirty="0"/>
              <a:t>Markdown</a:t>
            </a:r>
            <a:r>
              <a:rPr lang="zh-TW" altLang="en-US" dirty="0"/>
              <a:t>語法。</a:t>
            </a:r>
          </a:p>
          <a:p>
            <a:pPr lvl="1"/>
            <a:r>
              <a:rPr lang="zh-TW" altLang="en-US" dirty="0"/>
              <a:t>使用</a:t>
            </a:r>
            <a:r>
              <a:rPr lang="en-US" altLang="zh-TW" dirty="0"/>
              <a:t>Bootstrap</a:t>
            </a:r>
            <a:r>
              <a:rPr lang="zh-TW" altLang="en-US" dirty="0"/>
              <a:t>網頁框架</a:t>
            </a:r>
          </a:p>
          <a:p>
            <a:pPr lvl="1"/>
            <a:r>
              <a:rPr lang="zh-TW" altLang="en-US" dirty="0"/>
              <a:t>在主頁中可以顯示每一篇文章的標題、簡短摘要以及張貼日期</a:t>
            </a:r>
          </a:p>
          <a:p>
            <a:pPr lvl="1"/>
            <a:r>
              <a:rPr lang="zh-TW" altLang="en-US" dirty="0"/>
              <a:t>在主頁中加入側邊欄，可以加入自訂的</a:t>
            </a:r>
            <a:r>
              <a:rPr lang="en-US" altLang="zh-TW" dirty="0"/>
              <a:t>HTML</a:t>
            </a:r>
            <a:r>
              <a:rPr lang="zh-TW" altLang="en-US" dirty="0"/>
              <a:t>以及</a:t>
            </a:r>
            <a:r>
              <a:rPr lang="en-US" altLang="zh-TW" dirty="0" err="1"/>
              <a:t>Javascript</a:t>
            </a:r>
            <a:r>
              <a:rPr lang="zh-TW" altLang="en-US" dirty="0"/>
              <a:t>網頁碼</a:t>
            </a:r>
          </a:p>
          <a:p>
            <a:pPr lvl="1"/>
            <a:r>
              <a:rPr lang="zh-TW" altLang="en-US" dirty="0"/>
              <a:t>在輸出文章時，可以解析</a:t>
            </a:r>
            <a:r>
              <a:rPr lang="en-US" altLang="zh-TW" dirty="0"/>
              <a:t>Markdown</a:t>
            </a:r>
            <a:r>
              <a:rPr lang="zh-TW" altLang="en-US" dirty="0"/>
              <a:t>語法並正確顯示出排版後的樣子</a:t>
            </a:r>
          </a:p>
          <a:p>
            <a:pPr lvl="1"/>
            <a:endParaRPr lang="zh-TW" altLang="en-US" dirty="0"/>
          </a:p>
        </p:txBody>
      </p:sp>
    </p:spTree>
    <p:extLst>
      <p:ext uri="{BB962C8B-B14F-4D97-AF65-F5344CB8AC3E}">
        <p14:creationId xmlns:p14="http://schemas.microsoft.com/office/powerpoint/2010/main" val="1952585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讀取資料庫中的內容</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30</a:t>
            </a:fld>
            <a:endParaRPr lang="zh-TW" altLang="en-US"/>
          </a:p>
        </p:txBody>
      </p:sp>
      <p:sp>
        <p:nvSpPr>
          <p:cNvPr id="4" name="內容版面配置區 3"/>
          <p:cNvSpPr>
            <a:spLocks noGrp="1"/>
          </p:cNvSpPr>
          <p:nvPr>
            <p:ph sz="quarter" idx="1"/>
          </p:nvPr>
        </p:nvSpPr>
        <p:spPr>
          <a:xfrm>
            <a:off x="301752" y="1527048"/>
            <a:ext cx="8534400" cy="4926288"/>
          </a:xfrm>
        </p:spPr>
        <p:txBody>
          <a:bodyPr>
            <a:normAutofit fontScale="92500"/>
          </a:bodyPr>
          <a:lstStyle/>
          <a:p>
            <a:pPr marL="0" indent="0">
              <a:buNone/>
            </a:pPr>
            <a:r>
              <a:rPr lang="en-US" altLang="zh-TW" sz="2600"/>
              <a:t>from django.shortcuts import render</a:t>
            </a:r>
          </a:p>
          <a:p>
            <a:pPr marL="0" indent="0">
              <a:buNone/>
            </a:pPr>
            <a:r>
              <a:rPr lang="en-US" altLang="zh-TW" sz="2600"/>
              <a:t>from django.http import HttpResponse</a:t>
            </a:r>
          </a:p>
          <a:p>
            <a:pPr marL="0" indent="0">
              <a:buNone/>
            </a:pPr>
            <a:r>
              <a:rPr lang="en-US" altLang="zh-TW" sz="2600"/>
              <a:t>from mysite.models import Post</a:t>
            </a:r>
          </a:p>
          <a:p>
            <a:pPr marL="0" indent="0">
              <a:buNone/>
            </a:pPr>
            <a:endParaRPr lang="en-US" altLang="zh-TW" sz="2600"/>
          </a:p>
          <a:p>
            <a:pPr marL="0" indent="0">
              <a:buNone/>
            </a:pPr>
            <a:r>
              <a:rPr lang="en-US" altLang="zh-TW" sz="2600"/>
              <a:t>def homepage(request):</a:t>
            </a:r>
          </a:p>
          <a:p>
            <a:pPr marL="0" indent="0">
              <a:buNone/>
            </a:pPr>
            <a:r>
              <a:rPr lang="en-US" altLang="zh-TW" sz="2600"/>
              <a:t>    posts = Post.objects.all()</a:t>
            </a:r>
          </a:p>
          <a:p>
            <a:pPr marL="0" indent="0">
              <a:buNone/>
            </a:pPr>
            <a:r>
              <a:rPr lang="en-US" altLang="zh-TW" sz="2600"/>
              <a:t>    post_lists = list()</a:t>
            </a:r>
          </a:p>
          <a:p>
            <a:pPr marL="0" indent="0">
              <a:buNone/>
            </a:pPr>
            <a:r>
              <a:rPr lang="en-US" altLang="zh-TW" sz="2600"/>
              <a:t>    for count, post in enumerate(posts):</a:t>
            </a:r>
          </a:p>
          <a:p>
            <a:pPr marL="0" indent="0">
              <a:buNone/>
            </a:pPr>
            <a:r>
              <a:rPr lang="en-US" altLang="zh-TW" sz="2600"/>
              <a:t>        post_lists.append("No.{}:".format(str(count)) + str(post)+"&lt;br&gt;") </a:t>
            </a:r>
          </a:p>
          <a:p>
            <a:pPr marL="0" indent="0">
              <a:buNone/>
            </a:pPr>
            <a:r>
              <a:rPr lang="en-US" altLang="zh-TW" sz="2600"/>
              <a:t>    return HttpResponse(post_lists)</a:t>
            </a:r>
          </a:p>
          <a:p>
            <a:pPr marL="0" indent="0">
              <a:buNone/>
            </a:pPr>
            <a:endParaRPr lang="en-US" altLang="zh-TW" sz="2600" dirty="0"/>
          </a:p>
          <a:p>
            <a:endParaRPr lang="zh-TW" altLang="en-US" dirty="0"/>
          </a:p>
        </p:txBody>
      </p:sp>
    </p:spTree>
    <p:extLst>
      <p:ext uri="{BB962C8B-B14F-4D97-AF65-F5344CB8AC3E}">
        <p14:creationId xmlns:p14="http://schemas.microsoft.com/office/powerpoint/2010/main" val="4095302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讀取資料庫中的內容</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31</a:t>
            </a:fld>
            <a:endParaRPr lang="zh-TW" altLang="en-US"/>
          </a:p>
        </p:txBody>
      </p:sp>
      <p:sp>
        <p:nvSpPr>
          <p:cNvPr id="4" name="內容版面配置區 3"/>
          <p:cNvSpPr>
            <a:spLocks noGrp="1"/>
          </p:cNvSpPr>
          <p:nvPr>
            <p:ph sz="quarter" idx="1"/>
          </p:nvPr>
        </p:nvSpPr>
        <p:spPr>
          <a:xfrm>
            <a:off x="301752" y="1527048"/>
            <a:ext cx="8534400" cy="4854280"/>
          </a:xfrm>
        </p:spPr>
        <p:txBody>
          <a:bodyPr/>
          <a:lstStyle/>
          <a:p>
            <a:r>
              <a:rPr lang="zh-TW" altLang="zh-TW" dirty="0"/>
              <a:t>透過</a:t>
            </a:r>
            <a:r>
              <a:rPr lang="en-US" altLang="zh-TW" dirty="0"/>
              <a:t>urls.py</a:t>
            </a:r>
            <a:r>
              <a:rPr lang="zh-TW" altLang="zh-TW" dirty="0"/>
              <a:t>來負責網址和程序間的對應工作</a:t>
            </a:r>
            <a:r>
              <a:rPr lang="zh-TW" altLang="en-US" dirty="0"/>
              <a:t>，</a:t>
            </a:r>
            <a:r>
              <a:rPr lang="zh-TW" altLang="zh-TW" dirty="0"/>
              <a:t>請開啟</a:t>
            </a:r>
            <a:r>
              <a:rPr lang="en-US" altLang="zh-TW" dirty="0"/>
              <a:t>urls.py</a:t>
            </a:r>
            <a:r>
              <a:rPr lang="zh-TW" altLang="zh-TW" dirty="0"/>
              <a:t>，分別引入來自於</a:t>
            </a:r>
            <a:r>
              <a:rPr lang="en-US" altLang="zh-TW" dirty="0"/>
              <a:t>views.py</a:t>
            </a:r>
            <a:r>
              <a:rPr lang="zh-TW" altLang="zh-TW" dirty="0"/>
              <a:t>的</a:t>
            </a:r>
            <a:r>
              <a:rPr lang="en-US" altLang="zh-TW" dirty="0"/>
              <a:t>homepage</a:t>
            </a:r>
            <a:r>
              <a:rPr lang="zh-TW" altLang="zh-TW" dirty="0"/>
              <a:t>函數並以</a:t>
            </a:r>
            <a:r>
              <a:rPr lang="en-US" altLang="zh-TW" dirty="0" err="1"/>
              <a:t>url</a:t>
            </a:r>
            <a:r>
              <a:rPr lang="zh-TW" altLang="zh-TW" dirty="0"/>
              <a:t>對應之，如下所示：</a:t>
            </a:r>
            <a:endParaRPr lang="en-US" altLang="zh-TW" dirty="0"/>
          </a:p>
          <a:p>
            <a:pPr marL="274320" lvl="1" indent="0">
              <a:buNone/>
            </a:pPr>
            <a:r>
              <a:rPr lang="en-US" altLang="zh-TW" dirty="0"/>
              <a:t>from </a:t>
            </a:r>
            <a:r>
              <a:rPr lang="en-US" altLang="zh-TW" dirty="0" err="1"/>
              <a:t>django.urls</a:t>
            </a:r>
            <a:r>
              <a:rPr lang="en-US" altLang="zh-TW" dirty="0"/>
              <a:t> import include, path</a:t>
            </a:r>
          </a:p>
          <a:p>
            <a:pPr marL="274320" lvl="1" indent="0">
              <a:buNone/>
            </a:pPr>
            <a:r>
              <a:rPr lang="en-US" altLang="zh-TW" dirty="0"/>
              <a:t>from </a:t>
            </a:r>
            <a:r>
              <a:rPr lang="en-US" altLang="zh-TW" dirty="0" err="1"/>
              <a:t>django.contrib</a:t>
            </a:r>
            <a:r>
              <a:rPr lang="en-US" altLang="zh-TW" dirty="0"/>
              <a:t> import admin</a:t>
            </a:r>
          </a:p>
          <a:p>
            <a:pPr marL="274320" lvl="1" indent="0">
              <a:buNone/>
            </a:pPr>
            <a:r>
              <a:rPr lang="en-US" altLang="zh-TW"/>
              <a:t>from mysite.</a:t>
            </a:r>
            <a:r>
              <a:rPr lang="en-US" altLang="zh-TW" dirty="0" err="1"/>
              <a:t>views</a:t>
            </a:r>
            <a:r>
              <a:rPr lang="en-US" altLang="zh-TW" dirty="0"/>
              <a:t> import homepage</a:t>
            </a:r>
          </a:p>
          <a:p>
            <a:pPr marL="274320" lvl="1" indent="0">
              <a:buNone/>
            </a:pPr>
            <a:endParaRPr lang="en-US" altLang="zh-TW" dirty="0"/>
          </a:p>
          <a:p>
            <a:pPr marL="274320" lvl="1" indent="0">
              <a:buNone/>
            </a:pPr>
            <a:r>
              <a:rPr lang="en-US" altLang="zh-TW" dirty="0" err="1"/>
              <a:t>urlpatterns</a:t>
            </a:r>
            <a:r>
              <a:rPr lang="en-US" altLang="zh-TW" dirty="0"/>
              <a:t> = [</a:t>
            </a:r>
          </a:p>
          <a:p>
            <a:pPr marL="274320" lvl="1" indent="0">
              <a:buNone/>
            </a:pPr>
            <a:r>
              <a:rPr lang="en-US" altLang="zh-TW" dirty="0"/>
              <a:t>    path('admin/', </a:t>
            </a:r>
            <a:r>
              <a:rPr lang="en-US" altLang="zh-TW" dirty="0" err="1"/>
              <a:t>admin.site.urls</a:t>
            </a:r>
            <a:r>
              <a:rPr lang="en-US" altLang="zh-TW" dirty="0"/>
              <a:t>),</a:t>
            </a:r>
          </a:p>
          <a:p>
            <a:pPr marL="274320" lvl="1" indent="0">
              <a:buNone/>
            </a:pPr>
            <a:r>
              <a:rPr lang="en-US" altLang="zh-TW" dirty="0"/>
              <a:t>    path('', homepage),</a:t>
            </a:r>
          </a:p>
          <a:p>
            <a:pPr marL="274320" lvl="1" indent="0">
              <a:buNone/>
            </a:pPr>
            <a:r>
              <a:rPr lang="en-US" altLang="zh-TW" dirty="0"/>
              <a:t>]</a:t>
            </a:r>
          </a:p>
          <a:p>
            <a:pPr lvl="1"/>
            <a:endParaRPr lang="en-US" altLang="zh-TW" dirty="0"/>
          </a:p>
          <a:p>
            <a:endParaRPr lang="zh-TW" altLang="en-US" dirty="0"/>
          </a:p>
        </p:txBody>
      </p:sp>
    </p:spTree>
    <p:extLst>
      <p:ext uri="{BB962C8B-B14F-4D97-AF65-F5344CB8AC3E}">
        <p14:creationId xmlns:p14="http://schemas.microsoft.com/office/powerpoint/2010/main" val="262318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網址對應與頁面輸出</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32</a:t>
            </a:fld>
            <a:endParaRPr lang="zh-TW" altLang="en-US"/>
          </a:p>
        </p:txBody>
      </p:sp>
      <p:sp>
        <p:nvSpPr>
          <p:cNvPr id="4" name="內容版面配置區 3"/>
          <p:cNvSpPr>
            <a:spLocks noGrp="1"/>
          </p:cNvSpPr>
          <p:nvPr>
            <p:ph sz="quarter" idx="1"/>
          </p:nvPr>
        </p:nvSpPr>
        <p:spPr/>
        <p:txBody>
          <a:bodyPr/>
          <a:lstStyle/>
          <a:p>
            <a:r>
              <a:rPr lang="zh-TW" altLang="en-US"/>
              <a:t>如果需要輸出比較多的資料，使用</a:t>
            </a:r>
            <a:r>
              <a:rPr lang="en-US" altLang="zh-TW"/>
              <a:t>HttpResponse</a:t>
            </a:r>
            <a:r>
              <a:rPr lang="zh-TW" altLang="en-US"/>
              <a:t>並不是好的方法。</a:t>
            </a:r>
            <a:endParaRPr lang="en-US" altLang="zh-TW"/>
          </a:p>
          <a:p>
            <a:r>
              <a:rPr lang="zh-TW" altLang="en-US"/>
              <a:t>一般來說，我們會</a:t>
            </a:r>
            <a:r>
              <a:rPr lang="zh-TW" altLang="zh-TW"/>
              <a:t>在</a:t>
            </a:r>
            <a:r>
              <a:rPr lang="en-US" altLang="zh-TW" dirty="0"/>
              <a:t>views.py</a:t>
            </a:r>
            <a:r>
              <a:rPr lang="zh-TW" altLang="zh-TW" dirty="0"/>
              <a:t>中把資料</a:t>
            </a:r>
            <a:r>
              <a:rPr lang="zh-TW" altLang="zh-TW"/>
              <a:t>準備好，</a:t>
            </a:r>
            <a:endParaRPr lang="en-US" altLang="zh-TW"/>
          </a:p>
          <a:p>
            <a:r>
              <a:rPr lang="zh-TW" altLang="zh-TW"/>
              <a:t>然後</a:t>
            </a:r>
            <a:r>
              <a:rPr lang="zh-TW" altLang="en-US"/>
              <a:t>利用</a:t>
            </a:r>
            <a:r>
              <a:rPr lang="en-US" altLang="zh-TW"/>
              <a:t>render</a:t>
            </a:r>
            <a:r>
              <a:rPr lang="zh-TW" altLang="en-US"/>
              <a:t>函式，把資料和</a:t>
            </a:r>
            <a:r>
              <a:rPr lang="en-US" altLang="zh-TW"/>
              <a:t>template</a:t>
            </a:r>
            <a:r>
              <a:rPr lang="zh-TW" altLang="en-US"/>
              <a:t>組合好之後再做輸出。</a:t>
            </a:r>
            <a:endParaRPr lang="en-US" altLang="zh-TW"/>
          </a:p>
          <a:p>
            <a:r>
              <a:rPr lang="zh-TW" altLang="en-US"/>
              <a:t>也就是</a:t>
            </a:r>
            <a:r>
              <a:rPr lang="zh-TW" altLang="zh-TW"/>
              <a:t>讓</a:t>
            </a:r>
            <a:r>
              <a:rPr lang="en-US" altLang="zh-TW" dirty="0"/>
              <a:t>template</a:t>
            </a:r>
            <a:r>
              <a:rPr lang="zh-TW" altLang="zh-TW" dirty="0"/>
              <a:t>中的</a:t>
            </a:r>
            <a:r>
              <a:rPr lang="en-US" altLang="zh-TW" dirty="0"/>
              <a:t>.html</a:t>
            </a:r>
            <a:r>
              <a:rPr lang="zh-TW" altLang="zh-TW" dirty="0"/>
              <a:t>檔案來負責真正顯示</a:t>
            </a:r>
            <a:r>
              <a:rPr lang="zh-TW" altLang="zh-TW"/>
              <a:t>的工作</a:t>
            </a:r>
            <a:r>
              <a:rPr lang="zh-TW" altLang="en-US"/>
              <a:t>。</a:t>
            </a:r>
            <a:endParaRPr lang="en-US" altLang="zh-TW" dirty="0"/>
          </a:p>
          <a:p>
            <a:endParaRPr lang="zh-TW" altLang="en-US" dirty="0"/>
          </a:p>
        </p:txBody>
      </p:sp>
    </p:spTree>
    <p:extLst>
      <p:ext uri="{BB962C8B-B14F-4D97-AF65-F5344CB8AC3E}">
        <p14:creationId xmlns:p14="http://schemas.microsoft.com/office/powerpoint/2010/main" val="981258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zh-TW"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33</a:t>
            </a:fld>
            <a:endParaRPr lang="zh-TW" altLang="en-US"/>
          </a:p>
        </p:txBody>
      </p:sp>
      <p:sp>
        <p:nvSpPr>
          <p:cNvPr id="4" name="內容版面配置區 3"/>
          <p:cNvSpPr>
            <a:spLocks noGrp="1"/>
          </p:cNvSpPr>
          <p:nvPr>
            <p:ph sz="quarter" idx="1"/>
          </p:nvPr>
        </p:nvSpPr>
        <p:spPr/>
        <p:txBody>
          <a:bodyPr/>
          <a:lstStyle/>
          <a:p>
            <a:r>
              <a:rPr lang="zh-TW" altLang="zh-TW" dirty="0"/>
              <a:t>每一個輸出的網頁都可以準備一個或一個以上對應的模</a:t>
            </a:r>
            <a:r>
              <a:rPr lang="zh-TW" altLang="zh-TW"/>
              <a:t>版，這些</a:t>
            </a:r>
            <a:r>
              <a:rPr lang="zh-TW" altLang="zh-TW" dirty="0"/>
              <a:t>模版是以</a:t>
            </a:r>
            <a:r>
              <a:rPr lang="en-US" altLang="zh-TW" dirty="0"/>
              <a:t>.html</a:t>
            </a:r>
            <a:r>
              <a:rPr lang="zh-TW" altLang="zh-TW" dirty="0"/>
              <a:t>的檔案型式儲存在指定的資料夾</a:t>
            </a:r>
            <a:r>
              <a:rPr lang="zh-TW" altLang="zh-TW"/>
              <a:t>中（</a:t>
            </a:r>
            <a:r>
              <a:rPr lang="zh-TW" altLang="en-US"/>
              <a:t>資料夾</a:t>
            </a:r>
            <a:r>
              <a:rPr lang="zh-TW" altLang="zh-TW"/>
              <a:t>一般</a:t>
            </a:r>
            <a:r>
              <a:rPr lang="zh-TW" altLang="zh-TW" dirty="0"/>
              <a:t>都會命名</a:t>
            </a:r>
            <a:r>
              <a:rPr lang="zh-TW" altLang="zh-TW"/>
              <a:t>為</a:t>
            </a:r>
            <a:r>
              <a:rPr lang="en-US" altLang="zh-TW"/>
              <a:t>templates</a:t>
            </a:r>
            <a:r>
              <a:rPr lang="zh-TW" altLang="en-US"/>
              <a:t>，放在根目錄或是</a:t>
            </a:r>
            <a:r>
              <a:rPr lang="en-US" altLang="zh-TW"/>
              <a:t>mysite</a:t>
            </a:r>
            <a:r>
              <a:rPr lang="zh-TW" altLang="en-US"/>
              <a:t>底下都可以</a:t>
            </a:r>
            <a:r>
              <a:rPr lang="zh-TW" altLang="zh-TW"/>
              <a:t>）</a:t>
            </a:r>
            <a:endParaRPr lang="en-US" altLang="zh-TW" dirty="0"/>
          </a:p>
          <a:p>
            <a:r>
              <a:rPr lang="zh-TW" altLang="zh-TW" dirty="0"/>
              <a:t>當網站有資料需要輸出的時候，再透過渲染函數（</a:t>
            </a:r>
            <a:r>
              <a:rPr lang="en-US" altLang="zh-TW" dirty="0"/>
              <a:t>render</a:t>
            </a:r>
            <a:r>
              <a:rPr lang="zh-TW" altLang="zh-TW" dirty="0"/>
              <a:t>）把資料放到模版指定的位置中</a:t>
            </a:r>
            <a:endParaRPr lang="en-US" altLang="zh-TW" dirty="0"/>
          </a:p>
          <a:p>
            <a:endParaRPr lang="zh-TW" altLang="en-US" dirty="0"/>
          </a:p>
        </p:txBody>
      </p:sp>
    </p:spTree>
    <p:extLst>
      <p:ext uri="{BB962C8B-B14F-4D97-AF65-F5344CB8AC3E}">
        <p14:creationId xmlns:p14="http://schemas.microsoft.com/office/powerpoint/2010/main" val="430118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34</a:t>
            </a:fld>
            <a:endParaRPr lang="zh-TW" altLang="en-US"/>
          </a:p>
        </p:txBody>
      </p:sp>
      <p:sp>
        <p:nvSpPr>
          <p:cNvPr id="4" name="內容版面配置區 3"/>
          <p:cNvSpPr>
            <a:spLocks noGrp="1"/>
          </p:cNvSpPr>
          <p:nvPr>
            <p:ph sz="quarter" idx="1"/>
          </p:nvPr>
        </p:nvSpPr>
        <p:spPr/>
        <p:txBody>
          <a:bodyPr>
            <a:normAutofit lnSpcReduction="10000"/>
          </a:bodyPr>
          <a:lstStyle/>
          <a:p>
            <a:r>
              <a:rPr lang="zh-TW" altLang="zh-TW" sz="2800" dirty="0"/>
              <a:t>基本的步驟如下所示：</a:t>
            </a:r>
          </a:p>
          <a:p>
            <a:pPr lvl="1"/>
            <a:r>
              <a:rPr lang="zh-TW" altLang="zh-TW" sz="2400"/>
              <a:t>在</a:t>
            </a:r>
            <a:r>
              <a:rPr lang="en-US" altLang="zh-TW" sz="2400"/>
              <a:t>settings.</a:t>
            </a:r>
            <a:r>
              <a:rPr lang="en-US" altLang="zh-TW" sz="2400" dirty="0"/>
              <a:t>py</a:t>
            </a:r>
            <a:r>
              <a:rPr lang="zh-TW" altLang="zh-TW" sz="2400" dirty="0"/>
              <a:t>中設定模版資料夾的位置</a:t>
            </a:r>
          </a:p>
          <a:p>
            <a:pPr lvl="1"/>
            <a:r>
              <a:rPr lang="zh-TW" altLang="zh-TW" sz="2400" dirty="0"/>
              <a:t>在</a:t>
            </a:r>
            <a:r>
              <a:rPr lang="en-US" altLang="zh-TW" sz="2400" dirty="0"/>
              <a:t>urls.py</a:t>
            </a:r>
            <a:r>
              <a:rPr lang="zh-TW" altLang="zh-TW" sz="2400" dirty="0"/>
              <a:t>建立網址和</a:t>
            </a:r>
            <a:r>
              <a:rPr lang="en-US" altLang="zh-TW" sz="2400" dirty="0"/>
              <a:t>views.py</a:t>
            </a:r>
            <a:r>
              <a:rPr lang="zh-TW" altLang="zh-TW" sz="2400" dirty="0"/>
              <a:t>中的函數對應的關係</a:t>
            </a:r>
          </a:p>
          <a:p>
            <a:pPr lvl="1"/>
            <a:r>
              <a:rPr lang="zh-TW" altLang="zh-TW" sz="2400" dirty="0"/>
              <a:t>建立</a:t>
            </a:r>
            <a:r>
              <a:rPr lang="en-US" altLang="zh-TW" sz="2400" dirty="0"/>
              <a:t>.html</a:t>
            </a:r>
            <a:r>
              <a:rPr lang="zh-TW" altLang="zh-TW" sz="2400" dirty="0"/>
              <a:t>檔案（例如</a:t>
            </a:r>
            <a:r>
              <a:rPr lang="en-US" altLang="zh-TW" sz="2400" dirty="0"/>
              <a:t>index.html</a:t>
            </a:r>
            <a:r>
              <a:rPr lang="zh-TW" altLang="zh-TW" sz="2400" dirty="0"/>
              <a:t>），做好排版並安排資料要放置的位置</a:t>
            </a:r>
          </a:p>
          <a:p>
            <a:pPr lvl="1"/>
            <a:r>
              <a:rPr lang="zh-TW" altLang="zh-TW" sz="2400" dirty="0"/>
              <a:t>執行程式，以</a:t>
            </a:r>
            <a:r>
              <a:rPr lang="en-US" altLang="zh-TW" sz="2400" dirty="0" err="1"/>
              <a:t>objects.all</a:t>
            </a:r>
            <a:r>
              <a:rPr lang="en-US" altLang="zh-TW" sz="2400" dirty="0"/>
              <a:t>()</a:t>
            </a:r>
            <a:r>
              <a:rPr lang="zh-TW" altLang="zh-TW" sz="2400" dirty="0"/>
              <a:t>在</a:t>
            </a:r>
            <a:r>
              <a:rPr lang="en-US" altLang="zh-TW" sz="2400" dirty="0"/>
              <a:t>views.html</a:t>
            </a:r>
            <a:r>
              <a:rPr lang="zh-TW" altLang="zh-TW" sz="2400" dirty="0"/>
              <a:t>取得</a:t>
            </a:r>
            <a:r>
              <a:rPr lang="zh-TW" altLang="zh-TW" sz="2400"/>
              <a:t>資料，</a:t>
            </a:r>
            <a:r>
              <a:rPr lang="zh-TW" altLang="en-US" sz="2400"/>
              <a:t>放到變數中</a:t>
            </a:r>
            <a:endParaRPr lang="zh-TW" altLang="zh-TW" sz="2400" dirty="0"/>
          </a:p>
          <a:p>
            <a:pPr lvl="1"/>
            <a:r>
              <a:rPr lang="zh-TW" altLang="zh-TW" sz="2400" dirty="0"/>
              <a:t>以</a:t>
            </a:r>
            <a:r>
              <a:rPr lang="en-US" altLang="zh-TW" sz="2400" dirty="0"/>
              <a:t>render</a:t>
            </a:r>
            <a:r>
              <a:rPr lang="zh-TW" altLang="zh-TW" sz="2400" dirty="0"/>
              <a:t>函數</a:t>
            </a:r>
            <a:r>
              <a:rPr lang="zh-TW" altLang="zh-TW" sz="2400"/>
              <a:t>，把</a:t>
            </a:r>
            <a:r>
              <a:rPr lang="zh-TW" altLang="en-US" sz="2400"/>
              <a:t>變數</a:t>
            </a:r>
            <a:r>
              <a:rPr lang="zh-TW" altLang="zh-TW" sz="2400"/>
              <a:t>資料</a:t>
            </a:r>
            <a:r>
              <a:rPr lang="zh-TW" altLang="zh-TW" sz="2400" dirty="0"/>
              <a:t>（例如</a:t>
            </a:r>
            <a:r>
              <a:rPr lang="en-US" altLang="zh-TW" sz="2400" dirty="0"/>
              <a:t>posts</a:t>
            </a:r>
            <a:r>
              <a:rPr lang="zh-TW" altLang="zh-TW" sz="2400" dirty="0"/>
              <a:t>）送到指定的模版檔案（例如</a:t>
            </a:r>
            <a:r>
              <a:rPr lang="en-US" altLang="zh-TW" sz="2400" dirty="0"/>
              <a:t>index.html</a:t>
            </a:r>
            <a:r>
              <a:rPr lang="zh-TW" altLang="zh-TW" sz="2400"/>
              <a:t>）中</a:t>
            </a:r>
            <a:endParaRPr lang="en-US" altLang="zh-TW" sz="2400"/>
          </a:p>
          <a:p>
            <a:pPr lvl="1"/>
            <a:r>
              <a:rPr lang="zh-TW" altLang="en-US" sz="2400"/>
              <a:t>建議大家設定類別時用大寫字母開頭的英文字（例如：</a:t>
            </a:r>
            <a:r>
              <a:rPr lang="en-US" altLang="zh-TW" sz="2400"/>
              <a:t>Post</a:t>
            </a:r>
            <a:r>
              <a:rPr lang="zh-TW" altLang="en-US" sz="2400"/>
              <a:t>），取得之變數資料則使用小寫英文字（例如：</a:t>
            </a:r>
            <a:r>
              <a:rPr lang="en-US" altLang="zh-TW" sz="2400"/>
              <a:t>posts</a:t>
            </a:r>
            <a:r>
              <a:rPr lang="zh-TW" altLang="en-US" sz="2400"/>
              <a:t>或是</a:t>
            </a:r>
            <a:r>
              <a:rPr lang="en-US" altLang="zh-TW" sz="2400"/>
              <a:t>post</a:t>
            </a:r>
            <a:r>
              <a:rPr lang="zh-TW" altLang="en-US" sz="2400"/>
              <a:t>）</a:t>
            </a:r>
            <a:endParaRPr lang="zh-TW" altLang="zh-TW" sz="2400" dirty="0"/>
          </a:p>
          <a:p>
            <a:endParaRPr lang="zh-TW" altLang="en-US" dirty="0"/>
          </a:p>
        </p:txBody>
      </p:sp>
    </p:spTree>
    <p:extLst>
      <p:ext uri="{BB962C8B-B14F-4D97-AF65-F5344CB8AC3E}">
        <p14:creationId xmlns:p14="http://schemas.microsoft.com/office/powerpoint/2010/main" val="1330009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35</a:t>
            </a:fld>
            <a:endParaRPr lang="zh-TW" altLang="en-US"/>
          </a:p>
        </p:txBody>
      </p:sp>
      <p:sp>
        <p:nvSpPr>
          <p:cNvPr id="4" name="內容版面配置區 3"/>
          <p:cNvSpPr>
            <a:spLocks noGrp="1"/>
          </p:cNvSpPr>
          <p:nvPr>
            <p:ph sz="quarter" idx="1"/>
          </p:nvPr>
        </p:nvSpPr>
        <p:spPr>
          <a:xfrm>
            <a:off x="301752" y="1527048"/>
            <a:ext cx="8534400" cy="5330952"/>
          </a:xfrm>
        </p:spPr>
        <p:txBody>
          <a:bodyPr>
            <a:normAutofit fontScale="77500" lnSpcReduction="20000"/>
          </a:bodyPr>
          <a:lstStyle/>
          <a:p>
            <a:r>
              <a:rPr lang="zh-TW" altLang="zh-TW" sz="2600" dirty="0"/>
              <a:t>以上的第一個步驟，在本堂課的例子中需先在此專案的目錄中建立</a:t>
            </a:r>
            <a:r>
              <a:rPr lang="en-US" altLang="zh-TW" sz="2600" dirty="0"/>
              <a:t>templates</a:t>
            </a:r>
            <a:r>
              <a:rPr lang="zh-TW" altLang="zh-TW" sz="2600" dirty="0"/>
              <a:t>這個資料夾，建立完畢後之目錄結構如下：</a:t>
            </a:r>
          </a:p>
          <a:p>
            <a:pPr lvl="1"/>
            <a:r>
              <a:rPr lang="zh-TW" altLang="zh-TW" dirty="0"/>
              <a:t>├──</a:t>
            </a:r>
            <a:r>
              <a:rPr lang="en-US" altLang="zh-TW" dirty="0"/>
              <a:t> db.sqlite3</a:t>
            </a:r>
            <a:endParaRPr lang="zh-TW" altLang="zh-TW"/>
          </a:p>
          <a:p>
            <a:pPr lvl="1"/>
            <a:r>
              <a:rPr lang="zh-TW" altLang="zh-TW"/>
              <a:t>├──</a:t>
            </a:r>
            <a:r>
              <a:rPr lang="en-US" altLang="zh-TW"/>
              <a:t> mysite</a:t>
            </a:r>
            <a:endParaRPr lang="zh-TW" altLang="zh-TW" dirty="0"/>
          </a:p>
          <a:p>
            <a:pPr lvl="1"/>
            <a:r>
              <a:rPr lang="zh-TW" altLang="zh-TW" dirty="0"/>
              <a:t>│</a:t>
            </a:r>
            <a:r>
              <a:rPr lang="en-US" altLang="zh-TW" dirty="0"/>
              <a:t>   </a:t>
            </a:r>
            <a:r>
              <a:rPr lang="zh-TW" altLang="zh-TW" dirty="0"/>
              <a:t>├──</a:t>
            </a:r>
            <a:r>
              <a:rPr lang="en-US" altLang="zh-TW" dirty="0"/>
              <a:t> admin.py</a:t>
            </a:r>
            <a:endParaRPr lang="zh-TW" altLang="zh-TW" dirty="0"/>
          </a:p>
          <a:p>
            <a:pPr lvl="1"/>
            <a:r>
              <a:rPr lang="zh-TW" altLang="zh-TW" dirty="0"/>
              <a:t>│</a:t>
            </a:r>
            <a:r>
              <a:rPr lang="en-US" altLang="zh-TW" dirty="0"/>
              <a:t>   </a:t>
            </a:r>
            <a:r>
              <a:rPr lang="zh-TW" altLang="zh-TW" dirty="0"/>
              <a:t>├──</a:t>
            </a:r>
            <a:r>
              <a:rPr lang="en-US" altLang="zh-TW" dirty="0"/>
              <a:t> __init__.py</a:t>
            </a:r>
            <a:endParaRPr lang="zh-TW" altLang="zh-TW" dirty="0"/>
          </a:p>
          <a:p>
            <a:pPr lvl="1"/>
            <a:r>
              <a:rPr lang="zh-TW" altLang="zh-TW" dirty="0"/>
              <a:t>│</a:t>
            </a:r>
            <a:r>
              <a:rPr lang="en-US" altLang="zh-TW" dirty="0"/>
              <a:t>   </a:t>
            </a:r>
            <a:r>
              <a:rPr lang="zh-TW" altLang="zh-TW" dirty="0"/>
              <a:t>├──</a:t>
            </a:r>
            <a:r>
              <a:rPr lang="en-US" altLang="zh-TW" dirty="0"/>
              <a:t> migrations</a:t>
            </a:r>
            <a:endParaRPr lang="zh-TW" altLang="zh-TW" dirty="0"/>
          </a:p>
          <a:p>
            <a:pPr lvl="1"/>
            <a:r>
              <a:rPr lang="zh-TW" altLang="zh-TW" dirty="0"/>
              <a:t>│</a:t>
            </a:r>
            <a:r>
              <a:rPr lang="en-US" altLang="zh-TW" dirty="0"/>
              <a:t>   </a:t>
            </a:r>
            <a:r>
              <a:rPr lang="zh-TW" altLang="zh-TW" dirty="0"/>
              <a:t>│</a:t>
            </a:r>
            <a:r>
              <a:rPr lang="en-US" altLang="zh-TW" dirty="0"/>
              <a:t>   </a:t>
            </a:r>
            <a:r>
              <a:rPr lang="zh-TW" altLang="zh-TW" dirty="0"/>
              <a:t>├──</a:t>
            </a:r>
            <a:r>
              <a:rPr lang="en-US" altLang="zh-TW" dirty="0"/>
              <a:t> 0001_initial.py</a:t>
            </a:r>
            <a:endParaRPr lang="zh-TW" altLang="zh-TW" dirty="0"/>
          </a:p>
          <a:p>
            <a:pPr lvl="1"/>
            <a:r>
              <a:rPr lang="zh-TW" altLang="zh-TW" dirty="0"/>
              <a:t>│</a:t>
            </a:r>
            <a:r>
              <a:rPr lang="en-US" altLang="zh-TW" dirty="0"/>
              <a:t>   </a:t>
            </a:r>
            <a:r>
              <a:rPr lang="zh-TW" altLang="zh-TW" dirty="0"/>
              <a:t>│</a:t>
            </a:r>
            <a:r>
              <a:rPr lang="en-US" altLang="zh-TW" dirty="0"/>
              <a:t>   </a:t>
            </a:r>
            <a:r>
              <a:rPr lang="zh-TW" altLang="zh-TW" dirty="0"/>
              <a:t>├──</a:t>
            </a:r>
            <a:r>
              <a:rPr lang="en-US" altLang="zh-TW" dirty="0"/>
              <a:t> __init__.py</a:t>
            </a:r>
            <a:endParaRPr lang="zh-TW" altLang="zh-TW" dirty="0"/>
          </a:p>
          <a:p>
            <a:pPr lvl="1"/>
            <a:r>
              <a:rPr lang="zh-TW" altLang="zh-TW" dirty="0"/>
              <a:t>│</a:t>
            </a:r>
            <a:r>
              <a:rPr lang="en-US" altLang="zh-TW" dirty="0"/>
              <a:t>   </a:t>
            </a:r>
            <a:r>
              <a:rPr lang="zh-TW" altLang="zh-TW" dirty="0"/>
              <a:t>├──</a:t>
            </a:r>
            <a:r>
              <a:rPr lang="en-US" altLang="zh-TW" dirty="0"/>
              <a:t> models.py</a:t>
            </a:r>
            <a:endParaRPr lang="zh-TW" altLang="zh-TW" dirty="0"/>
          </a:p>
          <a:p>
            <a:pPr lvl="1"/>
            <a:r>
              <a:rPr lang="zh-TW" altLang="zh-TW" dirty="0"/>
              <a:t>│</a:t>
            </a:r>
            <a:r>
              <a:rPr lang="en-US" altLang="zh-TW" dirty="0"/>
              <a:t>   </a:t>
            </a:r>
            <a:r>
              <a:rPr lang="zh-TW" altLang="zh-TW" dirty="0"/>
              <a:t>├──</a:t>
            </a:r>
            <a:r>
              <a:rPr lang="en-US" altLang="zh-TW" dirty="0"/>
              <a:t> tests.py</a:t>
            </a:r>
            <a:endParaRPr lang="zh-TW" altLang="zh-TW" dirty="0"/>
          </a:p>
          <a:p>
            <a:pPr lvl="1"/>
            <a:r>
              <a:rPr lang="zh-TW" altLang="zh-TW" dirty="0"/>
              <a:t>│</a:t>
            </a:r>
            <a:r>
              <a:rPr lang="en-US" altLang="zh-TW" dirty="0"/>
              <a:t>   </a:t>
            </a:r>
            <a:r>
              <a:rPr lang="zh-TW" altLang="zh-TW" dirty="0"/>
              <a:t>├──</a:t>
            </a:r>
            <a:r>
              <a:rPr lang="en-US" altLang="zh-TW" dirty="0"/>
              <a:t> views.py</a:t>
            </a:r>
            <a:endParaRPr lang="zh-TW" altLang="zh-TW" dirty="0"/>
          </a:p>
          <a:p>
            <a:pPr lvl="1"/>
            <a:r>
              <a:rPr lang="zh-TW" altLang="zh-TW" dirty="0"/>
              <a:t>├──</a:t>
            </a:r>
            <a:r>
              <a:rPr lang="en-US" altLang="zh-TW" dirty="0"/>
              <a:t> manage.py</a:t>
            </a:r>
            <a:endParaRPr lang="zh-TW" altLang="zh-TW" dirty="0"/>
          </a:p>
          <a:p>
            <a:pPr lvl="1"/>
            <a:r>
              <a:rPr lang="zh-TW" altLang="zh-TW" dirty="0"/>
              <a:t>├──</a:t>
            </a:r>
            <a:r>
              <a:rPr lang="en-US" altLang="zh-TW" dirty="0"/>
              <a:t> </a:t>
            </a:r>
            <a:r>
              <a:rPr lang="en-US" altLang="zh-TW" dirty="0" err="1"/>
              <a:t>mblog</a:t>
            </a:r>
            <a:endParaRPr lang="zh-TW" altLang="zh-TW" dirty="0"/>
          </a:p>
          <a:p>
            <a:pPr lvl="1"/>
            <a:r>
              <a:rPr lang="zh-TW" altLang="zh-TW" dirty="0"/>
              <a:t>│</a:t>
            </a:r>
            <a:r>
              <a:rPr lang="en-US" altLang="zh-TW" dirty="0"/>
              <a:t>   </a:t>
            </a:r>
            <a:r>
              <a:rPr lang="zh-TW" altLang="zh-TW" dirty="0"/>
              <a:t>├──</a:t>
            </a:r>
            <a:r>
              <a:rPr lang="en-US" altLang="zh-TW" dirty="0"/>
              <a:t> __init__.py</a:t>
            </a:r>
            <a:endParaRPr lang="zh-TW" altLang="zh-TW" dirty="0"/>
          </a:p>
          <a:p>
            <a:pPr lvl="1"/>
            <a:r>
              <a:rPr lang="zh-TW" altLang="zh-TW" dirty="0"/>
              <a:t>│</a:t>
            </a:r>
            <a:r>
              <a:rPr lang="en-US" altLang="zh-TW" dirty="0"/>
              <a:t>   </a:t>
            </a:r>
            <a:r>
              <a:rPr lang="zh-TW" altLang="zh-TW" dirty="0"/>
              <a:t>├──</a:t>
            </a:r>
            <a:r>
              <a:rPr lang="en-US" altLang="zh-TW" dirty="0"/>
              <a:t> settings.py</a:t>
            </a:r>
            <a:endParaRPr lang="zh-TW" altLang="zh-TW" dirty="0"/>
          </a:p>
          <a:p>
            <a:pPr lvl="1"/>
            <a:r>
              <a:rPr lang="zh-TW" altLang="zh-TW" dirty="0"/>
              <a:t>│</a:t>
            </a:r>
            <a:r>
              <a:rPr lang="en-US" altLang="zh-TW" dirty="0"/>
              <a:t>   </a:t>
            </a:r>
            <a:r>
              <a:rPr lang="zh-TW" altLang="zh-TW" dirty="0"/>
              <a:t>├──</a:t>
            </a:r>
            <a:r>
              <a:rPr lang="en-US" altLang="zh-TW" dirty="0"/>
              <a:t> urls.py</a:t>
            </a:r>
            <a:endParaRPr lang="zh-TW" altLang="zh-TW" dirty="0"/>
          </a:p>
          <a:p>
            <a:pPr lvl="1"/>
            <a:r>
              <a:rPr lang="zh-TW" altLang="zh-TW" dirty="0"/>
              <a:t>│</a:t>
            </a:r>
            <a:r>
              <a:rPr lang="en-US" altLang="zh-TW" dirty="0"/>
              <a:t>   </a:t>
            </a:r>
            <a:r>
              <a:rPr lang="zh-TW" altLang="zh-TW" dirty="0"/>
              <a:t>├──</a:t>
            </a:r>
            <a:r>
              <a:rPr lang="en-US" altLang="zh-TW" dirty="0"/>
              <a:t> wsgi.py</a:t>
            </a:r>
            <a:endParaRPr lang="zh-TW" altLang="zh-TW" dirty="0"/>
          </a:p>
          <a:p>
            <a:pPr lvl="1"/>
            <a:r>
              <a:rPr lang="zh-TW" altLang="zh-TW" dirty="0"/>
              <a:t>├──</a:t>
            </a:r>
            <a:r>
              <a:rPr lang="en-US" altLang="zh-TW" dirty="0"/>
              <a:t> requirements.txt</a:t>
            </a:r>
            <a:endParaRPr lang="zh-TW" altLang="zh-TW" dirty="0"/>
          </a:p>
          <a:p>
            <a:pPr lvl="1"/>
            <a:r>
              <a:rPr lang="zh-TW" altLang="zh-TW" dirty="0"/>
              <a:t>└──</a:t>
            </a:r>
            <a:r>
              <a:rPr lang="en-US" altLang="zh-TW" dirty="0"/>
              <a:t> templates</a:t>
            </a:r>
            <a:endParaRPr lang="zh-TW" altLang="zh-TW" dirty="0"/>
          </a:p>
          <a:p>
            <a:endParaRPr lang="zh-TW" altLang="en-US" dirty="0"/>
          </a:p>
        </p:txBody>
      </p:sp>
    </p:spTree>
    <p:extLst>
      <p:ext uri="{BB962C8B-B14F-4D97-AF65-F5344CB8AC3E}">
        <p14:creationId xmlns:p14="http://schemas.microsoft.com/office/powerpoint/2010/main" val="1315201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36</a:t>
            </a:fld>
            <a:endParaRPr lang="zh-TW" altLang="en-US"/>
          </a:p>
        </p:txBody>
      </p:sp>
      <p:sp>
        <p:nvSpPr>
          <p:cNvPr id="4" name="內容版面配置區 3"/>
          <p:cNvSpPr>
            <a:spLocks noGrp="1"/>
          </p:cNvSpPr>
          <p:nvPr>
            <p:ph sz="quarter" idx="1"/>
          </p:nvPr>
        </p:nvSpPr>
        <p:spPr>
          <a:xfrm>
            <a:off x="301752" y="1527048"/>
            <a:ext cx="8534400" cy="5070304"/>
          </a:xfrm>
        </p:spPr>
        <p:txBody>
          <a:bodyPr>
            <a:normAutofit fontScale="77500" lnSpcReduction="20000"/>
          </a:bodyPr>
          <a:lstStyle/>
          <a:p>
            <a:r>
              <a:rPr lang="zh-TW" altLang="zh-TW" dirty="0"/>
              <a:t>把資料夾名稱加到</a:t>
            </a:r>
            <a:r>
              <a:rPr lang="en-US" altLang="zh-TW" dirty="0"/>
              <a:t>settings.py</a:t>
            </a:r>
            <a:r>
              <a:rPr lang="zh-TW" altLang="zh-TW" dirty="0"/>
              <a:t>的</a:t>
            </a:r>
            <a:r>
              <a:rPr lang="en-US" altLang="zh-TW" dirty="0"/>
              <a:t>TEMPLTE</a:t>
            </a:r>
            <a:r>
              <a:rPr lang="zh-TW" altLang="zh-TW" dirty="0"/>
              <a:t>區塊中，如下所示（只要修改</a:t>
            </a:r>
            <a:r>
              <a:rPr lang="en-US" altLang="zh-TW" dirty="0"/>
              <a:t>DIRS</a:t>
            </a:r>
            <a:r>
              <a:rPr lang="zh-TW" altLang="zh-TW" dirty="0"/>
              <a:t>那一行即可）：</a:t>
            </a:r>
          </a:p>
          <a:p>
            <a:pPr marL="274320" lvl="1" indent="0">
              <a:buNone/>
            </a:pPr>
            <a:r>
              <a:rPr lang="en-US" altLang="zh-TW" sz="2300" dirty="0"/>
              <a:t>TEMPLATES = [</a:t>
            </a:r>
            <a:endParaRPr lang="zh-TW" altLang="zh-TW" sz="2300" dirty="0"/>
          </a:p>
          <a:p>
            <a:pPr marL="274320" lvl="1" indent="0">
              <a:buNone/>
            </a:pPr>
            <a:r>
              <a:rPr lang="en-US" altLang="zh-TW" sz="2300" dirty="0"/>
              <a:t>    {</a:t>
            </a:r>
            <a:endParaRPr lang="zh-TW" altLang="zh-TW" sz="2300" dirty="0"/>
          </a:p>
          <a:p>
            <a:pPr marL="274320" lvl="1" indent="0">
              <a:buNone/>
            </a:pPr>
            <a:r>
              <a:rPr lang="en-US" altLang="zh-TW" sz="2300" dirty="0"/>
              <a:t>        'BACKEND': '</a:t>
            </a:r>
            <a:r>
              <a:rPr lang="en-US" altLang="zh-TW" sz="2300" dirty="0" err="1"/>
              <a:t>django.template.backends.django.DjangoTemplates</a:t>
            </a:r>
            <a:r>
              <a:rPr lang="en-US" altLang="zh-TW" sz="2300" dirty="0"/>
              <a:t>',</a:t>
            </a:r>
            <a:endParaRPr lang="zh-TW" altLang="zh-TW" sz="2300" dirty="0"/>
          </a:p>
          <a:p>
            <a:pPr marL="274320" lvl="1" indent="0">
              <a:buNone/>
            </a:pPr>
            <a:r>
              <a:rPr lang="en-US" altLang="zh-TW" sz="2300" dirty="0"/>
              <a:t>        'DIRS</a:t>
            </a:r>
            <a:r>
              <a:rPr lang="en-US" altLang="zh-TW" sz="2300"/>
              <a:t>': [</a:t>
            </a:r>
            <a:r>
              <a:rPr lang="en-US" altLang="zh-TW" sz="2300">
                <a:highlight>
                  <a:srgbClr val="FFFF00"/>
                </a:highlight>
              </a:rPr>
              <a:t>BASE_DIR /</a:t>
            </a:r>
            <a:r>
              <a:rPr lang="zh-TW" altLang="en-US" sz="2300">
                <a:highlight>
                  <a:srgbClr val="FFFF00"/>
                </a:highlight>
              </a:rPr>
              <a:t> </a:t>
            </a:r>
            <a:r>
              <a:rPr lang="en-US" altLang="zh-TW" sz="2300">
                <a:highlight>
                  <a:srgbClr val="FFFF00"/>
                </a:highlight>
              </a:rPr>
              <a:t>'templates'</a:t>
            </a:r>
            <a:r>
              <a:rPr lang="en-US" altLang="zh-TW" sz="2300"/>
              <a:t>],</a:t>
            </a:r>
            <a:endParaRPr lang="zh-TW" altLang="zh-TW" sz="2300" dirty="0"/>
          </a:p>
          <a:p>
            <a:pPr marL="274320" lvl="1" indent="0">
              <a:buNone/>
            </a:pPr>
            <a:r>
              <a:rPr lang="en-US" altLang="zh-TW" sz="2300" dirty="0"/>
              <a:t>        'APP_DIRS': True,</a:t>
            </a:r>
            <a:endParaRPr lang="zh-TW" altLang="zh-TW" sz="2300" dirty="0"/>
          </a:p>
          <a:p>
            <a:pPr marL="274320" lvl="1" indent="0">
              <a:buNone/>
            </a:pPr>
            <a:r>
              <a:rPr lang="en-US" altLang="zh-TW" sz="2300" dirty="0"/>
              <a:t>        'OPTIONS': {</a:t>
            </a:r>
            <a:endParaRPr lang="zh-TW" altLang="zh-TW" sz="2300" dirty="0"/>
          </a:p>
          <a:p>
            <a:pPr marL="274320" lvl="1" indent="0">
              <a:buNone/>
            </a:pPr>
            <a:r>
              <a:rPr lang="en-US" altLang="zh-TW" sz="2300" dirty="0"/>
              <a:t>            '</a:t>
            </a:r>
            <a:r>
              <a:rPr lang="en-US" altLang="zh-TW" sz="2300" dirty="0" err="1"/>
              <a:t>context_processors</a:t>
            </a:r>
            <a:r>
              <a:rPr lang="en-US" altLang="zh-TW" sz="2300" dirty="0"/>
              <a:t>': [</a:t>
            </a:r>
            <a:endParaRPr lang="zh-TW" altLang="zh-TW" sz="2300" dirty="0"/>
          </a:p>
          <a:p>
            <a:pPr marL="274320" lvl="1" indent="0">
              <a:buNone/>
            </a:pPr>
            <a:r>
              <a:rPr lang="en-US" altLang="zh-TW" sz="2300" dirty="0"/>
              <a:t>                '</a:t>
            </a:r>
            <a:r>
              <a:rPr lang="en-US" altLang="zh-TW" sz="2300" dirty="0" err="1"/>
              <a:t>django.template.context_processors.debug</a:t>
            </a:r>
            <a:r>
              <a:rPr lang="en-US" altLang="zh-TW" sz="2300" dirty="0"/>
              <a:t>',</a:t>
            </a:r>
            <a:endParaRPr lang="zh-TW" altLang="zh-TW" sz="2300" dirty="0"/>
          </a:p>
          <a:p>
            <a:pPr marL="274320" lvl="1" indent="0">
              <a:buNone/>
            </a:pPr>
            <a:r>
              <a:rPr lang="en-US" altLang="zh-TW" sz="2300" dirty="0"/>
              <a:t>                '</a:t>
            </a:r>
            <a:r>
              <a:rPr lang="en-US" altLang="zh-TW" sz="2300" dirty="0" err="1"/>
              <a:t>django.template.context_processors.request</a:t>
            </a:r>
            <a:r>
              <a:rPr lang="en-US" altLang="zh-TW" sz="2300" dirty="0"/>
              <a:t>',</a:t>
            </a:r>
            <a:endParaRPr lang="zh-TW" altLang="zh-TW" sz="2300" dirty="0"/>
          </a:p>
          <a:p>
            <a:pPr marL="274320" lvl="1" indent="0">
              <a:buNone/>
            </a:pPr>
            <a:r>
              <a:rPr lang="en-US" altLang="zh-TW" sz="2300" dirty="0"/>
              <a:t>                '</a:t>
            </a:r>
            <a:r>
              <a:rPr lang="en-US" altLang="zh-TW" sz="2300" dirty="0" err="1"/>
              <a:t>django.contrib.auth.context_processors.auth</a:t>
            </a:r>
            <a:r>
              <a:rPr lang="en-US" altLang="zh-TW" sz="2300" dirty="0"/>
              <a:t>',</a:t>
            </a:r>
            <a:endParaRPr lang="zh-TW" altLang="zh-TW" sz="2300" dirty="0"/>
          </a:p>
          <a:p>
            <a:pPr marL="274320" lvl="1" indent="0">
              <a:buNone/>
            </a:pPr>
            <a:r>
              <a:rPr lang="en-US" altLang="zh-TW" sz="2300" dirty="0"/>
              <a:t>                '</a:t>
            </a:r>
            <a:r>
              <a:rPr lang="en-US" altLang="zh-TW" sz="2300" dirty="0" err="1"/>
              <a:t>django.contrib.messages.context_processors.messages</a:t>
            </a:r>
            <a:r>
              <a:rPr lang="en-US" altLang="zh-TW" sz="2300" dirty="0"/>
              <a:t>',</a:t>
            </a:r>
            <a:endParaRPr lang="zh-TW" altLang="zh-TW" sz="2300" dirty="0"/>
          </a:p>
          <a:p>
            <a:pPr marL="274320" lvl="1" indent="0">
              <a:buNone/>
            </a:pPr>
            <a:r>
              <a:rPr lang="en-US" altLang="zh-TW" sz="2300" dirty="0"/>
              <a:t>            ],</a:t>
            </a:r>
            <a:endParaRPr lang="zh-TW" altLang="zh-TW" sz="2300" dirty="0"/>
          </a:p>
          <a:p>
            <a:pPr marL="274320" lvl="1" indent="0">
              <a:buNone/>
            </a:pPr>
            <a:r>
              <a:rPr lang="en-US" altLang="zh-TW" sz="2300" dirty="0"/>
              <a:t>        },</a:t>
            </a:r>
            <a:endParaRPr lang="zh-TW" altLang="zh-TW" sz="2300" dirty="0"/>
          </a:p>
          <a:p>
            <a:pPr marL="274320" lvl="1" indent="0">
              <a:buNone/>
            </a:pPr>
            <a:r>
              <a:rPr lang="en-US" altLang="zh-TW" sz="2300" dirty="0"/>
              <a:t>    },</a:t>
            </a:r>
            <a:endParaRPr lang="zh-TW" altLang="zh-TW" sz="2300" dirty="0"/>
          </a:p>
          <a:p>
            <a:pPr marL="274320" lvl="1" indent="0">
              <a:buNone/>
            </a:pPr>
            <a:r>
              <a:rPr lang="en-US" altLang="zh-TW" sz="2300" dirty="0"/>
              <a:t>]</a:t>
            </a:r>
            <a:endParaRPr lang="zh-TW" altLang="zh-TW" sz="2300" dirty="0"/>
          </a:p>
          <a:p>
            <a:endParaRPr lang="zh-TW" altLang="en-US" dirty="0"/>
          </a:p>
        </p:txBody>
      </p:sp>
    </p:spTree>
    <p:extLst>
      <p:ext uri="{BB962C8B-B14F-4D97-AF65-F5344CB8AC3E}">
        <p14:creationId xmlns:p14="http://schemas.microsoft.com/office/powerpoint/2010/main" val="965177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37</a:t>
            </a:fld>
            <a:endParaRPr lang="zh-TW" altLang="en-US"/>
          </a:p>
        </p:txBody>
      </p:sp>
      <p:sp>
        <p:nvSpPr>
          <p:cNvPr id="4" name="內容版面配置區 3"/>
          <p:cNvSpPr>
            <a:spLocks noGrp="1"/>
          </p:cNvSpPr>
          <p:nvPr>
            <p:ph sz="quarter" idx="1"/>
          </p:nvPr>
        </p:nvSpPr>
        <p:spPr/>
        <p:txBody>
          <a:bodyPr>
            <a:normAutofit/>
          </a:bodyPr>
          <a:lstStyle/>
          <a:p>
            <a:r>
              <a:rPr lang="zh-TW" altLang="zh-TW" dirty="0"/>
              <a:t>接著，我們打算把</a:t>
            </a:r>
            <a:r>
              <a:rPr lang="en-US" altLang="zh-TW" dirty="0"/>
              <a:t>posts</a:t>
            </a:r>
            <a:r>
              <a:rPr lang="zh-TW" altLang="zh-TW" dirty="0"/>
              <a:t>和</a:t>
            </a:r>
            <a:r>
              <a:rPr lang="en-US" altLang="zh-TW" dirty="0"/>
              <a:t>now</a:t>
            </a:r>
            <a:r>
              <a:rPr lang="zh-TW" altLang="zh-TW" dirty="0"/>
              <a:t>（現在時刻）丟到模版（打算叫做</a:t>
            </a:r>
            <a:r>
              <a:rPr lang="en-US" altLang="zh-TW" dirty="0"/>
              <a:t>index.html</a:t>
            </a:r>
            <a:r>
              <a:rPr lang="zh-TW" altLang="zh-TW" dirty="0"/>
              <a:t>）中顯示，所以把</a:t>
            </a:r>
            <a:r>
              <a:rPr lang="en-US" altLang="zh-TW" dirty="0"/>
              <a:t>views.py</a:t>
            </a:r>
            <a:r>
              <a:rPr lang="zh-TW" altLang="zh-TW" dirty="0"/>
              <a:t>重新修改如下：</a:t>
            </a:r>
          </a:p>
          <a:p>
            <a:pPr marL="274320" lvl="1" indent="0">
              <a:buNone/>
            </a:pPr>
            <a:r>
              <a:rPr lang="en-US" altLang="zh-TW" dirty="0"/>
              <a:t>from </a:t>
            </a:r>
            <a:r>
              <a:rPr lang="en-US" altLang="zh-TW" dirty="0" err="1"/>
              <a:t>django.http</a:t>
            </a:r>
            <a:r>
              <a:rPr lang="en-US" altLang="zh-TW" dirty="0"/>
              <a:t> </a:t>
            </a:r>
            <a:r>
              <a:rPr lang="en-US" altLang="zh-TW"/>
              <a:t>import render</a:t>
            </a:r>
            <a:endParaRPr lang="zh-TW" altLang="zh-TW" dirty="0"/>
          </a:p>
          <a:p>
            <a:pPr marL="274320" lvl="1" indent="0">
              <a:buNone/>
            </a:pPr>
            <a:r>
              <a:rPr lang="en-US" altLang="zh-TW" dirty="0"/>
              <a:t>from </a:t>
            </a:r>
            <a:r>
              <a:rPr lang="en-US" altLang="zh-TW" dirty="0" err="1"/>
              <a:t>datetime</a:t>
            </a:r>
            <a:r>
              <a:rPr lang="en-US" altLang="zh-TW" dirty="0"/>
              <a:t> import </a:t>
            </a:r>
            <a:r>
              <a:rPr lang="en-US" altLang="zh-TW" dirty="0" err="1"/>
              <a:t>datetime</a:t>
            </a:r>
            <a:endParaRPr lang="zh-TW" altLang="zh-TW" dirty="0"/>
          </a:p>
          <a:p>
            <a:pPr marL="274320" lvl="1" indent="0">
              <a:buNone/>
            </a:pPr>
            <a:r>
              <a:rPr lang="en-US" altLang="zh-TW"/>
              <a:t>from mysite.</a:t>
            </a:r>
            <a:r>
              <a:rPr lang="en-US" altLang="zh-TW" dirty="0"/>
              <a:t>models import Post</a:t>
            </a:r>
            <a:endParaRPr lang="zh-TW" altLang="zh-TW" dirty="0"/>
          </a:p>
          <a:p>
            <a:pPr marL="274320" lvl="1" indent="0">
              <a:buNone/>
            </a:pPr>
            <a:r>
              <a:rPr lang="en-US" altLang="zh-TW"/>
              <a:t> </a:t>
            </a:r>
            <a:endParaRPr lang="zh-TW" altLang="zh-TW"/>
          </a:p>
          <a:p>
            <a:pPr marL="274320" lvl="1" indent="0">
              <a:buNone/>
            </a:pPr>
            <a:r>
              <a:rPr lang="en-US" altLang="zh-TW"/>
              <a:t>def homepage(request):</a:t>
            </a:r>
            <a:endParaRPr lang="zh-TW" altLang="zh-TW"/>
          </a:p>
          <a:p>
            <a:pPr marL="274320" lvl="1" indent="0">
              <a:buNone/>
            </a:pPr>
            <a:r>
              <a:rPr lang="en-US" altLang="zh-TW"/>
              <a:t>    </a:t>
            </a:r>
            <a:r>
              <a:rPr lang="en-US" altLang="zh-TW" dirty="0"/>
              <a:t>posts = </a:t>
            </a:r>
            <a:r>
              <a:rPr lang="en-US" altLang="zh-TW" dirty="0" err="1"/>
              <a:t>Post.objects.all</a:t>
            </a:r>
            <a:r>
              <a:rPr lang="en-US" altLang="zh-TW" dirty="0"/>
              <a:t>()</a:t>
            </a:r>
            <a:endParaRPr lang="zh-TW" altLang="zh-TW" dirty="0"/>
          </a:p>
          <a:p>
            <a:pPr marL="274320" lvl="1" indent="0">
              <a:buNone/>
            </a:pPr>
            <a:r>
              <a:rPr lang="en-US" altLang="zh-TW" dirty="0"/>
              <a:t>    now = </a:t>
            </a:r>
            <a:r>
              <a:rPr lang="en-US" altLang="zh-TW" dirty="0" err="1"/>
              <a:t>datetime.now</a:t>
            </a:r>
            <a:r>
              <a:rPr lang="en-US" altLang="zh-TW" dirty="0"/>
              <a:t>()</a:t>
            </a:r>
            <a:endParaRPr lang="zh-TW" altLang="zh-TW" dirty="0"/>
          </a:p>
          <a:p>
            <a:pPr marL="274320" lvl="1" indent="0">
              <a:buNone/>
            </a:pPr>
            <a:r>
              <a:rPr lang="en-US" altLang="zh-TW" dirty="0"/>
              <a:t>    return render(request, 'index.html', locals())</a:t>
            </a:r>
            <a:endParaRPr lang="zh-TW" altLang="zh-TW" dirty="0"/>
          </a:p>
          <a:p>
            <a:endParaRPr lang="zh-TW" altLang="en-US" dirty="0"/>
          </a:p>
        </p:txBody>
      </p:sp>
    </p:spTree>
    <p:extLst>
      <p:ext uri="{BB962C8B-B14F-4D97-AF65-F5344CB8AC3E}">
        <p14:creationId xmlns:p14="http://schemas.microsoft.com/office/powerpoint/2010/main" val="1835465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38</a:t>
            </a:fld>
            <a:endParaRPr lang="zh-TW" altLang="en-US"/>
          </a:p>
        </p:txBody>
      </p:sp>
      <p:sp>
        <p:nvSpPr>
          <p:cNvPr id="4" name="內容版面配置區 3"/>
          <p:cNvSpPr>
            <a:spLocks noGrp="1"/>
          </p:cNvSpPr>
          <p:nvPr>
            <p:ph sz="quarter" idx="1"/>
          </p:nvPr>
        </p:nvSpPr>
        <p:spPr/>
        <p:txBody>
          <a:bodyPr>
            <a:normAutofit fontScale="62500" lnSpcReduction="20000"/>
          </a:bodyPr>
          <a:lstStyle/>
          <a:p>
            <a:r>
              <a:rPr lang="zh-TW" altLang="zh-TW" sz="3200" dirty="0"/>
              <a:t>在</a:t>
            </a:r>
            <a:r>
              <a:rPr lang="en-US" altLang="zh-TW" sz="3200" dirty="0"/>
              <a:t>templates</a:t>
            </a:r>
            <a:r>
              <a:rPr lang="zh-TW" altLang="zh-TW" sz="3200" dirty="0"/>
              <a:t>目錄下，建立一個名為</a:t>
            </a:r>
            <a:r>
              <a:rPr lang="en-US" altLang="zh-TW" sz="3200" dirty="0"/>
              <a:t>index.html</a:t>
            </a:r>
            <a:r>
              <a:rPr lang="zh-TW" altLang="zh-TW" sz="3200" dirty="0"/>
              <a:t>的模版檔案，「</a:t>
            </a:r>
            <a:r>
              <a:rPr lang="en-US" altLang="zh-TW" sz="3200" dirty="0"/>
              <a:t>{}</a:t>
            </a:r>
            <a:r>
              <a:rPr lang="zh-TW" altLang="zh-TW" sz="3200" dirty="0"/>
              <a:t>」大括號用來輸出收到的資料</a:t>
            </a:r>
            <a:r>
              <a:rPr lang="zh-TW" altLang="en-US" sz="3200" dirty="0"/>
              <a:t>，</a:t>
            </a:r>
            <a:r>
              <a:rPr lang="zh-TW" altLang="zh-TW" sz="3200" dirty="0"/>
              <a:t>如下所示：</a:t>
            </a:r>
          </a:p>
          <a:p>
            <a:pPr marL="274320" lvl="1" indent="0">
              <a:buNone/>
            </a:pPr>
            <a:r>
              <a:rPr lang="en-US" altLang="zh-TW" sz="2600" dirty="0"/>
              <a:t>&lt;!DOCTYPE html&gt;</a:t>
            </a:r>
            <a:endParaRPr lang="zh-TW" altLang="zh-TW" sz="2600" dirty="0"/>
          </a:p>
          <a:p>
            <a:pPr marL="274320" lvl="1" indent="0">
              <a:buNone/>
            </a:pPr>
            <a:r>
              <a:rPr lang="en-US" altLang="zh-TW" sz="2600" dirty="0"/>
              <a:t>&lt;html&gt;</a:t>
            </a:r>
            <a:endParaRPr lang="zh-TW" altLang="zh-TW" sz="2600" dirty="0"/>
          </a:p>
          <a:p>
            <a:pPr marL="274320" lvl="1" indent="0">
              <a:buNone/>
            </a:pPr>
            <a:r>
              <a:rPr lang="en-US" altLang="zh-TW" sz="2600" dirty="0"/>
              <a:t>&lt;head&gt;</a:t>
            </a:r>
            <a:endParaRPr lang="zh-TW" altLang="zh-TW" sz="2600" dirty="0"/>
          </a:p>
          <a:p>
            <a:pPr marL="274320" lvl="1" indent="0">
              <a:buNone/>
            </a:pPr>
            <a:r>
              <a:rPr lang="en-US" altLang="zh-TW" sz="2600" dirty="0"/>
              <a:t>    &lt;meta charset='utf-8'&gt;</a:t>
            </a:r>
            <a:endParaRPr lang="zh-TW" altLang="zh-TW" sz="2600" dirty="0"/>
          </a:p>
          <a:p>
            <a:pPr marL="274320" lvl="1" indent="0">
              <a:buNone/>
            </a:pPr>
            <a:r>
              <a:rPr lang="en-US" altLang="zh-TW" sz="2600" dirty="0"/>
              <a:t>    &lt;title&gt;</a:t>
            </a:r>
            <a:endParaRPr lang="zh-TW" altLang="zh-TW" sz="2600" dirty="0"/>
          </a:p>
          <a:p>
            <a:pPr marL="274320" lvl="1" indent="0">
              <a:buNone/>
            </a:pPr>
            <a:r>
              <a:rPr lang="en-US" altLang="zh-TW" sz="2600" dirty="0"/>
              <a:t>        </a:t>
            </a:r>
            <a:r>
              <a:rPr lang="zh-TW" altLang="zh-TW" sz="2600" dirty="0"/>
              <a:t>歡迎光臨我的部落格</a:t>
            </a:r>
          </a:p>
          <a:p>
            <a:pPr marL="274320" lvl="1" indent="0">
              <a:buNone/>
            </a:pPr>
            <a:r>
              <a:rPr lang="en-US" altLang="zh-TW" sz="2600" dirty="0"/>
              <a:t>    &lt;/title&gt;</a:t>
            </a:r>
            <a:endParaRPr lang="zh-TW" altLang="zh-TW" sz="2600" dirty="0"/>
          </a:p>
          <a:p>
            <a:pPr marL="274320" lvl="1" indent="0">
              <a:buNone/>
            </a:pPr>
            <a:r>
              <a:rPr lang="en-US" altLang="zh-TW" sz="2600" dirty="0"/>
              <a:t>&lt;/head&gt;</a:t>
            </a:r>
            <a:endParaRPr lang="zh-TW" altLang="zh-TW" sz="2600" dirty="0"/>
          </a:p>
          <a:p>
            <a:pPr marL="274320" lvl="1" indent="0">
              <a:buNone/>
            </a:pPr>
            <a:r>
              <a:rPr lang="en-US" altLang="zh-TW" sz="2600" dirty="0"/>
              <a:t>&lt;body&gt;</a:t>
            </a:r>
            <a:endParaRPr lang="zh-TW" altLang="zh-TW" sz="2600" dirty="0"/>
          </a:p>
          <a:p>
            <a:pPr marL="274320" lvl="1" indent="0">
              <a:buNone/>
            </a:pPr>
            <a:r>
              <a:rPr lang="en-US" altLang="zh-TW" sz="2600" dirty="0"/>
              <a:t>    &lt;h1&gt;</a:t>
            </a:r>
            <a:r>
              <a:rPr lang="zh-TW" altLang="zh-TW" sz="2600" dirty="0"/>
              <a:t>歡迎光臨我的部落格</a:t>
            </a:r>
            <a:r>
              <a:rPr lang="en-US" altLang="zh-TW" sz="2600" dirty="0"/>
              <a:t>&lt;/h1&gt;</a:t>
            </a:r>
            <a:endParaRPr lang="zh-TW" altLang="zh-TW" sz="2600" dirty="0"/>
          </a:p>
          <a:p>
            <a:pPr marL="274320" lvl="1" indent="0">
              <a:buNone/>
            </a:pPr>
            <a:r>
              <a:rPr lang="en-US" altLang="zh-TW" sz="2600" dirty="0"/>
              <a:t>    &lt;</a:t>
            </a:r>
            <a:r>
              <a:rPr lang="en-US" altLang="zh-TW" sz="2600" dirty="0" err="1"/>
              <a:t>hr</a:t>
            </a:r>
            <a:r>
              <a:rPr lang="en-US" altLang="zh-TW" sz="2600" dirty="0"/>
              <a:t>&gt;</a:t>
            </a:r>
            <a:endParaRPr lang="zh-TW" altLang="zh-TW" sz="2600" dirty="0"/>
          </a:p>
          <a:p>
            <a:pPr marL="274320" lvl="1" indent="0">
              <a:buNone/>
            </a:pPr>
            <a:r>
              <a:rPr lang="en-US" altLang="zh-TW" sz="2600" dirty="0"/>
              <a:t>    </a:t>
            </a:r>
            <a:r>
              <a:rPr lang="en-US" altLang="zh-TW" sz="2600" dirty="0">
                <a:solidFill>
                  <a:srgbClr val="FF0000"/>
                </a:solidFill>
              </a:rPr>
              <a:t>{{</a:t>
            </a:r>
            <a:r>
              <a:rPr lang="en-US" altLang="zh-TW" sz="2600" dirty="0"/>
              <a:t>posts</a:t>
            </a:r>
            <a:r>
              <a:rPr lang="en-US" altLang="zh-TW" sz="2600" dirty="0">
                <a:solidFill>
                  <a:srgbClr val="FF0000"/>
                </a:solidFill>
              </a:rPr>
              <a:t>}}</a:t>
            </a:r>
            <a:endParaRPr lang="zh-TW" altLang="zh-TW" sz="2600" dirty="0">
              <a:solidFill>
                <a:srgbClr val="FF0000"/>
              </a:solidFill>
            </a:endParaRPr>
          </a:p>
          <a:p>
            <a:pPr marL="274320" lvl="1" indent="0">
              <a:buNone/>
            </a:pPr>
            <a:r>
              <a:rPr lang="en-US" altLang="zh-TW" sz="2600" dirty="0"/>
              <a:t>    &lt;</a:t>
            </a:r>
            <a:r>
              <a:rPr lang="en-US" altLang="zh-TW" sz="2600" dirty="0" err="1"/>
              <a:t>hr</a:t>
            </a:r>
            <a:r>
              <a:rPr lang="en-US" altLang="zh-TW" sz="2600" dirty="0"/>
              <a:t>&gt;</a:t>
            </a:r>
            <a:endParaRPr lang="zh-TW" altLang="zh-TW" sz="2600" dirty="0"/>
          </a:p>
          <a:p>
            <a:pPr marL="274320" lvl="1" indent="0">
              <a:buNone/>
            </a:pPr>
            <a:r>
              <a:rPr lang="en-US" altLang="zh-TW" sz="2600" dirty="0"/>
              <a:t>    &lt;h3&gt;</a:t>
            </a:r>
            <a:r>
              <a:rPr lang="zh-TW" altLang="zh-TW" sz="2600" dirty="0"/>
              <a:t>現在時刻：</a:t>
            </a:r>
            <a:r>
              <a:rPr lang="en-US" altLang="zh-TW" sz="2600" dirty="0">
                <a:solidFill>
                  <a:srgbClr val="FF0000"/>
                </a:solidFill>
              </a:rPr>
              <a:t>{{</a:t>
            </a:r>
            <a:r>
              <a:rPr lang="en-US" altLang="zh-TW" sz="2600" dirty="0"/>
              <a:t> now </a:t>
            </a:r>
            <a:r>
              <a:rPr lang="en-US" altLang="zh-TW" sz="2600" dirty="0">
                <a:solidFill>
                  <a:srgbClr val="FF0000"/>
                </a:solidFill>
              </a:rPr>
              <a:t>}}</a:t>
            </a:r>
            <a:r>
              <a:rPr lang="en-US" altLang="zh-TW" sz="2600" dirty="0"/>
              <a:t>&lt;/h3&gt;</a:t>
            </a:r>
            <a:endParaRPr lang="zh-TW" altLang="zh-TW" sz="2600" dirty="0"/>
          </a:p>
          <a:p>
            <a:pPr marL="274320" lvl="1" indent="0">
              <a:buNone/>
            </a:pPr>
            <a:r>
              <a:rPr lang="en-US" altLang="zh-TW" sz="2600" dirty="0"/>
              <a:t>&lt;/body&gt;</a:t>
            </a:r>
            <a:endParaRPr lang="zh-TW" altLang="zh-TW" sz="2600" dirty="0"/>
          </a:p>
          <a:p>
            <a:pPr marL="274320" lvl="1" indent="0">
              <a:buNone/>
            </a:pPr>
            <a:r>
              <a:rPr lang="en-US" altLang="zh-TW" sz="2600" dirty="0"/>
              <a:t>&lt;/html&gt;</a:t>
            </a:r>
            <a:endParaRPr lang="zh-TW" altLang="zh-TW" sz="2600" dirty="0"/>
          </a:p>
          <a:p>
            <a:endParaRPr lang="zh-TW" altLang="en-US" dirty="0"/>
          </a:p>
        </p:txBody>
      </p:sp>
    </p:spTree>
    <p:extLst>
      <p:ext uri="{BB962C8B-B14F-4D97-AF65-F5344CB8AC3E}">
        <p14:creationId xmlns:p14="http://schemas.microsoft.com/office/powerpoint/2010/main" val="2403072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39</a:t>
            </a:fld>
            <a:endParaRPr lang="zh-TW" altLang="en-US"/>
          </a:p>
        </p:txBody>
      </p:sp>
      <p:sp>
        <p:nvSpPr>
          <p:cNvPr id="4" name="內容版面配置區 3"/>
          <p:cNvSpPr>
            <a:spLocks noGrp="1"/>
          </p:cNvSpPr>
          <p:nvPr>
            <p:ph sz="quarter" idx="1"/>
          </p:nvPr>
        </p:nvSpPr>
        <p:spPr/>
        <p:txBody>
          <a:bodyPr/>
          <a:lstStyle/>
          <a:p>
            <a:r>
              <a:rPr lang="zh-TW" altLang="zh-TW" dirty="0"/>
              <a:t>加上</a:t>
            </a:r>
            <a:r>
              <a:rPr lang="en-US" altLang="zh-TW" dirty="0"/>
              <a:t>index.html</a:t>
            </a:r>
            <a:r>
              <a:rPr lang="zh-TW" altLang="zh-TW" dirty="0"/>
              <a:t>模版的網頁</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799692" y="2018609"/>
            <a:ext cx="5544616" cy="4176464"/>
          </a:xfrm>
          <a:prstGeom prst="rect">
            <a:avLst/>
          </a:prstGeom>
        </p:spPr>
      </p:pic>
    </p:spTree>
    <p:extLst>
      <p:ext uri="{BB962C8B-B14F-4D97-AF65-F5344CB8AC3E}">
        <p14:creationId xmlns:p14="http://schemas.microsoft.com/office/powerpoint/2010/main" val="217614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產生第一個網站框架</a:t>
            </a:r>
            <a:endParaRPr lang="zh-TW" altLang="en-US" dirty="0"/>
          </a:p>
        </p:txBody>
      </p:sp>
      <p:sp>
        <p:nvSpPr>
          <p:cNvPr id="3" name="內容版面配置區 2"/>
          <p:cNvSpPr>
            <a:spLocks noGrp="1"/>
          </p:cNvSpPr>
          <p:nvPr>
            <p:ph sz="quarter" idx="1"/>
          </p:nvPr>
        </p:nvSpPr>
        <p:spPr/>
        <p:txBody>
          <a:bodyPr/>
          <a:lstStyle/>
          <a:p>
            <a:r>
              <a:rPr lang="zh-TW" altLang="zh-TW" dirty="0"/>
              <a:t>建立的個人部落格名稱為</a:t>
            </a:r>
            <a:r>
              <a:rPr lang="en-US" altLang="zh-TW" dirty="0" err="1"/>
              <a:t>mblog</a:t>
            </a:r>
            <a:endParaRPr lang="en-US" altLang="zh-TW" dirty="0"/>
          </a:p>
          <a:p>
            <a:r>
              <a:rPr lang="zh-TW" altLang="zh-TW" dirty="0"/>
              <a:t>依照在上一堂課學習到的內容，</a:t>
            </a:r>
            <a:r>
              <a:rPr lang="zh-TW" altLang="zh-TW"/>
              <a:t>先在</a:t>
            </a:r>
            <a:r>
              <a:rPr lang="en-US" altLang="zh-TW"/>
              <a:t>GitHub</a:t>
            </a:r>
            <a:r>
              <a:rPr lang="zh-TW" altLang="zh-TW"/>
              <a:t>中</a:t>
            </a:r>
            <a:r>
              <a:rPr lang="zh-TW" altLang="zh-TW" dirty="0"/>
              <a:t>建立一個</a:t>
            </a:r>
            <a:r>
              <a:rPr lang="zh-TW" altLang="zh-TW"/>
              <a:t>同名的</a:t>
            </a:r>
            <a:r>
              <a:rPr lang="en-US" altLang="zh-TW"/>
              <a:t>Repo</a:t>
            </a:r>
          </a:p>
          <a:p>
            <a:r>
              <a:rPr lang="zh-TW" altLang="en-US"/>
              <a:t>建議在自己的電腦中建立一個專屬的目錄</a:t>
            </a:r>
            <a:endParaRPr lang="en-US" altLang="zh-TW" dirty="0"/>
          </a:p>
          <a:p>
            <a:r>
              <a:rPr lang="zh-TW" altLang="zh-TW"/>
              <a:t>請</a:t>
            </a:r>
            <a:r>
              <a:rPr lang="zh-TW" altLang="zh-TW" dirty="0"/>
              <a:t>依照下列步驟，建立第一個網站框架</a:t>
            </a:r>
            <a:endParaRPr lang="en-US" altLang="zh-TW"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4</a:t>
            </a:fld>
            <a:endParaRPr lang="zh-TW" altLang="en-US"/>
          </a:p>
        </p:txBody>
      </p:sp>
    </p:spTree>
    <p:extLst>
      <p:ext uri="{BB962C8B-B14F-4D97-AF65-F5344CB8AC3E}">
        <p14:creationId xmlns:p14="http://schemas.microsoft.com/office/powerpoint/2010/main" val="970042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40</a:t>
            </a:fld>
            <a:endParaRPr lang="zh-TW" altLang="en-US"/>
          </a:p>
        </p:txBody>
      </p:sp>
      <p:sp>
        <p:nvSpPr>
          <p:cNvPr id="4" name="內容版面配置區 3"/>
          <p:cNvSpPr>
            <a:spLocks noGrp="1"/>
          </p:cNvSpPr>
          <p:nvPr>
            <p:ph sz="quarter" idx="1"/>
          </p:nvPr>
        </p:nvSpPr>
        <p:spPr/>
        <p:txBody>
          <a:bodyPr/>
          <a:lstStyle/>
          <a:p>
            <a:r>
              <a:rPr lang="zh-TW" altLang="zh-TW" dirty="0"/>
              <a:t>在</a:t>
            </a:r>
            <a:r>
              <a:rPr lang="en-US" altLang="zh-TW" dirty="0"/>
              <a:t>template</a:t>
            </a:r>
            <a:r>
              <a:rPr lang="zh-TW" altLang="zh-TW" dirty="0"/>
              <a:t>也有一套模版語言可以用來在模版檔案中解析這些資料項目，在此先說明如何透過</a:t>
            </a:r>
            <a:r>
              <a:rPr lang="en-US" altLang="zh-TW" dirty="0"/>
              <a:t>for</a:t>
            </a:r>
            <a:r>
              <a:rPr lang="zh-TW" altLang="zh-TW" dirty="0"/>
              <a:t>迴圈把資料集中的項目一個一個取出使用</a:t>
            </a:r>
            <a:endParaRPr lang="en-US" altLang="zh-TW" dirty="0"/>
          </a:p>
          <a:p>
            <a:pPr marL="274320" lvl="1" indent="0">
              <a:buNone/>
            </a:pPr>
            <a:r>
              <a:rPr lang="en-US" altLang="zh-TW" dirty="0"/>
              <a:t>&lt;!DOCTYPE html&gt;</a:t>
            </a:r>
          </a:p>
          <a:p>
            <a:pPr marL="274320" lvl="1" indent="0">
              <a:buNone/>
            </a:pPr>
            <a:r>
              <a:rPr lang="en-US" altLang="zh-TW" dirty="0"/>
              <a:t>&lt;html&gt;</a:t>
            </a:r>
          </a:p>
          <a:p>
            <a:pPr marL="274320" lvl="1" indent="0">
              <a:buNone/>
            </a:pPr>
            <a:r>
              <a:rPr lang="en-US" altLang="zh-TW" dirty="0"/>
              <a:t>&lt;head&gt;</a:t>
            </a:r>
          </a:p>
          <a:p>
            <a:pPr marL="274320" lvl="1" indent="0">
              <a:buNone/>
            </a:pPr>
            <a:r>
              <a:rPr lang="en-US" altLang="zh-TW" dirty="0"/>
              <a:t>    &lt;meta charset='utf-8'&gt;</a:t>
            </a:r>
          </a:p>
          <a:p>
            <a:pPr marL="274320" lvl="1" indent="0">
              <a:buNone/>
            </a:pPr>
            <a:r>
              <a:rPr lang="en-US" altLang="zh-TW" dirty="0"/>
              <a:t>    &lt;title&gt;</a:t>
            </a:r>
          </a:p>
          <a:p>
            <a:pPr marL="274320" lvl="1" indent="0">
              <a:buNone/>
            </a:pPr>
            <a:r>
              <a:rPr lang="en-US" altLang="zh-TW" dirty="0"/>
              <a:t>        </a:t>
            </a:r>
            <a:r>
              <a:rPr lang="zh-TW" altLang="en-US" dirty="0"/>
              <a:t>歡迎光臨我的部落格</a:t>
            </a:r>
          </a:p>
          <a:p>
            <a:pPr marL="274320" lvl="1" indent="0">
              <a:buNone/>
            </a:pPr>
            <a:r>
              <a:rPr lang="zh-TW" altLang="en-US" dirty="0"/>
              <a:t>    </a:t>
            </a:r>
            <a:r>
              <a:rPr lang="en-US" altLang="zh-TW" dirty="0"/>
              <a:t>&lt;/title&gt;</a:t>
            </a:r>
          </a:p>
          <a:p>
            <a:pPr marL="274320" lvl="1" indent="0">
              <a:buNone/>
            </a:pPr>
            <a:r>
              <a:rPr lang="en-US" altLang="zh-TW" dirty="0"/>
              <a:t>&lt;/head&gt;</a:t>
            </a:r>
          </a:p>
          <a:p>
            <a:pPr lvl="1"/>
            <a:endParaRPr lang="zh-TW" altLang="en-US" dirty="0"/>
          </a:p>
        </p:txBody>
      </p:sp>
    </p:spTree>
    <p:extLst>
      <p:ext uri="{BB962C8B-B14F-4D97-AF65-F5344CB8AC3E}">
        <p14:creationId xmlns:p14="http://schemas.microsoft.com/office/powerpoint/2010/main" val="2663594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41</a:t>
            </a:fld>
            <a:endParaRPr lang="zh-TW" altLang="en-US"/>
          </a:p>
        </p:txBody>
      </p:sp>
      <p:sp>
        <p:nvSpPr>
          <p:cNvPr id="4" name="內容版面配置區 3"/>
          <p:cNvSpPr>
            <a:spLocks noGrp="1"/>
          </p:cNvSpPr>
          <p:nvPr>
            <p:ph sz="quarter" idx="1"/>
          </p:nvPr>
        </p:nvSpPr>
        <p:spPr/>
        <p:txBody>
          <a:bodyPr>
            <a:normAutofit fontScale="92500" lnSpcReduction="10000"/>
          </a:bodyPr>
          <a:lstStyle/>
          <a:p>
            <a:pPr marL="274320" lvl="1" indent="0">
              <a:buNone/>
            </a:pPr>
            <a:r>
              <a:rPr lang="en-US" altLang="zh-TW" dirty="0"/>
              <a:t>&lt;body&gt;</a:t>
            </a:r>
          </a:p>
          <a:p>
            <a:pPr marL="274320" lvl="1" indent="0">
              <a:buNone/>
            </a:pPr>
            <a:r>
              <a:rPr lang="en-US" altLang="zh-TW" dirty="0"/>
              <a:t>    &lt;h1&gt;</a:t>
            </a:r>
            <a:r>
              <a:rPr lang="zh-TW" altLang="en-US" dirty="0"/>
              <a:t>歡迎光臨我的部落格</a:t>
            </a:r>
            <a:r>
              <a:rPr lang="en-US" altLang="zh-TW" dirty="0"/>
              <a:t>&lt;/h1&gt;</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a:t>
            </a:r>
            <a:r>
              <a:rPr lang="en-US" altLang="zh-TW" dirty="0">
                <a:solidFill>
                  <a:srgbClr val="FF0000"/>
                </a:solidFill>
              </a:rPr>
              <a:t>{% for post in posts %}</a:t>
            </a:r>
          </a:p>
          <a:p>
            <a:pPr marL="274320" lvl="1" indent="0">
              <a:buNone/>
            </a:pPr>
            <a:r>
              <a:rPr lang="en-US" altLang="zh-TW" dirty="0"/>
              <a:t>        &lt;p style='font-family:</a:t>
            </a:r>
            <a:r>
              <a:rPr lang="zh-TW" altLang="en-US" dirty="0"/>
              <a:t>微軟正黑體</a:t>
            </a:r>
            <a:r>
              <a:rPr lang="en-US" altLang="zh-TW" dirty="0"/>
              <a:t>;font-size:16pt;font-weight:bold;'&gt;</a:t>
            </a:r>
          </a:p>
          <a:p>
            <a:pPr marL="274320" lvl="1" indent="0">
              <a:buNone/>
            </a:pPr>
            <a:r>
              <a:rPr lang="en-US" altLang="zh-TW" dirty="0"/>
              <a:t>            {{ </a:t>
            </a:r>
            <a:r>
              <a:rPr lang="en-US" altLang="zh-TW" dirty="0" err="1"/>
              <a:t>post.title</a:t>
            </a:r>
            <a:r>
              <a:rPr lang="en-US" altLang="zh-TW" dirty="0"/>
              <a:t> }}</a:t>
            </a:r>
          </a:p>
          <a:p>
            <a:pPr marL="274320" lvl="1" indent="0">
              <a:buNone/>
            </a:pPr>
            <a:r>
              <a:rPr lang="en-US" altLang="zh-TW" dirty="0"/>
              <a:t>        &lt;/p&gt;</a:t>
            </a:r>
          </a:p>
          <a:p>
            <a:pPr marL="274320" lvl="1" indent="0">
              <a:buNone/>
            </a:pPr>
            <a:r>
              <a:rPr lang="en-US" altLang="zh-TW" dirty="0"/>
              <a:t>        &lt;p style='font-family:</a:t>
            </a:r>
            <a:r>
              <a:rPr lang="zh-TW" altLang="en-US" dirty="0"/>
              <a:t>微軟正黑體</a:t>
            </a:r>
            <a:r>
              <a:rPr lang="en-US" altLang="zh-TW" dirty="0"/>
              <a:t>;font-size:10pt;letter-spacing:1pt;'&gt;</a:t>
            </a:r>
          </a:p>
          <a:p>
            <a:pPr marL="274320" lvl="1" indent="0">
              <a:buNone/>
            </a:pPr>
            <a:r>
              <a:rPr lang="en-US" altLang="zh-TW"/>
              <a:t>	     {{ </a:t>
            </a:r>
            <a:r>
              <a:rPr lang="en-US" altLang="zh-TW" dirty="0" err="1"/>
              <a:t>post.body</a:t>
            </a:r>
            <a:r>
              <a:rPr lang="en-US" altLang="zh-TW" dirty="0"/>
              <a:t> }} </a:t>
            </a:r>
          </a:p>
          <a:p>
            <a:pPr marL="274320" lvl="1" indent="0">
              <a:buNone/>
            </a:pPr>
            <a:r>
              <a:rPr lang="en-US" altLang="zh-TW" dirty="0"/>
              <a:t>&lt;/p&gt;</a:t>
            </a:r>
          </a:p>
          <a:p>
            <a:pPr marL="274320" lvl="1" indent="0">
              <a:buNone/>
            </a:pPr>
            <a:r>
              <a:rPr lang="en-US" altLang="zh-TW" dirty="0"/>
              <a:t>    </a:t>
            </a:r>
            <a:r>
              <a:rPr lang="en-US" altLang="zh-TW" dirty="0">
                <a:solidFill>
                  <a:srgbClr val="FF0000"/>
                </a:solidFill>
              </a:rPr>
              <a:t>{% </a:t>
            </a:r>
            <a:r>
              <a:rPr lang="en-US" altLang="zh-TW" dirty="0" err="1">
                <a:solidFill>
                  <a:srgbClr val="FF0000"/>
                </a:solidFill>
              </a:rPr>
              <a:t>endfor</a:t>
            </a:r>
            <a:r>
              <a:rPr lang="en-US" altLang="zh-TW" dirty="0">
                <a:solidFill>
                  <a:srgbClr val="FF0000"/>
                </a:solidFill>
              </a:rPr>
              <a:t> %}</a:t>
            </a:r>
          </a:p>
          <a:p>
            <a:pPr lvl="1"/>
            <a:endParaRPr lang="zh-TW" altLang="en-US" dirty="0"/>
          </a:p>
        </p:txBody>
      </p:sp>
    </p:spTree>
    <p:extLst>
      <p:ext uri="{BB962C8B-B14F-4D97-AF65-F5344CB8AC3E}">
        <p14:creationId xmlns:p14="http://schemas.microsoft.com/office/powerpoint/2010/main" val="3605538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42</a:t>
            </a:fld>
            <a:endParaRPr lang="zh-TW" altLang="en-US"/>
          </a:p>
        </p:txBody>
      </p:sp>
      <p:sp>
        <p:nvSpPr>
          <p:cNvPr id="4" name="內容版面配置區 3"/>
          <p:cNvSpPr>
            <a:spLocks noGrp="1"/>
          </p:cNvSpPr>
          <p:nvPr>
            <p:ph sz="quarter" idx="1"/>
          </p:nvPr>
        </p:nvSpPr>
        <p:spPr/>
        <p:txBody>
          <a:bodyPr/>
          <a:lstStyle/>
          <a:p>
            <a:pPr marL="274320" lvl="1" indent="0">
              <a:buNone/>
            </a:pPr>
            <a:r>
              <a:rPr lang="en-US" altLang="zh-TW" dirty="0"/>
              <a:t> &lt;</a:t>
            </a:r>
            <a:r>
              <a:rPr lang="en-US" altLang="zh-TW" dirty="0" err="1"/>
              <a:t>hr</a:t>
            </a:r>
            <a:r>
              <a:rPr lang="en-US" altLang="zh-TW" dirty="0"/>
              <a:t>&gt;</a:t>
            </a:r>
          </a:p>
          <a:p>
            <a:pPr marL="274320" lvl="1" indent="0">
              <a:buNone/>
            </a:pPr>
            <a:r>
              <a:rPr lang="en-US" altLang="zh-TW" dirty="0"/>
              <a:t>    &lt;h3&gt;</a:t>
            </a:r>
            <a:r>
              <a:rPr lang="zh-TW" altLang="en-US" dirty="0"/>
              <a:t>現在時刻：</a:t>
            </a:r>
            <a:r>
              <a:rPr lang="en-US" altLang="zh-TW" dirty="0"/>
              <a:t>{{ now }}&lt;/h3&gt;</a:t>
            </a:r>
          </a:p>
          <a:p>
            <a:pPr marL="274320" lvl="1" indent="0">
              <a:buNone/>
            </a:pPr>
            <a:r>
              <a:rPr lang="en-US" altLang="zh-TW" dirty="0"/>
              <a:t>&lt;/body&gt;</a:t>
            </a:r>
          </a:p>
          <a:p>
            <a:pPr marL="274320" lvl="1" indent="0">
              <a:buNone/>
            </a:pPr>
            <a:r>
              <a:rPr lang="en-US" altLang="zh-TW" dirty="0"/>
              <a:t>&lt;/html&gt;</a:t>
            </a:r>
            <a:endParaRPr lang="zh-TW" altLang="en-US" dirty="0"/>
          </a:p>
        </p:txBody>
      </p:sp>
    </p:spTree>
    <p:extLst>
      <p:ext uri="{BB962C8B-B14F-4D97-AF65-F5344CB8AC3E}">
        <p14:creationId xmlns:p14="http://schemas.microsoft.com/office/powerpoint/2010/main" val="659355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43</a:t>
            </a:fld>
            <a:endParaRPr lang="zh-TW" altLang="en-US"/>
          </a:p>
        </p:txBody>
      </p:sp>
      <p:sp>
        <p:nvSpPr>
          <p:cNvPr id="4" name="內容版面配置區 3"/>
          <p:cNvSpPr>
            <a:spLocks noGrp="1"/>
          </p:cNvSpPr>
          <p:nvPr>
            <p:ph sz="quarter" idx="1"/>
          </p:nvPr>
        </p:nvSpPr>
        <p:spPr/>
        <p:txBody>
          <a:bodyPr/>
          <a:lstStyle/>
          <a:p>
            <a:r>
              <a:rPr lang="zh-TW" altLang="zh-TW" dirty="0"/>
              <a:t>利用</a:t>
            </a:r>
            <a:r>
              <a:rPr lang="en-US" altLang="zh-TW" dirty="0"/>
              <a:t>CSS</a:t>
            </a:r>
            <a:r>
              <a:rPr lang="zh-TW" altLang="zh-TW" dirty="0"/>
              <a:t>的字型指令做些簡單的排版</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2159732" y="2007192"/>
            <a:ext cx="4824536" cy="4631351"/>
          </a:xfrm>
          <a:prstGeom prst="rect">
            <a:avLst/>
          </a:prstGeom>
        </p:spPr>
      </p:pic>
    </p:spTree>
    <p:extLst>
      <p:ext uri="{BB962C8B-B14F-4D97-AF65-F5344CB8AC3E}">
        <p14:creationId xmlns:p14="http://schemas.microsoft.com/office/powerpoint/2010/main" val="1519725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44</a:t>
            </a:fld>
            <a:endParaRPr lang="zh-TW" altLang="en-US"/>
          </a:p>
        </p:txBody>
      </p:sp>
      <p:sp>
        <p:nvSpPr>
          <p:cNvPr id="4" name="內容版面配置區 3"/>
          <p:cNvSpPr>
            <a:spLocks noGrp="1"/>
          </p:cNvSpPr>
          <p:nvPr>
            <p:ph sz="quarter" idx="1"/>
          </p:nvPr>
        </p:nvSpPr>
        <p:spPr/>
        <p:txBody>
          <a:bodyPr/>
          <a:lstStyle/>
          <a:p>
            <a:r>
              <a:rPr lang="zh-TW" altLang="zh-TW" dirty="0"/>
              <a:t>把標題顯示出來，但是在每一個標題上製作連結，當瀏覽者點擊連結的時候才會開啟另外一個頁面顯示出該篇文章的內容</a:t>
            </a:r>
            <a:endParaRPr lang="en-US" altLang="zh-TW" dirty="0"/>
          </a:p>
          <a:p>
            <a:pPr marL="274320" lvl="1" indent="0">
              <a:buNone/>
            </a:pPr>
            <a:r>
              <a:rPr lang="en-US" altLang="zh-TW" dirty="0"/>
              <a:t>&lt;!DOCTYPE html&gt;</a:t>
            </a:r>
          </a:p>
          <a:p>
            <a:pPr marL="274320" lvl="1" indent="0">
              <a:buNone/>
            </a:pPr>
            <a:r>
              <a:rPr lang="en-US" altLang="zh-TW" dirty="0"/>
              <a:t>&lt;html&gt;</a:t>
            </a:r>
          </a:p>
          <a:p>
            <a:pPr marL="274320" lvl="1" indent="0">
              <a:buNone/>
            </a:pPr>
            <a:r>
              <a:rPr lang="en-US" altLang="zh-TW" dirty="0"/>
              <a:t>&lt;head&gt;</a:t>
            </a:r>
          </a:p>
          <a:p>
            <a:pPr marL="274320" lvl="1" indent="0">
              <a:buNone/>
            </a:pPr>
            <a:r>
              <a:rPr lang="en-US" altLang="zh-TW" dirty="0"/>
              <a:t>    &lt;meta charset='utf-8'&gt;</a:t>
            </a:r>
          </a:p>
          <a:p>
            <a:pPr marL="274320" lvl="1" indent="0">
              <a:buNone/>
            </a:pPr>
            <a:r>
              <a:rPr lang="en-US" altLang="zh-TW" dirty="0"/>
              <a:t>    &lt;title&gt;</a:t>
            </a:r>
          </a:p>
          <a:p>
            <a:pPr marL="274320" lvl="1" indent="0">
              <a:buNone/>
            </a:pPr>
            <a:r>
              <a:rPr lang="en-US" altLang="zh-TW" dirty="0"/>
              <a:t>        </a:t>
            </a:r>
            <a:r>
              <a:rPr lang="zh-TW" altLang="en-US" dirty="0"/>
              <a:t>歡迎光臨我的部落格</a:t>
            </a:r>
          </a:p>
          <a:p>
            <a:pPr marL="274320" lvl="1" indent="0">
              <a:buNone/>
            </a:pPr>
            <a:r>
              <a:rPr lang="zh-TW" altLang="en-US" dirty="0"/>
              <a:t>    </a:t>
            </a:r>
            <a:r>
              <a:rPr lang="en-US" altLang="zh-TW" dirty="0"/>
              <a:t>&lt;/title&gt;</a:t>
            </a:r>
          </a:p>
          <a:p>
            <a:pPr marL="274320" lvl="1" indent="0">
              <a:buNone/>
            </a:pPr>
            <a:r>
              <a:rPr lang="en-US" altLang="zh-TW" dirty="0"/>
              <a:t>&lt;/head&gt;	</a:t>
            </a:r>
          </a:p>
          <a:p>
            <a:pPr lvl="1"/>
            <a:endParaRPr lang="zh-TW" altLang="en-US" dirty="0"/>
          </a:p>
        </p:txBody>
      </p:sp>
    </p:spTree>
    <p:extLst>
      <p:ext uri="{BB962C8B-B14F-4D97-AF65-F5344CB8AC3E}">
        <p14:creationId xmlns:p14="http://schemas.microsoft.com/office/powerpoint/2010/main" val="4122906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45</a:t>
            </a:fld>
            <a:endParaRPr lang="zh-TW" altLang="en-US"/>
          </a:p>
        </p:txBody>
      </p:sp>
      <p:sp>
        <p:nvSpPr>
          <p:cNvPr id="4" name="內容版面配置區 3"/>
          <p:cNvSpPr>
            <a:spLocks noGrp="1"/>
          </p:cNvSpPr>
          <p:nvPr>
            <p:ph sz="quarter" idx="1"/>
          </p:nvPr>
        </p:nvSpPr>
        <p:spPr/>
        <p:txBody>
          <a:bodyPr>
            <a:normAutofit fontScale="92500" lnSpcReduction="10000"/>
          </a:bodyPr>
          <a:lstStyle/>
          <a:p>
            <a:pPr marL="274320" lvl="1" indent="0">
              <a:buNone/>
            </a:pPr>
            <a:r>
              <a:rPr lang="en-US" altLang="zh-TW" dirty="0"/>
              <a:t>&lt;body&gt;</a:t>
            </a:r>
          </a:p>
          <a:p>
            <a:pPr marL="274320" lvl="1" indent="0">
              <a:buNone/>
            </a:pPr>
            <a:r>
              <a:rPr lang="en-US" altLang="zh-TW" dirty="0"/>
              <a:t>    &lt;h1&gt;</a:t>
            </a:r>
            <a:r>
              <a:rPr lang="zh-TW" altLang="en-US" dirty="0"/>
              <a:t>歡迎光臨我的部落格</a:t>
            </a:r>
            <a:r>
              <a:rPr lang="en-US" altLang="zh-TW" dirty="0"/>
              <a:t>&lt;/h1&gt;</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 for post in posts %}</a:t>
            </a:r>
          </a:p>
          <a:p>
            <a:pPr marL="274320" lvl="1" indent="0">
              <a:buNone/>
            </a:pPr>
            <a:r>
              <a:rPr lang="en-US" altLang="zh-TW" dirty="0"/>
              <a:t>        &lt;p style='font-family:</a:t>
            </a:r>
            <a:r>
              <a:rPr lang="zh-TW" altLang="en-US" dirty="0"/>
              <a:t>微軟正黑體</a:t>
            </a:r>
            <a:r>
              <a:rPr lang="en-US" altLang="zh-TW" dirty="0"/>
              <a:t>;font-size:14pt;font-weight:bold;'&gt;</a:t>
            </a:r>
          </a:p>
          <a:p>
            <a:pPr marL="274320" lvl="1" indent="0">
              <a:buNone/>
            </a:pPr>
            <a:r>
              <a:rPr lang="en-US" altLang="zh-TW" dirty="0"/>
              <a:t>            &lt;a </a:t>
            </a:r>
            <a:r>
              <a:rPr lang="en-US" altLang="zh-TW" dirty="0" err="1"/>
              <a:t>href</a:t>
            </a:r>
            <a:r>
              <a:rPr lang="en-US" altLang="zh-TW" dirty="0"/>
              <a:t>='/post/{{</a:t>
            </a:r>
            <a:r>
              <a:rPr lang="en-US" altLang="zh-TW" dirty="0" err="1"/>
              <a:t>post.slug</a:t>
            </a:r>
            <a:r>
              <a:rPr lang="en-US" altLang="zh-TW" dirty="0"/>
              <a:t>}}'&gt;{{ </a:t>
            </a:r>
            <a:r>
              <a:rPr lang="en-US" altLang="zh-TW" dirty="0" err="1"/>
              <a:t>post.title</a:t>
            </a:r>
            <a:r>
              <a:rPr lang="en-US" altLang="zh-TW" dirty="0"/>
              <a:t> }}&lt;/a&gt;</a:t>
            </a:r>
          </a:p>
          <a:p>
            <a:pPr marL="274320" lvl="1" indent="0">
              <a:buNone/>
            </a:pPr>
            <a:r>
              <a:rPr lang="en-US" altLang="zh-TW" dirty="0"/>
              <a:t>        &lt;/p&gt;</a:t>
            </a:r>
          </a:p>
          <a:p>
            <a:pPr marL="274320" lvl="1" indent="0">
              <a:buNone/>
            </a:pPr>
            <a:r>
              <a:rPr lang="en-US" altLang="zh-TW" dirty="0"/>
              <a:t>    {% </a:t>
            </a:r>
            <a:r>
              <a:rPr lang="en-US" altLang="zh-TW" dirty="0" err="1"/>
              <a:t>endfor</a:t>
            </a:r>
            <a:r>
              <a:rPr lang="en-US" altLang="zh-TW" dirty="0"/>
              <a:t> %}</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&lt;h3&gt;</a:t>
            </a:r>
            <a:r>
              <a:rPr lang="zh-TW" altLang="en-US" dirty="0"/>
              <a:t>現在時刻：</a:t>
            </a:r>
            <a:r>
              <a:rPr lang="en-US" altLang="zh-TW" dirty="0"/>
              <a:t>{{ now }}&lt;/h3&gt;</a:t>
            </a:r>
          </a:p>
          <a:p>
            <a:pPr marL="274320" lvl="1" indent="0">
              <a:buNone/>
            </a:pPr>
            <a:r>
              <a:rPr lang="en-US" altLang="zh-TW" dirty="0"/>
              <a:t>&lt;/body&gt;</a:t>
            </a:r>
          </a:p>
          <a:p>
            <a:pPr marL="274320" lvl="1" indent="0">
              <a:buNone/>
            </a:pPr>
            <a:r>
              <a:rPr lang="en-US" altLang="zh-TW" dirty="0"/>
              <a:t>&lt;/html&gt;</a:t>
            </a:r>
          </a:p>
        </p:txBody>
      </p:sp>
    </p:spTree>
    <p:extLst>
      <p:ext uri="{BB962C8B-B14F-4D97-AF65-F5344CB8AC3E}">
        <p14:creationId xmlns:p14="http://schemas.microsoft.com/office/powerpoint/2010/main" val="560392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46</a:t>
            </a:fld>
            <a:endParaRPr lang="zh-TW" altLang="en-US"/>
          </a:p>
        </p:txBody>
      </p:sp>
      <p:sp>
        <p:nvSpPr>
          <p:cNvPr id="4" name="內容版面配置區 3"/>
          <p:cNvSpPr>
            <a:spLocks noGrp="1"/>
          </p:cNvSpPr>
          <p:nvPr>
            <p:ph sz="quarter" idx="1"/>
          </p:nvPr>
        </p:nvSpPr>
        <p:spPr/>
        <p:txBody>
          <a:bodyPr/>
          <a:lstStyle/>
          <a:p>
            <a:r>
              <a:rPr lang="zh-TW" altLang="zh-TW" dirty="0"/>
              <a:t>透過</a:t>
            </a:r>
            <a:r>
              <a:rPr lang="en-US" altLang="zh-TW" dirty="0"/>
              <a:t>&lt;a </a:t>
            </a:r>
            <a:r>
              <a:rPr lang="en-US" altLang="zh-TW" dirty="0" err="1"/>
              <a:t>href</a:t>
            </a:r>
            <a:r>
              <a:rPr lang="en-US" altLang="zh-TW" dirty="0"/>
              <a:t>&gt;</a:t>
            </a:r>
            <a:r>
              <a:rPr lang="zh-TW" altLang="zh-TW" dirty="0"/>
              <a:t>這個</a:t>
            </a:r>
            <a:r>
              <a:rPr lang="en-US" altLang="zh-TW" dirty="0"/>
              <a:t>HTML</a:t>
            </a:r>
            <a:r>
              <a:rPr lang="zh-TW" altLang="zh-TW" dirty="0"/>
              <a:t>標籤取出</a:t>
            </a:r>
            <a:r>
              <a:rPr lang="en-US" altLang="zh-TW" dirty="0" err="1"/>
              <a:t>post.slug</a:t>
            </a:r>
            <a:r>
              <a:rPr lang="zh-TW" altLang="zh-TW" dirty="0"/>
              <a:t>建立為連結網址，並放在</a:t>
            </a:r>
            <a:r>
              <a:rPr lang="en-US" altLang="zh-TW" dirty="0"/>
              <a:t>post/</a:t>
            </a:r>
            <a:r>
              <a:rPr lang="zh-TW" altLang="zh-TW" dirty="0"/>
              <a:t>之下</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547664" y="2471928"/>
            <a:ext cx="6048672" cy="4053416"/>
          </a:xfrm>
          <a:prstGeom prst="rect">
            <a:avLst/>
          </a:prstGeom>
        </p:spPr>
      </p:pic>
    </p:spTree>
    <p:extLst>
      <p:ext uri="{BB962C8B-B14F-4D97-AF65-F5344CB8AC3E}">
        <p14:creationId xmlns:p14="http://schemas.microsoft.com/office/powerpoint/2010/main" val="2990861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zh-TW"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47</a:t>
            </a:fld>
            <a:endParaRPr lang="zh-TW" altLang="en-US"/>
          </a:p>
        </p:txBody>
      </p:sp>
      <p:sp>
        <p:nvSpPr>
          <p:cNvPr id="4" name="內容版面配置區 3"/>
          <p:cNvSpPr>
            <a:spLocks noGrp="1"/>
          </p:cNvSpPr>
          <p:nvPr>
            <p:ph sz="quarter" idx="1"/>
          </p:nvPr>
        </p:nvSpPr>
        <p:spPr/>
        <p:txBody>
          <a:bodyPr/>
          <a:lstStyle/>
          <a:p>
            <a:r>
              <a:rPr lang="zh-TW" altLang="zh-TW" dirty="0"/>
              <a:t>注意到</a:t>
            </a:r>
            <a:r>
              <a:rPr lang="zh-TW" altLang="en-US" dirty="0"/>
              <a:t>上</a:t>
            </a:r>
            <a:r>
              <a:rPr lang="zh-TW" altLang="zh-TW" dirty="0"/>
              <a:t>圖箭頭所指的地方，就是點擊了任一篇文章標題的時候，瀏覽器會傳遞給網站的網址。以此例是</a:t>
            </a:r>
            <a:r>
              <a:rPr lang="en-US" altLang="zh-TW" u="sng" dirty="0">
                <a:hlinkClick r:id="rId2"/>
              </a:rPr>
              <a:t>http://192.168.161.131:8000/post/</a:t>
            </a:r>
            <a:r>
              <a:rPr lang="en-US" altLang="zh-TW" u="sng">
                <a:hlinkClick r:id="rId2"/>
              </a:rPr>
              <a:t>baigui01</a:t>
            </a:r>
            <a:r>
              <a:rPr lang="zh-TW" altLang="zh-TW"/>
              <a:t>。</a:t>
            </a:r>
            <a:endParaRPr lang="en-US" altLang="zh-TW"/>
          </a:p>
          <a:p>
            <a:r>
              <a:rPr lang="zh-TW" altLang="en-US"/>
              <a:t>如果你使用本地端的主機，則會是</a:t>
            </a:r>
            <a:endParaRPr lang="en-US" altLang="zh-TW"/>
          </a:p>
          <a:p>
            <a:pPr marL="274320" lvl="1" indent="0">
              <a:buNone/>
            </a:pPr>
            <a:r>
              <a:rPr lang="en-US" altLang="zh-TW"/>
              <a:t>http://127.0.0.1:8000/post/baigui01</a:t>
            </a:r>
          </a:p>
          <a:p>
            <a:r>
              <a:rPr lang="en-US" altLang="zh-TW"/>
              <a:t>/</a:t>
            </a:r>
            <a:r>
              <a:rPr lang="en-US" altLang="zh-TW" dirty="0"/>
              <a:t>post/</a:t>
            </a:r>
            <a:r>
              <a:rPr lang="zh-TW" altLang="zh-TW" dirty="0"/>
              <a:t>是我們加在</a:t>
            </a:r>
            <a:r>
              <a:rPr lang="en-US" altLang="zh-TW" dirty="0"/>
              <a:t>index.html</a:t>
            </a:r>
            <a:r>
              <a:rPr lang="zh-TW" altLang="zh-TW" dirty="0"/>
              <a:t>中為顯示單篇文章用的</a:t>
            </a:r>
            <a:r>
              <a:rPr lang="zh-TW" altLang="zh-TW"/>
              <a:t>前置詞，</a:t>
            </a:r>
            <a:endParaRPr lang="en-US" altLang="zh-TW"/>
          </a:p>
          <a:p>
            <a:r>
              <a:rPr lang="en-US" altLang="zh-TW"/>
              <a:t>baigui01</a:t>
            </a:r>
            <a:r>
              <a:rPr lang="zh-TW" altLang="zh-TW" dirty="0"/>
              <a:t>則是在建立文章時，我們自行設定的自訂網址。也就是說，要辨識出這些網址以對應到要顯示的單篇文章內容，應該有如下的幾個步驟：</a:t>
            </a:r>
          </a:p>
          <a:p>
            <a:endParaRPr lang="zh-TW" altLang="en-US" dirty="0"/>
          </a:p>
        </p:txBody>
      </p:sp>
    </p:spTree>
    <p:extLst>
      <p:ext uri="{BB962C8B-B14F-4D97-AF65-F5344CB8AC3E}">
        <p14:creationId xmlns:p14="http://schemas.microsoft.com/office/powerpoint/2010/main" val="1276393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48</a:t>
            </a:fld>
            <a:endParaRPr lang="zh-TW" altLang="en-US"/>
          </a:p>
        </p:txBody>
      </p:sp>
      <p:sp>
        <p:nvSpPr>
          <p:cNvPr id="4" name="內容版面配置區 3"/>
          <p:cNvSpPr>
            <a:spLocks noGrp="1"/>
          </p:cNvSpPr>
          <p:nvPr>
            <p:ph sz="quarter" idx="1"/>
          </p:nvPr>
        </p:nvSpPr>
        <p:spPr>
          <a:xfrm>
            <a:off x="301752" y="1527048"/>
            <a:ext cx="8662736" cy="5070304"/>
          </a:xfrm>
        </p:spPr>
        <p:txBody>
          <a:bodyPr>
            <a:normAutofit fontScale="92500"/>
          </a:bodyPr>
          <a:lstStyle/>
          <a:p>
            <a:pPr lvl="0"/>
            <a:r>
              <a:rPr lang="zh-TW" altLang="zh-TW" dirty="0"/>
              <a:t>在</a:t>
            </a:r>
            <a:r>
              <a:rPr lang="en-US" altLang="zh-TW" dirty="0"/>
              <a:t>urls.py</a:t>
            </a:r>
            <a:r>
              <a:rPr lang="zh-TW" altLang="zh-TW" dirty="0"/>
              <a:t>設定，只要是</a:t>
            </a:r>
            <a:r>
              <a:rPr lang="en-US" altLang="zh-TW" dirty="0"/>
              <a:t>/post/</a:t>
            </a:r>
            <a:r>
              <a:rPr lang="zh-TW" altLang="zh-TW" dirty="0"/>
              <a:t>開頭的網址，就把後面接著的文字當做是參數傳遞</a:t>
            </a:r>
            <a:r>
              <a:rPr lang="en-US" altLang="zh-TW" dirty="0"/>
              <a:t>slug</a:t>
            </a:r>
            <a:r>
              <a:rPr lang="zh-TW" altLang="zh-TW" dirty="0"/>
              <a:t>給</a:t>
            </a:r>
            <a:r>
              <a:rPr lang="en-US" altLang="zh-TW" dirty="0" err="1"/>
              <a:t>post_detail</a:t>
            </a:r>
            <a:r>
              <a:rPr lang="zh-TW" altLang="zh-TW" dirty="0"/>
              <a:t>這個顯示單篇文章的函數</a:t>
            </a:r>
          </a:p>
          <a:p>
            <a:pPr lvl="0"/>
            <a:r>
              <a:rPr lang="zh-TW" altLang="zh-TW" dirty="0"/>
              <a:t>在</a:t>
            </a:r>
            <a:r>
              <a:rPr lang="en-US" altLang="zh-TW" dirty="0"/>
              <a:t>views.py</a:t>
            </a:r>
            <a:r>
              <a:rPr lang="zh-TW" altLang="zh-TW" dirty="0"/>
              <a:t>中新增一個</a:t>
            </a:r>
            <a:r>
              <a:rPr lang="en-US" altLang="zh-TW" dirty="0" err="1"/>
              <a:t>post_detail</a:t>
            </a:r>
            <a:r>
              <a:rPr lang="zh-TW" altLang="zh-TW" dirty="0"/>
              <a:t>函數，除了接收</a:t>
            </a:r>
            <a:r>
              <a:rPr lang="en-US" altLang="zh-TW" dirty="0"/>
              <a:t>request</a:t>
            </a:r>
            <a:r>
              <a:rPr lang="zh-TW" altLang="zh-TW" dirty="0"/>
              <a:t>參數之外，亦接收</a:t>
            </a:r>
            <a:r>
              <a:rPr lang="en-US" altLang="zh-TW" dirty="0"/>
              <a:t>slug</a:t>
            </a:r>
            <a:r>
              <a:rPr lang="zh-TW" altLang="zh-TW" dirty="0"/>
              <a:t>這個參數</a:t>
            </a:r>
          </a:p>
          <a:p>
            <a:pPr lvl="0"/>
            <a:r>
              <a:rPr lang="zh-TW" altLang="zh-TW" dirty="0"/>
              <a:t>在</a:t>
            </a:r>
            <a:r>
              <a:rPr lang="en-US" altLang="zh-TW" dirty="0"/>
              <a:t>templates</a:t>
            </a:r>
            <a:r>
              <a:rPr lang="zh-TW" altLang="zh-TW" dirty="0"/>
              <a:t>資料夾中建立一個用來顯示單篇文章用的</a:t>
            </a:r>
            <a:r>
              <a:rPr lang="en-US" altLang="zh-TW" dirty="0"/>
              <a:t>post.html</a:t>
            </a:r>
            <a:endParaRPr lang="zh-TW" altLang="zh-TW" dirty="0"/>
          </a:p>
          <a:p>
            <a:pPr lvl="0"/>
            <a:r>
              <a:rPr lang="zh-TW" altLang="zh-TW" dirty="0"/>
              <a:t>在</a:t>
            </a:r>
            <a:r>
              <a:rPr lang="en-US" altLang="zh-TW" dirty="0" err="1"/>
              <a:t>post_detail</a:t>
            </a:r>
            <a:r>
              <a:rPr lang="zh-TW" altLang="zh-TW" dirty="0"/>
              <a:t>函數中，以</a:t>
            </a:r>
            <a:r>
              <a:rPr lang="en-US" altLang="zh-TW" dirty="0"/>
              <a:t>slug</a:t>
            </a:r>
            <a:r>
              <a:rPr lang="zh-TW" altLang="zh-TW" dirty="0"/>
              <a:t>為關鍵字，搜尋資料集，找出是否有符合的項目</a:t>
            </a:r>
          </a:p>
          <a:p>
            <a:pPr lvl="0"/>
            <a:r>
              <a:rPr lang="zh-TW" altLang="zh-TW" dirty="0"/>
              <a:t>如果有符合，則把找到的資料項目傳遞給</a:t>
            </a:r>
            <a:r>
              <a:rPr lang="en-US" altLang="zh-TW" dirty="0"/>
              <a:t>render</a:t>
            </a:r>
            <a:r>
              <a:rPr lang="zh-TW" altLang="zh-TW" dirty="0"/>
              <a:t>函數，找出</a:t>
            </a:r>
            <a:r>
              <a:rPr lang="en-US" altLang="zh-TW" dirty="0"/>
              <a:t>post.html</a:t>
            </a:r>
            <a:r>
              <a:rPr lang="zh-TW" altLang="zh-TW" dirty="0"/>
              <a:t>這個模版頁出來渲染，再</a:t>
            </a:r>
            <a:r>
              <a:rPr lang="zh-TW" altLang="zh-TW"/>
              <a:t>把結果回</a:t>
            </a:r>
            <a:r>
              <a:rPr lang="zh-TW" altLang="zh-TW" dirty="0"/>
              <a:t>傳給瀏覽器</a:t>
            </a:r>
          </a:p>
          <a:p>
            <a:pPr lvl="0"/>
            <a:r>
              <a:rPr lang="zh-TW" altLang="zh-TW" dirty="0"/>
              <a:t>如果沒有符合的項目，再把網頁轉回首頁</a:t>
            </a:r>
          </a:p>
          <a:p>
            <a:endParaRPr lang="zh-TW" altLang="en-US" dirty="0"/>
          </a:p>
        </p:txBody>
      </p:sp>
    </p:spTree>
    <p:extLst>
      <p:ext uri="{BB962C8B-B14F-4D97-AF65-F5344CB8AC3E}">
        <p14:creationId xmlns:p14="http://schemas.microsoft.com/office/powerpoint/2010/main" val="3563535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49</a:t>
            </a:fld>
            <a:endParaRPr lang="zh-TW" altLang="en-US"/>
          </a:p>
        </p:txBody>
      </p:sp>
      <p:sp>
        <p:nvSpPr>
          <p:cNvPr id="4" name="內容版面配置區 3"/>
          <p:cNvSpPr>
            <a:spLocks noGrp="1"/>
          </p:cNvSpPr>
          <p:nvPr>
            <p:ph sz="quarter" idx="1"/>
          </p:nvPr>
        </p:nvSpPr>
        <p:spPr/>
        <p:txBody>
          <a:bodyPr>
            <a:normAutofit/>
          </a:bodyPr>
          <a:lstStyle/>
          <a:p>
            <a:r>
              <a:rPr lang="zh-TW" altLang="zh-TW" dirty="0"/>
              <a:t>在網址的對應方面，需做如下的修改：</a:t>
            </a:r>
          </a:p>
          <a:p>
            <a:pPr marL="274320" lvl="1" indent="0">
              <a:buNone/>
            </a:pPr>
            <a:r>
              <a:rPr lang="en-US" altLang="zh-TW" dirty="0"/>
              <a:t>from </a:t>
            </a:r>
            <a:r>
              <a:rPr lang="en-US" altLang="zh-TW" dirty="0" err="1"/>
              <a:t>django.urls</a:t>
            </a:r>
            <a:r>
              <a:rPr lang="en-US" altLang="zh-TW" dirty="0"/>
              <a:t> import include, path</a:t>
            </a:r>
            <a:endParaRPr lang="zh-TW" altLang="zh-TW" dirty="0"/>
          </a:p>
          <a:p>
            <a:pPr marL="274320" lvl="1" indent="0">
              <a:buNone/>
            </a:pPr>
            <a:r>
              <a:rPr lang="en-US" altLang="zh-TW" dirty="0"/>
              <a:t>from </a:t>
            </a:r>
            <a:r>
              <a:rPr lang="en-US" altLang="zh-TW" dirty="0" err="1"/>
              <a:t>django.contrib</a:t>
            </a:r>
            <a:r>
              <a:rPr lang="en-US" altLang="zh-TW" dirty="0"/>
              <a:t> import admin</a:t>
            </a:r>
            <a:endParaRPr lang="zh-TW" altLang="zh-TW" dirty="0"/>
          </a:p>
          <a:p>
            <a:pPr marL="274320" lvl="1" indent="0">
              <a:buNone/>
            </a:pPr>
            <a:r>
              <a:rPr lang="en-US" altLang="zh-TW" dirty="0"/>
              <a:t>from </a:t>
            </a:r>
            <a:r>
              <a:rPr lang="en-US" altLang="zh-TW" dirty="0" err="1"/>
              <a:t>mainsite.views</a:t>
            </a:r>
            <a:r>
              <a:rPr lang="en-US" altLang="zh-TW" dirty="0"/>
              <a:t> import homepage, </a:t>
            </a:r>
            <a:r>
              <a:rPr lang="en-US" altLang="zh-TW" dirty="0" err="1"/>
              <a:t>showpost</a:t>
            </a:r>
            <a:endParaRPr lang="zh-TW" altLang="zh-TW" dirty="0"/>
          </a:p>
          <a:p>
            <a:pPr marL="274320" lvl="1" indent="0">
              <a:buNone/>
            </a:pPr>
            <a:r>
              <a:rPr lang="en-US" altLang="zh-TW" dirty="0"/>
              <a:t> </a:t>
            </a:r>
            <a:endParaRPr lang="zh-TW" altLang="zh-TW" dirty="0"/>
          </a:p>
          <a:p>
            <a:pPr marL="274320" lvl="1" indent="0">
              <a:buNone/>
            </a:pPr>
            <a:r>
              <a:rPr lang="en-US" altLang="zh-TW" dirty="0" err="1"/>
              <a:t>urlpatterns</a:t>
            </a:r>
            <a:r>
              <a:rPr lang="en-US" altLang="zh-TW" dirty="0"/>
              <a:t> = [</a:t>
            </a:r>
            <a:endParaRPr lang="zh-TW" altLang="zh-TW" dirty="0"/>
          </a:p>
          <a:p>
            <a:pPr marL="274320" lvl="1" indent="0">
              <a:buNone/>
            </a:pPr>
            <a:r>
              <a:rPr lang="en-US" altLang="zh-TW" dirty="0"/>
              <a:t>    path('admin/', </a:t>
            </a:r>
            <a:r>
              <a:rPr lang="en-US" altLang="zh-TW" dirty="0" err="1"/>
              <a:t>admin.site.urls</a:t>
            </a:r>
            <a:r>
              <a:rPr lang="en-US" altLang="zh-TW" dirty="0"/>
              <a:t>),</a:t>
            </a:r>
            <a:endParaRPr lang="zh-TW" altLang="zh-TW" dirty="0"/>
          </a:p>
          <a:p>
            <a:pPr marL="274320" lvl="1" indent="0">
              <a:buNone/>
            </a:pPr>
            <a:r>
              <a:rPr lang="en-US" altLang="zh-TW" dirty="0"/>
              <a:t>    path('', homepage),</a:t>
            </a:r>
            <a:endParaRPr lang="zh-TW" altLang="zh-TW" dirty="0"/>
          </a:p>
          <a:p>
            <a:pPr marL="274320" lvl="1" indent="0">
              <a:buNone/>
            </a:pPr>
            <a:r>
              <a:rPr lang="en-US" altLang="zh-TW" dirty="0">
                <a:solidFill>
                  <a:srgbClr val="FF0000"/>
                </a:solidFill>
              </a:rPr>
              <a:t>    path('post/&lt;</a:t>
            </a:r>
            <a:r>
              <a:rPr lang="en-US" altLang="zh-TW" dirty="0" err="1">
                <a:solidFill>
                  <a:srgbClr val="FF0000"/>
                </a:solidFill>
              </a:rPr>
              <a:t>slug:slug</a:t>
            </a:r>
            <a:r>
              <a:rPr lang="en-US" altLang="zh-TW" dirty="0">
                <a:solidFill>
                  <a:srgbClr val="FF0000"/>
                </a:solidFill>
              </a:rPr>
              <a:t>&gt;/', </a:t>
            </a:r>
            <a:r>
              <a:rPr lang="en-US" altLang="zh-TW" dirty="0" err="1">
                <a:solidFill>
                  <a:srgbClr val="FF0000"/>
                </a:solidFill>
              </a:rPr>
              <a:t>showpost</a:t>
            </a:r>
            <a:r>
              <a:rPr lang="en-US" altLang="zh-TW" dirty="0">
                <a:solidFill>
                  <a:srgbClr val="FF0000"/>
                </a:solidFill>
              </a:rPr>
              <a:t>),</a:t>
            </a:r>
            <a:endParaRPr lang="zh-TW" altLang="zh-TW" dirty="0">
              <a:solidFill>
                <a:srgbClr val="FF0000"/>
              </a:solidFill>
            </a:endParaRPr>
          </a:p>
          <a:p>
            <a:pPr marL="274320" lvl="1" indent="0">
              <a:buNone/>
            </a:pPr>
            <a:r>
              <a:rPr lang="en-US" altLang="zh-TW" dirty="0"/>
              <a:t>]</a:t>
            </a:r>
            <a:endParaRPr lang="zh-TW" altLang="zh-TW" dirty="0"/>
          </a:p>
          <a:p>
            <a:endParaRPr lang="zh-TW" altLang="en-US" dirty="0"/>
          </a:p>
        </p:txBody>
      </p:sp>
    </p:spTree>
    <p:extLst>
      <p:ext uri="{BB962C8B-B14F-4D97-AF65-F5344CB8AC3E}">
        <p14:creationId xmlns:p14="http://schemas.microsoft.com/office/powerpoint/2010/main" val="383068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1398" y="404664"/>
            <a:ext cx="8534400" cy="758952"/>
          </a:xfrm>
        </p:spPr>
        <p:txBody>
          <a:bodyPr>
            <a:normAutofit fontScale="90000"/>
          </a:bodyPr>
          <a:lstStyle/>
          <a:p>
            <a:br>
              <a:rPr lang="en-US" altLang="zh-TW"/>
            </a:br>
            <a:r>
              <a:rPr lang="zh-TW" altLang="zh-TW"/>
              <a:t>產生</a:t>
            </a:r>
            <a:r>
              <a:rPr lang="zh-TW" altLang="zh-TW" dirty="0"/>
              <a:t>第一個</a:t>
            </a:r>
            <a:r>
              <a:rPr lang="zh-TW" altLang="zh-TW"/>
              <a:t>網站框架</a:t>
            </a:r>
            <a:br>
              <a:rPr lang="en-US" altLang="zh-TW"/>
            </a:br>
            <a:r>
              <a:rPr lang="zh-TW" altLang="en-US"/>
              <a:t>請在</a:t>
            </a:r>
            <a:r>
              <a:rPr lang="en-US" altLang="zh-TW"/>
              <a:t>Anaconda Prompt</a:t>
            </a:r>
            <a:r>
              <a:rPr lang="zh-TW" altLang="en-US"/>
              <a:t>之下執行以下指令</a:t>
            </a:r>
            <a:endParaRPr lang="zh-TW" altLang="en-US" dirty="0"/>
          </a:p>
        </p:txBody>
      </p:sp>
      <p:sp>
        <p:nvSpPr>
          <p:cNvPr id="3" name="內容版面配置區 2"/>
          <p:cNvSpPr>
            <a:spLocks noGrp="1"/>
          </p:cNvSpPr>
          <p:nvPr>
            <p:ph sz="quarter" idx="1"/>
          </p:nvPr>
        </p:nvSpPr>
        <p:spPr>
          <a:xfrm>
            <a:off x="301752" y="1467697"/>
            <a:ext cx="8534400" cy="4913631"/>
          </a:xfrm>
        </p:spPr>
        <p:txBody>
          <a:bodyPr>
            <a:noAutofit/>
          </a:bodyPr>
          <a:lstStyle/>
          <a:p>
            <a:pPr marL="0" indent="0">
              <a:buNone/>
            </a:pPr>
            <a:r>
              <a:rPr lang="en-US" altLang="zh-TW" sz="2400"/>
              <a:t>conda create --name dj4ch02 python=3.10</a:t>
            </a:r>
          </a:p>
          <a:p>
            <a:pPr marL="0" indent="0">
              <a:buNone/>
            </a:pPr>
            <a:r>
              <a:rPr lang="en-US" altLang="zh-TW" sz="2400"/>
              <a:t>conda activate dj4ch02</a:t>
            </a:r>
          </a:p>
          <a:p>
            <a:pPr marL="0" indent="0">
              <a:buNone/>
            </a:pPr>
            <a:r>
              <a:rPr lang="en-US" altLang="zh-TW" sz="2400"/>
              <a:t>md dj4ch02 </a:t>
            </a:r>
          </a:p>
          <a:p>
            <a:pPr marL="0" indent="0">
              <a:buNone/>
            </a:pPr>
            <a:r>
              <a:rPr lang="en-US" altLang="zh-TW" sz="2400"/>
              <a:t>cd dj4ch02</a:t>
            </a:r>
          </a:p>
          <a:p>
            <a:pPr marL="0" indent="0">
              <a:buNone/>
            </a:pPr>
            <a:r>
              <a:rPr lang="en-US" altLang="zh-TW" sz="2400"/>
              <a:t>pip install django</a:t>
            </a:r>
          </a:p>
          <a:p>
            <a:pPr marL="0" indent="0">
              <a:buNone/>
            </a:pPr>
            <a:r>
              <a:rPr lang="en-US" altLang="zh-TW" sz="2400"/>
              <a:t>django-admin startproject mblog</a:t>
            </a:r>
          </a:p>
          <a:p>
            <a:pPr marL="0" indent="0">
              <a:buNone/>
            </a:pPr>
            <a:r>
              <a:rPr lang="en-US" altLang="zh-TW" sz="2400"/>
              <a:t>cd mblog</a:t>
            </a:r>
          </a:p>
          <a:p>
            <a:pPr marL="0" indent="0">
              <a:buNone/>
            </a:pPr>
            <a:r>
              <a:rPr lang="en-US" altLang="zh-TW" sz="2400"/>
              <a:t>python manage.py startapp mysite</a:t>
            </a:r>
          </a:p>
          <a:p>
            <a:pPr marL="0" indent="0">
              <a:buNone/>
            </a:pPr>
            <a:endParaRPr lang="en-US" altLang="zh-TW" sz="2400"/>
          </a:p>
          <a:p>
            <a:pPr marL="0" indent="0">
              <a:buNone/>
            </a:pPr>
            <a:r>
              <a:rPr lang="en-US" altLang="zh-TW" sz="2400"/>
              <a:t>**</a:t>
            </a:r>
            <a:r>
              <a:rPr lang="zh-TW" altLang="en-US" sz="2400"/>
              <a:t>如果是在</a:t>
            </a:r>
            <a:r>
              <a:rPr lang="en-US" altLang="zh-TW" sz="2400"/>
              <a:t>Linux</a:t>
            </a:r>
            <a:r>
              <a:rPr lang="zh-TW" altLang="en-US" sz="2400"/>
              <a:t>或</a:t>
            </a:r>
            <a:r>
              <a:rPr lang="en-US" altLang="zh-TW" sz="2400"/>
              <a:t>Mac</a:t>
            </a:r>
            <a:r>
              <a:rPr lang="zh-TW" altLang="en-US" sz="2400"/>
              <a:t>的終端機，</a:t>
            </a:r>
            <a:r>
              <a:rPr lang="en-US" altLang="zh-TW" sz="2400"/>
              <a:t>md</a:t>
            </a:r>
            <a:r>
              <a:rPr lang="zh-TW" altLang="en-US" sz="2400"/>
              <a:t>指令請改為</a:t>
            </a:r>
            <a:r>
              <a:rPr lang="en-US" altLang="zh-TW" sz="2400"/>
              <a:t>mkdir</a:t>
            </a:r>
            <a:endParaRPr lang="zh-TW" altLang="en-US" sz="2400"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5</a:t>
            </a:fld>
            <a:endParaRPr lang="zh-TW" altLang="en-US"/>
          </a:p>
        </p:txBody>
      </p:sp>
    </p:spTree>
    <p:extLst>
      <p:ext uri="{BB962C8B-B14F-4D97-AF65-F5344CB8AC3E}">
        <p14:creationId xmlns:p14="http://schemas.microsoft.com/office/powerpoint/2010/main" val="2503850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50</a:t>
            </a:fld>
            <a:endParaRPr lang="zh-TW" altLang="en-US"/>
          </a:p>
        </p:txBody>
      </p:sp>
      <p:sp>
        <p:nvSpPr>
          <p:cNvPr id="4" name="內容版面配置區 3"/>
          <p:cNvSpPr>
            <a:spLocks noGrp="1"/>
          </p:cNvSpPr>
          <p:nvPr>
            <p:ph sz="quarter" idx="1"/>
          </p:nvPr>
        </p:nvSpPr>
        <p:spPr>
          <a:xfrm>
            <a:off x="301752" y="1527048"/>
            <a:ext cx="8534400" cy="5142312"/>
          </a:xfrm>
        </p:spPr>
        <p:txBody>
          <a:bodyPr>
            <a:normAutofit fontScale="92500" lnSpcReduction="20000"/>
          </a:bodyPr>
          <a:lstStyle/>
          <a:p>
            <a:r>
              <a:rPr lang="zh-TW" altLang="zh-TW" dirty="0"/>
              <a:t>考慮到有可能會有自行輸入錯誤網址以至於找不到文章的情形，除了在以</a:t>
            </a:r>
            <a:r>
              <a:rPr lang="en-US" altLang="zh-TW" dirty="0" err="1"/>
              <a:t>Post.objects.get</a:t>
            </a:r>
            <a:r>
              <a:rPr lang="en-US" altLang="zh-TW" dirty="0"/>
              <a:t>(slug = slug)</a:t>
            </a:r>
            <a:r>
              <a:rPr lang="zh-TW" altLang="zh-TW" dirty="0"/>
              <a:t>搜尋文章時加上例外處理，也在發生例外的時候以</a:t>
            </a:r>
            <a:r>
              <a:rPr lang="en-US" altLang="zh-TW"/>
              <a:t>redirect('/')</a:t>
            </a:r>
            <a:r>
              <a:rPr lang="zh-TW" altLang="zh-TW" dirty="0"/>
              <a:t>的方式直接返回首頁</a:t>
            </a:r>
            <a:endParaRPr lang="en-US" altLang="zh-TW" dirty="0"/>
          </a:p>
          <a:p>
            <a:pPr marL="274320" lvl="1" indent="0">
              <a:buNone/>
            </a:pPr>
            <a:r>
              <a:rPr lang="en-US" altLang="zh-TW" dirty="0"/>
              <a:t>from </a:t>
            </a:r>
            <a:r>
              <a:rPr lang="en-US" altLang="zh-TW" dirty="0" err="1"/>
              <a:t>django.shortcuts</a:t>
            </a:r>
            <a:r>
              <a:rPr lang="en-US" altLang="zh-TW" dirty="0"/>
              <a:t> import </a:t>
            </a:r>
            <a:r>
              <a:rPr lang="en-US" altLang="zh-TW" dirty="0">
                <a:solidFill>
                  <a:srgbClr val="FF0000"/>
                </a:solidFill>
              </a:rPr>
              <a:t>redirect</a:t>
            </a:r>
          </a:p>
          <a:p>
            <a:pPr marL="274320" lvl="1" indent="0">
              <a:buNone/>
            </a:pPr>
            <a:r>
              <a:rPr lang="en-US" altLang="zh-TW" dirty="0"/>
              <a:t>from </a:t>
            </a:r>
            <a:r>
              <a:rPr lang="en-US" altLang="zh-TW" dirty="0" err="1"/>
              <a:t>datetime</a:t>
            </a:r>
            <a:r>
              <a:rPr lang="en-US" altLang="zh-TW" dirty="0"/>
              <a:t> import </a:t>
            </a:r>
            <a:r>
              <a:rPr lang="en-US" altLang="zh-TW" dirty="0" err="1"/>
              <a:t>datetime</a:t>
            </a:r>
            <a:endParaRPr lang="en-US" altLang="zh-TW" dirty="0"/>
          </a:p>
          <a:p>
            <a:pPr marL="274320" lvl="1" indent="0">
              <a:buNone/>
            </a:pPr>
            <a:r>
              <a:rPr lang="en-US" altLang="zh-TW" dirty="0"/>
              <a:t>from .models import Post</a:t>
            </a:r>
          </a:p>
          <a:p>
            <a:pPr marL="274320" lvl="1" indent="0">
              <a:buNone/>
            </a:pPr>
            <a:r>
              <a:rPr lang="en-US" altLang="zh-TW" dirty="0"/>
              <a:t>...</a:t>
            </a:r>
            <a:r>
              <a:rPr lang="zh-TW" altLang="en-US" dirty="0"/>
              <a:t>略</a:t>
            </a:r>
            <a:r>
              <a:rPr lang="en-US" altLang="zh-TW" dirty="0"/>
              <a:t>...</a:t>
            </a:r>
          </a:p>
          <a:p>
            <a:pPr marL="274320" lvl="1" indent="0">
              <a:buNone/>
            </a:pPr>
            <a:r>
              <a:rPr lang="en-US" altLang="zh-TW" dirty="0" err="1"/>
              <a:t>def</a:t>
            </a:r>
            <a:r>
              <a:rPr lang="en-US" altLang="zh-TW" dirty="0"/>
              <a:t> </a:t>
            </a:r>
            <a:r>
              <a:rPr lang="en-US" altLang="zh-TW" dirty="0" err="1"/>
              <a:t>showpost</a:t>
            </a:r>
            <a:r>
              <a:rPr lang="en-US" altLang="zh-TW" dirty="0"/>
              <a:t>(request, slug):</a:t>
            </a:r>
          </a:p>
          <a:p>
            <a:pPr marL="274320" lvl="1" indent="0">
              <a:buNone/>
            </a:pPr>
            <a:r>
              <a:rPr lang="en-US" altLang="zh-TW" dirty="0"/>
              <a:t>	</a:t>
            </a:r>
            <a:r>
              <a:rPr lang="en-US" altLang="zh-TW" dirty="0">
                <a:solidFill>
                  <a:srgbClr val="FF0000"/>
                </a:solidFill>
              </a:rPr>
              <a:t>try:</a:t>
            </a:r>
          </a:p>
          <a:p>
            <a:pPr marL="274320" lvl="1" indent="0">
              <a:buNone/>
            </a:pPr>
            <a:r>
              <a:rPr lang="en-US" altLang="zh-TW" dirty="0"/>
              <a:t>		post = </a:t>
            </a:r>
            <a:r>
              <a:rPr lang="en-US" altLang="zh-TW" dirty="0" err="1"/>
              <a:t>Post.objects.get</a:t>
            </a:r>
            <a:r>
              <a:rPr lang="en-US" altLang="zh-TW" dirty="0"/>
              <a:t>(slug = slug)</a:t>
            </a:r>
          </a:p>
          <a:p>
            <a:pPr marL="274320" lvl="1" indent="0">
              <a:buNone/>
            </a:pPr>
            <a:r>
              <a:rPr lang="en-US" altLang="zh-TW" dirty="0"/>
              <a:t>		if post != None:</a:t>
            </a:r>
          </a:p>
          <a:p>
            <a:pPr marL="274320" lvl="1" indent="0">
              <a:buNone/>
            </a:pPr>
            <a:r>
              <a:rPr lang="en-US" altLang="zh-TW" dirty="0"/>
              <a:t>			return render(request, 'post.html', locals())</a:t>
            </a:r>
          </a:p>
          <a:p>
            <a:pPr marL="274320" lvl="1" indent="0">
              <a:buNone/>
            </a:pPr>
            <a:r>
              <a:rPr lang="en-US" altLang="zh-TW" dirty="0"/>
              <a:t>	</a:t>
            </a:r>
            <a:r>
              <a:rPr lang="en-US" altLang="zh-TW" dirty="0">
                <a:solidFill>
                  <a:srgbClr val="FF0000"/>
                </a:solidFill>
              </a:rPr>
              <a:t>except:</a:t>
            </a:r>
          </a:p>
          <a:p>
            <a:pPr marL="274320" lvl="1" indent="0">
              <a:buNone/>
            </a:pPr>
            <a:r>
              <a:rPr lang="en-US" altLang="zh-TW" dirty="0"/>
              <a:t>		return redirect('/')</a:t>
            </a:r>
          </a:p>
          <a:p>
            <a:pPr lvl="1"/>
            <a:endParaRPr lang="zh-TW" altLang="en-US" dirty="0"/>
          </a:p>
        </p:txBody>
      </p:sp>
    </p:spTree>
    <p:extLst>
      <p:ext uri="{BB962C8B-B14F-4D97-AF65-F5344CB8AC3E}">
        <p14:creationId xmlns:p14="http://schemas.microsoft.com/office/powerpoint/2010/main" val="835620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post.html</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51</a:t>
            </a:fld>
            <a:endParaRPr lang="zh-TW" altLang="en-US"/>
          </a:p>
        </p:txBody>
      </p:sp>
      <p:sp>
        <p:nvSpPr>
          <p:cNvPr id="4" name="內容版面配置區 3"/>
          <p:cNvSpPr>
            <a:spLocks noGrp="1"/>
          </p:cNvSpPr>
          <p:nvPr>
            <p:ph sz="quarter" idx="1"/>
          </p:nvPr>
        </p:nvSpPr>
        <p:spPr/>
        <p:txBody>
          <a:bodyPr/>
          <a:lstStyle/>
          <a:p>
            <a:r>
              <a:rPr lang="zh-TW" altLang="zh-TW" dirty="0"/>
              <a:t>顯示文章的</a:t>
            </a:r>
            <a:r>
              <a:rPr lang="en-US" altLang="zh-TW" dirty="0"/>
              <a:t>post.html</a:t>
            </a:r>
            <a:r>
              <a:rPr lang="zh-TW" altLang="zh-TW" dirty="0"/>
              <a:t>內容如下：</a:t>
            </a:r>
          </a:p>
          <a:p>
            <a:pPr marL="274320" lvl="1" indent="0">
              <a:buNone/>
            </a:pPr>
            <a:r>
              <a:rPr lang="en-US" altLang="zh-TW" dirty="0"/>
              <a:t>&lt;!DOCTYPE html&gt;</a:t>
            </a:r>
            <a:endParaRPr lang="zh-TW" altLang="zh-TW" dirty="0"/>
          </a:p>
          <a:p>
            <a:pPr marL="274320" lvl="1" indent="0">
              <a:buNone/>
            </a:pPr>
            <a:r>
              <a:rPr lang="en-US" altLang="zh-TW" dirty="0"/>
              <a:t>&lt;html&gt;</a:t>
            </a:r>
            <a:endParaRPr lang="zh-TW" altLang="zh-TW" dirty="0"/>
          </a:p>
          <a:p>
            <a:pPr marL="274320" lvl="1" indent="0">
              <a:buNone/>
            </a:pPr>
            <a:r>
              <a:rPr lang="en-US" altLang="zh-TW" dirty="0"/>
              <a:t>&lt;head&gt;</a:t>
            </a:r>
            <a:endParaRPr lang="zh-TW" altLang="zh-TW" dirty="0"/>
          </a:p>
          <a:p>
            <a:pPr marL="274320" lvl="1" indent="0">
              <a:buNone/>
            </a:pPr>
            <a:r>
              <a:rPr lang="en-US" altLang="zh-TW" dirty="0"/>
              <a:t>    &lt;meta charset='utf-8'&gt;</a:t>
            </a:r>
            <a:endParaRPr lang="zh-TW" altLang="zh-TW" dirty="0"/>
          </a:p>
          <a:p>
            <a:pPr marL="274320" lvl="1" indent="0">
              <a:buNone/>
            </a:pPr>
            <a:r>
              <a:rPr lang="en-US" altLang="zh-TW" dirty="0"/>
              <a:t>    &lt;title&gt;</a:t>
            </a:r>
            <a:endParaRPr lang="zh-TW" altLang="zh-TW" dirty="0"/>
          </a:p>
          <a:p>
            <a:pPr marL="274320" lvl="1" indent="0">
              <a:buNone/>
            </a:pPr>
            <a:r>
              <a:rPr lang="en-US" altLang="zh-TW" dirty="0"/>
              <a:t>        </a:t>
            </a:r>
            <a:r>
              <a:rPr lang="zh-TW" altLang="zh-TW" dirty="0"/>
              <a:t>歡迎光臨我的部落格</a:t>
            </a:r>
          </a:p>
          <a:p>
            <a:pPr marL="274320" lvl="1" indent="0">
              <a:buNone/>
            </a:pPr>
            <a:r>
              <a:rPr lang="en-US" altLang="zh-TW" dirty="0"/>
              <a:t>    &lt;/title&gt;</a:t>
            </a:r>
            <a:endParaRPr lang="zh-TW" altLang="zh-TW" dirty="0"/>
          </a:p>
          <a:p>
            <a:pPr marL="274320" lvl="1" indent="0">
              <a:buNone/>
            </a:pPr>
            <a:r>
              <a:rPr lang="en-US" altLang="zh-TW" dirty="0"/>
              <a:t>&lt;/head&gt;</a:t>
            </a:r>
            <a:endParaRPr lang="zh-TW" altLang="zh-TW" dirty="0"/>
          </a:p>
          <a:p>
            <a:endParaRPr lang="zh-TW" altLang="en-US" dirty="0"/>
          </a:p>
        </p:txBody>
      </p:sp>
    </p:spTree>
    <p:extLst>
      <p:ext uri="{BB962C8B-B14F-4D97-AF65-F5344CB8AC3E}">
        <p14:creationId xmlns:p14="http://schemas.microsoft.com/office/powerpoint/2010/main" val="3882994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post.html</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52</a:t>
            </a:fld>
            <a:endParaRPr lang="zh-TW" altLang="en-US"/>
          </a:p>
        </p:txBody>
      </p:sp>
      <p:sp>
        <p:nvSpPr>
          <p:cNvPr id="4" name="內容版面配置區 3"/>
          <p:cNvSpPr>
            <a:spLocks noGrp="1"/>
          </p:cNvSpPr>
          <p:nvPr>
            <p:ph sz="quarter" idx="1"/>
          </p:nvPr>
        </p:nvSpPr>
        <p:spPr/>
        <p:txBody>
          <a:bodyPr/>
          <a:lstStyle/>
          <a:p>
            <a:pPr marL="274320" lvl="1" indent="0">
              <a:buNone/>
            </a:pPr>
            <a:r>
              <a:rPr lang="en-US" altLang="zh-TW" dirty="0"/>
              <a:t>&lt;body&gt;</a:t>
            </a:r>
          </a:p>
          <a:p>
            <a:pPr marL="274320" lvl="1" indent="0">
              <a:buNone/>
            </a:pPr>
            <a:r>
              <a:rPr lang="en-US" altLang="zh-TW" dirty="0"/>
              <a:t>    &lt;h1&gt;{{ </a:t>
            </a:r>
            <a:r>
              <a:rPr lang="en-US" altLang="zh-TW" dirty="0" err="1"/>
              <a:t>post.title</a:t>
            </a:r>
            <a:r>
              <a:rPr lang="en-US" altLang="zh-TW" dirty="0"/>
              <a:t> }}&lt;/h1&gt;</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&lt;p style='font-family:</a:t>
            </a:r>
            <a:r>
              <a:rPr lang="zh-TW" altLang="en-US" dirty="0"/>
              <a:t>微軟正黑體</a:t>
            </a:r>
            <a:r>
              <a:rPr lang="en-US" altLang="zh-TW" dirty="0"/>
              <a:t>;font-size:12pt;letter-spacing:2pt;'&gt;</a:t>
            </a:r>
          </a:p>
          <a:p>
            <a:pPr marL="274320" lvl="1" indent="0">
              <a:buNone/>
            </a:pPr>
            <a:r>
              <a:rPr lang="en-US" altLang="zh-TW" dirty="0"/>
              <a:t>            {{ </a:t>
            </a:r>
            <a:r>
              <a:rPr lang="en-US" altLang="zh-TW" dirty="0" err="1"/>
              <a:t>post.body</a:t>
            </a:r>
            <a:r>
              <a:rPr lang="en-US" altLang="zh-TW" dirty="0"/>
              <a:t> }}&lt;/a&gt;</a:t>
            </a:r>
          </a:p>
          <a:p>
            <a:pPr marL="274320" lvl="1" indent="0">
              <a:buNone/>
            </a:pPr>
            <a:r>
              <a:rPr lang="en-US" altLang="zh-TW" dirty="0"/>
              <a:t>        &lt;/p&gt;</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&lt;h3&gt;&lt;a </a:t>
            </a:r>
            <a:r>
              <a:rPr lang="en-US" altLang="zh-TW" dirty="0" err="1"/>
              <a:t>href</a:t>
            </a:r>
            <a:r>
              <a:rPr lang="en-US" altLang="zh-TW" dirty="0"/>
              <a:t>='/'&gt;</a:t>
            </a:r>
            <a:r>
              <a:rPr lang="zh-TW" altLang="en-US" dirty="0"/>
              <a:t>回首頁</a:t>
            </a:r>
            <a:r>
              <a:rPr lang="en-US" altLang="zh-TW" dirty="0"/>
              <a:t>&lt;/a&gt;&lt;/h3&gt;</a:t>
            </a:r>
          </a:p>
          <a:p>
            <a:pPr marL="274320" lvl="1" indent="0">
              <a:buNone/>
            </a:pPr>
            <a:r>
              <a:rPr lang="en-US" altLang="zh-TW" dirty="0"/>
              <a:t>&lt;/body&gt;	</a:t>
            </a:r>
          </a:p>
          <a:p>
            <a:pPr marL="274320" lvl="1" indent="0">
              <a:buNone/>
            </a:pPr>
            <a:r>
              <a:rPr lang="en-US" altLang="zh-TW" dirty="0"/>
              <a:t>&lt;/html&gt;</a:t>
            </a:r>
          </a:p>
          <a:p>
            <a:pPr lvl="1"/>
            <a:endParaRPr lang="zh-TW" altLang="en-US" dirty="0"/>
          </a:p>
        </p:txBody>
      </p:sp>
    </p:spTree>
    <p:extLst>
      <p:ext uri="{BB962C8B-B14F-4D97-AF65-F5344CB8AC3E}">
        <p14:creationId xmlns:p14="http://schemas.microsoft.com/office/powerpoint/2010/main" val="3001439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post.html</a:t>
            </a:r>
            <a:r>
              <a:rPr lang="zh-TW" altLang="en-US"/>
              <a:t>輸出結果</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53</a:t>
            </a:fld>
            <a:endParaRPr lang="zh-TW" altLang="en-US"/>
          </a:p>
        </p:txBody>
      </p:sp>
      <p:sp>
        <p:nvSpPr>
          <p:cNvPr id="4" name="內容版面配置區 3"/>
          <p:cNvSpPr>
            <a:spLocks noGrp="1"/>
          </p:cNvSpPr>
          <p:nvPr>
            <p:ph sz="quarter" idx="1"/>
          </p:nvPr>
        </p:nvSpPr>
        <p:spPr/>
        <p:txBody>
          <a:bodyPr/>
          <a:lstStyle/>
          <a:p>
            <a:r>
              <a:rPr lang="zh-TW" altLang="zh-TW" dirty="0"/>
              <a:t>執行結果</a:t>
            </a:r>
            <a:endParaRPr lang="zh-TW" altLang="en-US" dirty="0"/>
          </a:p>
        </p:txBody>
      </p:sp>
      <p:pic>
        <p:nvPicPr>
          <p:cNvPr id="7" name="圖片 6" descr="一張含有 文字, 螢幕擷取畫面, 軟體, 數字 的圖片&#10;&#10;自動產生的描述">
            <a:extLst>
              <a:ext uri="{FF2B5EF4-FFF2-40B4-BE49-F238E27FC236}">
                <a16:creationId xmlns:a16="http://schemas.microsoft.com/office/drawing/2014/main" id="{CE07938A-8428-A768-7493-B630348BC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007193"/>
            <a:ext cx="7864552" cy="4601371"/>
          </a:xfrm>
          <a:prstGeom prst="rect">
            <a:avLst/>
          </a:prstGeom>
        </p:spPr>
      </p:pic>
    </p:spTree>
    <p:extLst>
      <p:ext uri="{BB962C8B-B14F-4D97-AF65-F5344CB8AC3E}">
        <p14:creationId xmlns:p14="http://schemas.microsoft.com/office/powerpoint/2010/main" val="1620070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54</a:t>
            </a:fld>
            <a:endParaRPr lang="zh-TW" altLang="en-US"/>
          </a:p>
        </p:txBody>
      </p:sp>
      <p:sp>
        <p:nvSpPr>
          <p:cNvPr id="4" name="內容版面配置區 3"/>
          <p:cNvSpPr>
            <a:spLocks noGrp="1"/>
          </p:cNvSpPr>
          <p:nvPr>
            <p:ph sz="quarter" idx="1"/>
          </p:nvPr>
        </p:nvSpPr>
        <p:spPr/>
        <p:txBody>
          <a:bodyPr/>
          <a:lstStyle/>
          <a:p>
            <a:r>
              <a:rPr lang="zh-TW" altLang="zh-TW" dirty="0"/>
              <a:t>幾乎所有的商用網站在每一頁都會有一些共同的元素以強調網站的風格，如果像上一小節那樣</a:t>
            </a:r>
            <a:r>
              <a:rPr lang="zh-TW" altLang="zh-TW"/>
              <a:t>每一樣</a:t>
            </a:r>
            <a:r>
              <a:rPr lang="zh-TW" altLang="en-US"/>
              <a:t>都</a:t>
            </a:r>
            <a:r>
              <a:rPr lang="zh-TW" altLang="zh-TW"/>
              <a:t>分開</a:t>
            </a:r>
            <a:r>
              <a:rPr lang="zh-TW" altLang="zh-TW" dirty="0"/>
              <a:t>設計的話，不僅要多花許多不必要的時間和精力，而且如果有所更動的時候，也很難同步修改到所有網頁共同的</a:t>
            </a:r>
            <a:r>
              <a:rPr lang="zh-TW" altLang="zh-TW"/>
              <a:t>部份。</a:t>
            </a:r>
            <a:endParaRPr lang="en-US" altLang="zh-TW"/>
          </a:p>
          <a:p>
            <a:r>
              <a:rPr lang="zh-TW" altLang="zh-TW"/>
              <a:t>把</a:t>
            </a:r>
            <a:r>
              <a:rPr lang="zh-TW" altLang="zh-TW" dirty="0"/>
              <a:t>每一個網頁共同的部份獨立出來成為另外一個檔案，才是最正確的</a:t>
            </a:r>
            <a:r>
              <a:rPr lang="zh-TW" altLang="zh-TW"/>
              <a:t>做法，</a:t>
            </a:r>
            <a:r>
              <a:rPr lang="en-US" altLang="zh-TW"/>
              <a:t>Django</a:t>
            </a:r>
            <a:r>
              <a:rPr lang="zh-TW" altLang="zh-TW" dirty="0"/>
              <a:t>就提供了共同模版的方式處理這部份的機制。</a:t>
            </a:r>
          </a:p>
          <a:p>
            <a:endParaRPr lang="zh-TW" altLang="en-US" dirty="0"/>
          </a:p>
        </p:txBody>
      </p:sp>
    </p:spTree>
    <p:extLst>
      <p:ext uri="{BB962C8B-B14F-4D97-AF65-F5344CB8AC3E}">
        <p14:creationId xmlns:p14="http://schemas.microsoft.com/office/powerpoint/2010/main" val="1347698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55</a:t>
            </a:fld>
            <a:endParaRPr lang="zh-TW" altLang="en-US"/>
          </a:p>
        </p:txBody>
      </p:sp>
      <p:graphicFrame>
        <p:nvGraphicFramePr>
          <p:cNvPr id="5" name="內容版面配置區 4"/>
          <p:cNvGraphicFramePr>
            <a:graphicFrameLocks noGrp="1"/>
          </p:cNvGraphicFramePr>
          <p:nvPr>
            <p:ph sz="quarter" idx="1"/>
            <p:extLst>
              <p:ext uri="{D42A27DB-BD31-4B8C-83A1-F6EECF244321}">
                <p14:modId xmlns:p14="http://schemas.microsoft.com/office/powerpoint/2010/main" val="3282734183"/>
              </p:ext>
            </p:extLst>
          </p:nvPr>
        </p:nvGraphicFramePr>
        <p:xfrm>
          <a:off x="611560" y="1844824"/>
          <a:ext cx="8136904" cy="3108345"/>
        </p:xfrm>
        <a:graphic>
          <a:graphicData uri="http://schemas.openxmlformats.org/drawingml/2006/table">
            <a:tbl>
              <a:tblPr firstRow="1" firstCol="1" bandRow="1">
                <a:tableStyleId>{5C22544A-7EE6-4342-B048-85BDC9FD1C3A}</a:tableStyleId>
              </a:tblPr>
              <a:tblGrid>
                <a:gridCol w="1876004">
                  <a:extLst>
                    <a:ext uri="{9D8B030D-6E8A-4147-A177-3AD203B41FA5}">
                      <a16:colId xmlns:a16="http://schemas.microsoft.com/office/drawing/2014/main" val="20000"/>
                    </a:ext>
                  </a:extLst>
                </a:gridCol>
                <a:gridCol w="6260900">
                  <a:extLst>
                    <a:ext uri="{9D8B030D-6E8A-4147-A177-3AD203B41FA5}">
                      <a16:colId xmlns:a16="http://schemas.microsoft.com/office/drawing/2014/main" val="20001"/>
                    </a:ext>
                  </a:extLst>
                </a:gridCol>
              </a:tblGrid>
              <a:tr h="504056">
                <a:tc>
                  <a:txBody>
                    <a:bodyPr/>
                    <a:lstStyle/>
                    <a:p>
                      <a:pPr algn="just">
                        <a:spcBef>
                          <a:spcPts val="600"/>
                        </a:spcBef>
                        <a:spcAft>
                          <a:spcPts val="600"/>
                        </a:spcAft>
                      </a:pPr>
                      <a:r>
                        <a:rPr lang="zh-TW" sz="1800" kern="100">
                          <a:effectLst/>
                        </a:rPr>
                        <a:t>檔案名稱</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用途說明</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44051">
                <a:tc>
                  <a:txBody>
                    <a:bodyPr/>
                    <a:lstStyle/>
                    <a:p>
                      <a:pPr algn="just">
                        <a:spcBef>
                          <a:spcPts val="600"/>
                        </a:spcBef>
                        <a:spcAft>
                          <a:spcPts val="600"/>
                        </a:spcAft>
                      </a:pPr>
                      <a:r>
                        <a:rPr lang="en-US" sz="1800" kern="100">
                          <a:effectLst/>
                        </a:rPr>
                        <a:t>base.html</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網站的基礎模版，提供網站的主要設計外觀風格</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76064">
                <a:tc>
                  <a:txBody>
                    <a:bodyPr/>
                    <a:lstStyle/>
                    <a:p>
                      <a:pPr algn="just">
                        <a:spcBef>
                          <a:spcPts val="600"/>
                        </a:spcBef>
                        <a:spcAft>
                          <a:spcPts val="600"/>
                        </a:spcAft>
                      </a:pPr>
                      <a:r>
                        <a:rPr lang="en-US" sz="1800" kern="100">
                          <a:effectLst/>
                        </a:rPr>
                        <a:t>header.html</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網站中每一個網頁共用的標題元素，通常是放置網站</a:t>
                      </a:r>
                      <a:r>
                        <a:rPr lang="en-US" sz="1800" kern="100">
                          <a:effectLst/>
                        </a:rPr>
                        <a:t>Logo</a:t>
                      </a:r>
                      <a:r>
                        <a:rPr lang="zh-TW" sz="1800" kern="100">
                          <a:effectLst/>
                        </a:rPr>
                        <a:t>的地方</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48072">
                <a:tc>
                  <a:txBody>
                    <a:bodyPr/>
                    <a:lstStyle/>
                    <a:p>
                      <a:pPr algn="just">
                        <a:spcBef>
                          <a:spcPts val="600"/>
                        </a:spcBef>
                        <a:spcAft>
                          <a:spcPts val="600"/>
                        </a:spcAft>
                      </a:pPr>
                      <a:r>
                        <a:rPr lang="en-US" sz="1800" kern="100">
                          <a:effectLst/>
                        </a:rPr>
                        <a:t>footer.html</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網站中每一個網頁的共用頁尾，用來放置版權聲明或是其它參考資訊</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32048">
                <a:tc>
                  <a:txBody>
                    <a:bodyPr/>
                    <a:lstStyle/>
                    <a:p>
                      <a:pPr algn="just">
                        <a:spcBef>
                          <a:spcPts val="600"/>
                        </a:spcBef>
                        <a:spcAft>
                          <a:spcPts val="600"/>
                        </a:spcAft>
                      </a:pPr>
                      <a:r>
                        <a:rPr lang="en-US" sz="1800" kern="100">
                          <a:effectLst/>
                        </a:rPr>
                        <a:t>index.html</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此範例網站的首頁</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04054">
                <a:tc>
                  <a:txBody>
                    <a:bodyPr/>
                    <a:lstStyle/>
                    <a:p>
                      <a:pPr algn="just">
                        <a:spcBef>
                          <a:spcPts val="600"/>
                        </a:spcBef>
                        <a:spcAft>
                          <a:spcPts val="600"/>
                        </a:spcAft>
                      </a:pPr>
                      <a:r>
                        <a:rPr lang="en-US" sz="1800" kern="100">
                          <a:effectLst/>
                        </a:rPr>
                        <a:t>post.html</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此範例網站用來顯示單篇文章的網頁</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369744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56</a:t>
            </a:fld>
            <a:endParaRPr lang="zh-TW" altLang="en-US"/>
          </a:p>
        </p:txBody>
      </p:sp>
      <p:sp>
        <p:nvSpPr>
          <p:cNvPr id="4" name="內容版面配置區 3"/>
          <p:cNvSpPr>
            <a:spLocks noGrp="1"/>
          </p:cNvSpPr>
          <p:nvPr>
            <p:ph sz="quarter" idx="1"/>
          </p:nvPr>
        </p:nvSpPr>
        <p:spPr/>
        <p:txBody>
          <a:bodyPr/>
          <a:lstStyle/>
          <a:p>
            <a:r>
              <a:rPr lang="zh-TW" altLang="zh-TW" dirty="0"/>
              <a:t>基本的模版架構</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547664" y="2033449"/>
            <a:ext cx="6048672" cy="4596303"/>
          </a:xfrm>
          <a:prstGeom prst="rect">
            <a:avLst/>
          </a:prstGeom>
        </p:spPr>
      </p:pic>
    </p:spTree>
    <p:extLst>
      <p:ext uri="{BB962C8B-B14F-4D97-AF65-F5344CB8AC3E}">
        <p14:creationId xmlns:p14="http://schemas.microsoft.com/office/powerpoint/2010/main" val="1947655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57</a:t>
            </a:fld>
            <a:endParaRPr lang="zh-TW" altLang="en-US"/>
          </a:p>
        </p:txBody>
      </p:sp>
      <p:sp>
        <p:nvSpPr>
          <p:cNvPr id="4" name="內容版面配置區 3"/>
          <p:cNvSpPr>
            <a:spLocks noGrp="1"/>
          </p:cNvSpPr>
          <p:nvPr>
            <p:ph sz="quarter" idx="1"/>
          </p:nvPr>
        </p:nvSpPr>
        <p:spPr>
          <a:xfrm>
            <a:off x="301752" y="1527048"/>
            <a:ext cx="8534400" cy="4998296"/>
          </a:xfrm>
        </p:spPr>
        <p:txBody>
          <a:bodyPr>
            <a:normAutofit fontScale="70000" lnSpcReduction="20000"/>
          </a:bodyPr>
          <a:lstStyle/>
          <a:p>
            <a:r>
              <a:rPr lang="en-US" altLang="zh-TW" dirty="0"/>
              <a:t>base.html</a:t>
            </a:r>
          </a:p>
          <a:p>
            <a:pPr marL="274320" lvl="1" indent="0">
              <a:buNone/>
            </a:pPr>
            <a:r>
              <a:rPr lang="en-US" altLang="zh-TW" dirty="0"/>
              <a:t>&lt;!-- base.html --&gt;</a:t>
            </a:r>
          </a:p>
          <a:p>
            <a:pPr marL="274320" lvl="1" indent="0">
              <a:buNone/>
            </a:pPr>
            <a:r>
              <a:rPr lang="en-US" altLang="zh-TW" dirty="0"/>
              <a:t>&lt;!DOCTYPE&gt;</a:t>
            </a:r>
          </a:p>
          <a:p>
            <a:pPr marL="274320" lvl="1" indent="0">
              <a:buNone/>
            </a:pPr>
            <a:r>
              <a:rPr lang="en-US" altLang="zh-TW" dirty="0"/>
              <a:t>&lt;html&gt;</a:t>
            </a:r>
          </a:p>
          <a:p>
            <a:pPr marL="274320" lvl="1" indent="0">
              <a:buNone/>
            </a:pPr>
            <a:r>
              <a:rPr lang="en-US" altLang="zh-TW" dirty="0"/>
              <a:t>&lt;head&gt;</a:t>
            </a:r>
          </a:p>
          <a:p>
            <a:pPr marL="274320" lvl="1" indent="0">
              <a:buNone/>
            </a:pPr>
            <a:r>
              <a:rPr lang="en-US" altLang="zh-TW" dirty="0"/>
              <a:t>    &lt;meta charset='utf-8'&gt;</a:t>
            </a:r>
          </a:p>
          <a:p>
            <a:pPr marL="274320" lvl="1" indent="0">
              <a:buNone/>
            </a:pPr>
            <a:r>
              <a:rPr lang="en-US" altLang="zh-TW" dirty="0"/>
              <a:t>    &lt;title&gt;</a:t>
            </a:r>
          </a:p>
          <a:p>
            <a:pPr marL="274320" lvl="1" indent="0">
              <a:buNone/>
            </a:pPr>
            <a:r>
              <a:rPr lang="en-US" altLang="zh-TW" dirty="0"/>
              <a:t>        </a:t>
            </a:r>
            <a:r>
              <a:rPr lang="en-US" altLang="zh-TW" dirty="0">
                <a:solidFill>
                  <a:srgbClr val="FF0000"/>
                </a:solidFill>
              </a:rPr>
              <a:t>{% block title %} {% </a:t>
            </a:r>
            <a:r>
              <a:rPr lang="en-US" altLang="zh-TW" dirty="0" err="1">
                <a:solidFill>
                  <a:srgbClr val="FF0000"/>
                </a:solidFill>
              </a:rPr>
              <a:t>endblock</a:t>
            </a:r>
            <a:r>
              <a:rPr lang="en-US" altLang="zh-TW" dirty="0">
                <a:solidFill>
                  <a:srgbClr val="FF0000"/>
                </a:solidFill>
              </a:rPr>
              <a:t> %}</a:t>
            </a:r>
          </a:p>
          <a:p>
            <a:pPr marL="274320" lvl="1" indent="0">
              <a:buNone/>
            </a:pPr>
            <a:r>
              <a:rPr lang="en-US" altLang="zh-TW" dirty="0"/>
              <a:t>    &lt;/title&gt;</a:t>
            </a:r>
          </a:p>
          <a:p>
            <a:pPr marL="274320" lvl="1" indent="0">
              <a:buNone/>
            </a:pPr>
            <a:r>
              <a:rPr lang="en-US" altLang="zh-TW" dirty="0"/>
              <a:t>&lt;/head&gt;</a:t>
            </a:r>
          </a:p>
          <a:p>
            <a:pPr marL="274320" lvl="1" indent="0">
              <a:buNone/>
            </a:pPr>
            <a:r>
              <a:rPr lang="en-US" altLang="zh-TW" dirty="0"/>
              <a:t>&lt;body&gt;</a:t>
            </a:r>
          </a:p>
          <a:p>
            <a:pPr marL="274320" lvl="1" indent="0">
              <a:buNone/>
            </a:pPr>
            <a:r>
              <a:rPr lang="en-US" altLang="zh-TW" dirty="0"/>
              <a:t>    {% </a:t>
            </a:r>
            <a:r>
              <a:rPr lang="en-US" altLang="zh-TW" dirty="0">
                <a:solidFill>
                  <a:srgbClr val="FF0000"/>
                </a:solidFill>
              </a:rPr>
              <a:t>include </a:t>
            </a:r>
            <a:r>
              <a:rPr lang="en-US" altLang="zh-TW" dirty="0"/>
              <a:t>'header.html' %}</a:t>
            </a:r>
          </a:p>
          <a:p>
            <a:pPr marL="274320" lvl="1" indent="0">
              <a:buNone/>
            </a:pPr>
            <a:r>
              <a:rPr lang="en-US" altLang="zh-TW" dirty="0"/>
              <a:t>    </a:t>
            </a:r>
            <a:r>
              <a:rPr lang="en-US" altLang="zh-TW" dirty="0">
                <a:solidFill>
                  <a:srgbClr val="FF0000"/>
                </a:solidFill>
              </a:rPr>
              <a:t>{% block </a:t>
            </a:r>
            <a:r>
              <a:rPr lang="en-US" altLang="zh-TW" dirty="0" err="1">
                <a:solidFill>
                  <a:srgbClr val="FF0000"/>
                </a:solidFill>
              </a:rPr>
              <a:t>headmessage</a:t>
            </a:r>
            <a:r>
              <a:rPr lang="en-US" altLang="zh-TW" dirty="0">
                <a:solidFill>
                  <a:srgbClr val="FF0000"/>
                </a:solidFill>
              </a:rPr>
              <a:t> %} {% </a:t>
            </a:r>
            <a:r>
              <a:rPr lang="en-US" altLang="zh-TW" dirty="0" err="1">
                <a:solidFill>
                  <a:srgbClr val="FF0000"/>
                </a:solidFill>
              </a:rPr>
              <a:t>endblock</a:t>
            </a:r>
            <a:r>
              <a:rPr lang="en-US" altLang="zh-TW" dirty="0">
                <a:solidFill>
                  <a:srgbClr val="FF0000"/>
                </a:solidFill>
              </a:rPr>
              <a:t> %}</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a:t>
            </a:r>
            <a:r>
              <a:rPr lang="en-US" altLang="zh-TW" dirty="0">
                <a:solidFill>
                  <a:srgbClr val="FF0000"/>
                </a:solidFill>
              </a:rPr>
              <a:t>{% block content %} {% </a:t>
            </a:r>
            <a:r>
              <a:rPr lang="en-US" altLang="zh-TW" dirty="0" err="1">
                <a:solidFill>
                  <a:srgbClr val="FF0000"/>
                </a:solidFill>
              </a:rPr>
              <a:t>endblock</a:t>
            </a:r>
            <a:r>
              <a:rPr lang="en-US" altLang="zh-TW" dirty="0">
                <a:solidFill>
                  <a:srgbClr val="FF0000"/>
                </a:solidFill>
              </a:rPr>
              <a:t> %}</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 </a:t>
            </a:r>
            <a:r>
              <a:rPr lang="en-US" altLang="zh-TW" dirty="0">
                <a:solidFill>
                  <a:srgbClr val="FF0000"/>
                </a:solidFill>
              </a:rPr>
              <a:t>include</a:t>
            </a:r>
            <a:r>
              <a:rPr lang="en-US" altLang="zh-TW" dirty="0"/>
              <a:t> 'footer.html' %}</a:t>
            </a:r>
          </a:p>
          <a:p>
            <a:pPr marL="274320" lvl="1" indent="0">
              <a:buNone/>
            </a:pPr>
            <a:r>
              <a:rPr lang="en-US" altLang="zh-TW" dirty="0"/>
              <a:t>&lt;/body&gt;</a:t>
            </a:r>
          </a:p>
          <a:p>
            <a:pPr marL="274320" lvl="1" indent="0">
              <a:buNone/>
            </a:pPr>
            <a:r>
              <a:rPr lang="en-US" altLang="zh-TW" dirty="0"/>
              <a:t>&lt;/html&gt;</a:t>
            </a:r>
          </a:p>
          <a:p>
            <a:pPr lvl="1"/>
            <a:endParaRPr lang="zh-TW" altLang="en-US" dirty="0"/>
          </a:p>
        </p:txBody>
      </p:sp>
    </p:spTree>
    <p:extLst>
      <p:ext uri="{BB962C8B-B14F-4D97-AF65-F5344CB8AC3E}">
        <p14:creationId xmlns:p14="http://schemas.microsoft.com/office/powerpoint/2010/main" val="3659990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58</a:t>
            </a:fld>
            <a:endParaRPr lang="zh-TW" altLang="en-US"/>
          </a:p>
        </p:txBody>
      </p:sp>
      <p:sp>
        <p:nvSpPr>
          <p:cNvPr id="4" name="內容版面配置區 3"/>
          <p:cNvSpPr>
            <a:spLocks noGrp="1"/>
          </p:cNvSpPr>
          <p:nvPr>
            <p:ph sz="quarter" idx="1"/>
          </p:nvPr>
        </p:nvSpPr>
        <p:spPr>
          <a:xfrm>
            <a:off x="301752" y="1527048"/>
            <a:ext cx="8534400" cy="5070304"/>
          </a:xfrm>
        </p:spPr>
        <p:txBody>
          <a:bodyPr>
            <a:normAutofit fontScale="92500" lnSpcReduction="10000"/>
          </a:bodyPr>
          <a:lstStyle/>
          <a:p>
            <a:r>
              <a:rPr lang="en-US" altLang="zh-TW" dirty="0"/>
              <a:t>index.html</a:t>
            </a:r>
          </a:p>
          <a:p>
            <a:pPr marL="274320" lvl="1" indent="0">
              <a:buNone/>
            </a:pPr>
            <a:r>
              <a:rPr lang="en-US" altLang="zh-TW" dirty="0"/>
              <a:t>&lt;!-- index.html --&gt;</a:t>
            </a:r>
          </a:p>
          <a:p>
            <a:pPr marL="274320" lvl="1" indent="0">
              <a:buNone/>
            </a:pPr>
            <a:r>
              <a:rPr lang="en-US" altLang="zh-TW" dirty="0">
                <a:solidFill>
                  <a:srgbClr val="FF0000"/>
                </a:solidFill>
              </a:rPr>
              <a:t>{% extends 'base.html' %}</a:t>
            </a:r>
          </a:p>
          <a:p>
            <a:pPr marL="274320" lvl="1" indent="0">
              <a:buNone/>
            </a:pPr>
            <a:r>
              <a:rPr lang="en-US" altLang="zh-TW" dirty="0"/>
              <a:t>{% block title %} </a:t>
            </a:r>
            <a:r>
              <a:rPr lang="zh-TW" altLang="en-US" dirty="0"/>
              <a:t>歡迎光臨我的部落格 </a:t>
            </a:r>
            <a:r>
              <a:rPr lang="en-US" altLang="zh-TW" dirty="0"/>
              <a:t>{% </a:t>
            </a:r>
            <a:r>
              <a:rPr lang="en-US" altLang="zh-TW" dirty="0" err="1"/>
              <a:t>endblock</a:t>
            </a:r>
            <a:r>
              <a:rPr lang="en-US" altLang="zh-TW" dirty="0"/>
              <a:t> %}</a:t>
            </a:r>
          </a:p>
          <a:p>
            <a:pPr marL="274320" lvl="1" indent="0">
              <a:buNone/>
            </a:pPr>
            <a:r>
              <a:rPr lang="en-US" altLang="zh-TW" dirty="0"/>
              <a:t>{% block </a:t>
            </a:r>
            <a:r>
              <a:rPr lang="en-US" altLang="zh-TW" dirty="0" err="1"/>
              <a:t>headmessage</a:t>
            </a:r>
            <a:r>
              <a:rPr lang="en-US" altLang="zh-TW" dirty="0"/>
              <a:t> %} </a:t>
            </a:r>
          </a:p>
          <a:p>
            <a:pPr marL="274320" lvl="1" indent="0">
              <a:buNone/>
            </a:pPr>
            <a:r>
              <a:rPr lang="en-US" altLang="zh-TW" dirty="0"/>
              <a:t>    &lt;h3 style='font-family:</a:t>
            </a:r>
            <a:r>
              <a:rPr lang="zh-TW" altLang="en-US" dirty="0"/>
              <a:t>標楷體</a:t>
            </a:r>
            <a:r>
              <a:rPr lang="en-US" altLang="zh-TW" dirty="0"/>
              <a:t>;'&gt;</a:t>
            </a:r>
            <a:r>
              <a:rPr lang="zh-TW" altLang="en-US" dirty="0"/>
              <a:t>本站文章列表</a:t>
            </a:r>
            <a:r>
              <a:rPr lang="en-US" altLang="zh-TW" dirty="0"/>
              <a:t>&lt;/a&gt;</a:t>
            </a:r>
          </a:p>
          <a:p>
            <a:pPr marL="274320" lvl="1" indent="0">
              <a:buNone/>
            </a:pPr>
            <a:r>
              <a:rPr lang="en-US" altLang="zh-TW" dirty="0"/>
              <a:t>{% </a:t>
            </a:r>
            <a:r>
              <a:rPr lang="en-US" altLang="zh-TW" dirty="0" err="1"/>
              <a:t>endblock</a:t>
            </a:r>
            <a:r>
              <a:rPr lang="en-US" altLang="zh-TW" dirty="0"/>
              <a:t> %}</a:t>
            </a:r>
          </a:p>
          <a:p>
            <a:pPr marL="274320" lvl="1" indent="0">
              <a:buNone/>
            </a:pPr>
            <a:r>
              <a:rPr lang="en-US" altLang="zh-TW" dirty="0"/>
              <a:t>{% block content %} </a:t>
            </a:r>
          </a:p>
          <a:p>
            <a:pPr marL="274320" lvl="1" indent="0">
              <a:buNone/>
            </a:pPr>
            <a:r>
              <a:rPr lang="en-US" altLang="zh-TW" dirty="0"/>
              <a:t>    {% for post in posts %}</a:t>
            </a:r>
          </a:p>
          <a:p>
            <a:pPr marL="274320" lvl="1" indent="0">
              <a:buNone/>
            </a:pPr>
            <a:r>
              <a:rPr lang="en-US" altLang="zh-TW" dirty="0"/>
              <a:t>        &lt;p style='font-family:</a:t>
            </a:r>
            <a:r>
              <a:rPr lang="zh-TW" altLang="en-US" dirty="0"/>
              <a:t>微軟正黑體</a:t>
            </a:r>
            <a:r>
              <a:rPr lang="en-US" altLang="zh-TW" dirty="0"/>
              <a:t>;font-size:14pt;font-weight:bold;'&gt;</a:t>
            </a:r>
          </a:p>
          <a:p>
            <a:pPr marL="274320" lvl="1" indent="0">
              <a:buNone/>
            </a:pPr>
            <a:r>
              <a:rPr lang="en-US" altLang="zh-TW" dirty="0"/>
              <a:t>            &lt;a </a:t>
            </a:r>
            <a:r>
              <a:rPr lang="en-US" altLang="zh-TW" dirty="0" err="1"/>
              <a:t>href</a:t>
            </a:r>
            <a:r>
              <a:rPr lang="en-US" altLang="zh-TW" dirty="0"/>
              <a:t>='/post/{{</a:t>
            </a:r>
            <a:r>
              <a:rPr lang="en-US" altLang="zh-TW" dirty="0" err="1"/>
              <a:t>post.slug</a:t>
            </a:r>
            <a:r>
              <a:rPr lang="en-US" altLang="zh-TW" dirty="0"/>
              <a:t>}}'&gt;{{ </a:t>
            </a:r>
            <a:r>
              <a:rPr lang="en-US" altLang="zh-TW" dirty="0" err="1"/>
              <a:t>post.title</a:t>
            </a:r>
            <a:r>
              <a:rPr lang="en-US" altLang="zh-TW" dirty="0"/>
              <a:t> }}&lt;/a&gt;</a:t>
            </a:r>
          </a:p>
          <a:p>
            <a:pPr marL="274320" lvl="1" indent="0">
              <a:buNone/>
            </a:pPr>
            <a:r>
              <a:rPr lang="en-US" altLang="zh-TW" dirty="0"/>
              <a:t>        &lt;/p&gt;</a:t>
            </a:r>
          </a:p>
          <a:p>
            <a:pPr marL="274320" lvl="1" indent="0">
              <a:buNone/>
            </a:pPr>
            <a:r>
              <a:rPr lang="en-US" altLang="zh-TW" dirty="0"/>
              <a:t>    {% </a:t>
            </a:r>
            <a:r>
              <a:rPr lang="en-US" altLang="zh-TW" dirty="0" err="1"/>
              <a:t>endfor</a:t>
            </a:r>
            <a:r>
              <a:rPr lang="en-US" altLang="zh-TW" dirty="0"/>
              <a:t> %}</a:t>
            </a:r>
          </a:p>
          <a:p>
            <a:pPr marL="274320" lvl="1" indent="0">
              <a:buNone/>
            </a:pPr>
            <a:r>
              <a:rPr lang="en-US" altLang="zh-TW" dirty="0"/>
              <a:t>{% </a:t>
            </a:r>
            <a:r>
              <a:rPr lang="en-US" altLang="zh-TW" dirty="0" err="1"/>
              <a:t>endblock</a:t>
            </a:r>
            <a:r>
              <a:rPr lang="en-US" altLang="zh-TW" dirty="0"/>
              <a:t> %}</a:t>
            </a:r>
          </a:p>
          <a:p>
            <a:pPr lvl="1"/>
            <a:endParaRPr lang="zh-TW" altLang="en-US" dirty="0"/>
          </a:p>
        </p:txBody>
      </p:sp>
    </p:spTree>
    <p:extLst>
      <p:ext uri="{BB962C8B-B14F-4D97-AF65-F5344CB8AC3E}">
        <p14:creationId xmlns:p14="http://schemas.microsoft.com/office/powerpoint/2010/main" val="1132176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59</a:t>
            </a:fld>
            <a:endParaRPr lang="zh-TW" altLang="en-US"/>
          </a:p>
        </p:txBody>
      </p:sp>
      <p:sp>
        <p:nvSpPr>
          <p:cNvPr id="4" name="內容版面配置區 3"/>
          <p:cNvSpPr>
            <a:spLocks noGrp="1"/>
          </p:cNvSpPr>
          <p:nvPr>
            <p:ph sz="quarter" idx="1"/>
          </p:nvPr>
        </p:nvSpPr>
        <p:spPr/>
        <p:txBody>
          <a:bodyPr>
            <a:normAutofit fontScale="92500" lnSpcReduction="20000"/>
          </a:bodyPr>
          <a:lstStyle/>
          <a:p>
            <a:r>
              <a:rPr lang="en-US" altLang="zh-TW" dirty="0"/>
              <a:t>post.html</a:t>
            </a:r>
          </a:p>
          <a:p>
            <a:pPr marL="274320" lvl="1" indent="0">
              <a:buNone/>
            </a:pPr>
            <a:r>
              <a:rPr lang="en-US" altLang="zh-TW" dirty="0"/>
              <a:t>&lt;!-- post.html --&gt;</a:t>
            </a:r>
          </a:p>
          <a:p>
            <a:pPr marL="274320" lvl="1" indent="0">
              <a:buNone/>
            </a:pPr>
            <a:r>
              <a:rPr lang="en-US" altLang="zh-TW" dirty="0"/>
              <a:t>{% extends 'base.html' %}</a:t>
            </a:r>
          </a:p>
          <a:p>
            <a:pPr marL="274320" lvl="1" indent="0">
              <a:buNone/>
            </a:pPr>
            <a:r>
              <a:rPr lang="en-US" altLang="zh-TW" dirty="0"/>
              <a:t>{% block title %} {{ </a:t>
            </a:r>
            <a:r>
              <a:rPr lang="en-US" altLang="zh-TW" dirty="0" err="1"/>
              <a:t>post.title</a:t>
            </a:r>
            <a:r>
              <a:rPr lang="en-US" altLang="zh-TW" dirty="0"/>
              <a:t> }} - </a:t>
            </a:r>
            <a:r>
              <a:rPr lang="zh-TW" altLang="en-US" dirty="0"/>
              <a:t>文學天地 </a:t>
            </a:r>
            <a:r>
              <a:rPr lang="en-US" altLang="zh-TW" dirty="0"/>
              <a:t>{% </a:t>
            </a:r>
            <a:r>
              <a:rPr lang="en-US" altLang="zh-TW" dirty="0" err="1"/>
              <a:t>endblock</a:t>
            </a:r>
            <a:r>
              <a:rPr lang="en-US" altLang="zh-TW" dirty="0"/>
              <a:t> %}</a:t>
            </a:r>
          </a:p>
          <a:p>
            <a:pPr marL="274320" lvl="1" indent="0">
              <a:buNone/>
            </a:pPr>
            <a:r>
              <a:rPr lang="en-US" altLang="zh-TW" dirty="0"/>
              <a:t>{% block </a:t>
            </a:r>
            <a:r>
              <a:rPr lang="en-US" altLang="zh-TW" dirty="0" err="1"/>
              <a:t>headmessage</a:t>
            </a:r>
            <a:r>
              <a:rPr lang="en-US" altLang="zh-TW" dirty="0"/>
              <a:t> %}</a:t>
            </a:r>
          </a:p>
          <a:p>
            <a:pPr marL="274320" lvl="1" indent="0">
              <a:buNone/>
            </a:pPr>
            <a:r>
              <a:rPr lang="en-US" altLang="zh-TW" dirty="0"/>
              <a:t>    &lt;h3 style='font-family:</a:t>
            </a:r>
            <a:r>
              <a:rPr lang="zh-TW" altLang="en-US" dirty="0"/>
              <a:t>微軟正黑體</a:t>
            </a:r>
            <a:r>
              <a:rPr lang="en-US" altLang="zh-TW" dirty="0"/>
              <a:t>;'&gt;{{ </a:t>
            </a:r>
            <a:r>
              <a:rPr lang="en-US" altLang="zh-TW" dirty="0" err="1"/>
              <a:t>post.title</a:t>
            </a:r>
            <a:r>
              <a:rPr lang="en-US" altLang="zh-TW" dirty="0"/>
              <a:t> }}&lt;/h3&gt;</a:t>
            </a:r>
          </a:p>
          <a:p>
            <a:pPr marL="274320" lvl="1" indent="0">
              <a:buNone/>
            </a:pPr>
            <a:r>
              <a:rPr lang="en-US" altLang="zh-TW" dirty="0"/>
              <a:t>    &lt;a style='font-family:</a:t>
            </a:r>
            <a:r>
              <a:rPr lang="zh-TW" altLang="en-US" dirty="0"/>
              <a:t>微軟正黑體</a:t>
            </a:r>
            <a:r>
              <a:rPr lang="en-US" altLang="zh-TW" dirty="0"/>
              <a:t>;' </a:t>
            </a:r>
            <a:r>
              <a:rPr lang="en-US" altLang="zh-TW" dirty="0" err="1"/>
              <a:t>href</a:t>
            </a:r>
            <a:r>
              <a:rPr lang="en-US" altLang="zh-TW" dirty="0"/>
              <a:t>='/'&gt;</a:t>
            </a:r>
            <a:r>
              <a:rPr lang="zh-TW" altLang="en-US" dirty="0"/>
              <a:t>回首頁</a:t>
            </a:r>
            <a:r>
              <a:rPr lang="en-US" altLang="zh-TW" dirty="0"/>
              <a:t>&lt;/a&gt;</a:t>
            </a:r>
          </a:p>
          <a:p>
            <a:pPr marL="274320" lvl="1" indent="0">
              <a:buNone/>
            </a:pPr>
            <a:r>
              <a:rPr lang="en-US" altLang="zh-TW" dirty="0"/>
              <a:t>{% </a:t>
            </a:r>
            <a:r>
              <a:rPr lang="en-US" altLang="zh-TW" dirty="0" err="1"/>
              <a:t>endblock</a:t>
            </a:r>
            <a:r>
              <a:rPr lang="en-US" altLang="zh-TW" dirty="0"/>
              <a:t> %}</a:t>
            </a:r>
          </a:p>
          <a:p>
            <a:pPr marL="274320" lvl="1" indent="0">
              <a:buNone/>
            </a:pPr>
            <a:r>
              <a:rPr lang="en-US" altLang="zh-TW" dirty="0"/>
              <a:t>{% block content %} </a:t>
            </a:r>
          </a:p>
          <a:p>
            <a:pPr marL="274320" lvl="1" indent="0">
              <a:buNone/>
            </a:pPr>
            <a:r>
              <a:rPr lang="en-US" altLang="zh-TW" dirty="0"/>
              <a:t>        &lt;p style='font-family:</a:t>
            </a:r>
            <a:r>
              <a:rPr lang="zh-TW" altLang="en-US" dirty="0"/>
              <a:t>微軟正黑體</a:t>
            </a:r>
            <a:r>
              <a:rPr lang="en-US" altLang="zh-TW" dirty="0"/>
              <a:t>;font-size:12pt;letter-spacing:2pt;'&gt;</a:t>
            </a:r>
          </a:p>
          <a:p>
            <a:pPr marL="274320" lvl="1" indent="0">
              <a:buNone/>
            </a:pPr>
            <a:r>
              <a:rPr lang="en-US" altLang="zh-TW" dirty="0"/>
              <a:t>            {{ </a:t>
            </a:r>
            <a:r>
              <a:rPr lang="en-US" altLang="zh-TW" dirty="0" err="1"/>
              <a:t>post.body</a:t>
            </a:r>
            <a:r>
              <a:rPr lang="en-US" altLang="zh-TW" dirty="0"/>
              <a:t> }}&lt;/a&gt;</a:t>
            </a:r>
          </a:p>
          <a:p>
            <a:pPr marL="274320" lvl="1" indent="0">
              <a:buNone/>
            </a:pPr>
            <a:r>
              <a:rPr lang="en-US" altLang="zh-TW" dirty="0"/>
              <a:t>        &lt;/p&gt;</a:t>
            </a:r>
          </a:p>
          <a:p>
            <a:pPr marL="274320" lvl="1" indent="0">
              <a:buNone/>
            </a:pPr>
            <a:r>
              <a:rPr lang="en-US" altLang="zh-TW" dirty="0"/>
              <a:t>{% </a:t>
            </a:r>
            <a:r>
              <a:rPr lang="en-US" altLang="zh-TW" dirty="0" err="1"/>
              <a:t>endblock</a:t>
            </a:r>
            <a:r>
              <a:rPr lang="en-US" altLang="zh-TW" dirty="0"/>
              <a:t> %}</a:t>
            </a:r>
          </a:p>
          <a:p>
            <a:pPr lvl="1"/>
            <a:endParaRPr lang="zh-TW" altLang="en-US" dirty="0"/>
          </a:p>
        </p:txBody>
      </p:sp>
    </p:spTree>
    <p:extLst>
      <p:ext uri="{BB962C8B-B14F-4D97-AF65-F5344CB8AC3E}">
        <p14:creationId xmlns:p14="http://schemas.microsoft.com/office/powerpoint/2010/main" val="77398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產生第一個網站框架</a:t>
            </a:r>
            <a:endParaRPr lang="zh-TW" altLang="en-US" dirty="0"/>
          </a:p>
        </p:txBody>
      </p:sp>
      <p:sp>
        <p:nvSpPr>
          <p:cNvPr id="3" name="內容版面配置區 2"/>
          <p:cNvSpPr>
            <a:spLocks noGrp="1"/>
          </p:cNvSpPr>
          <p:nvPr>
            <p:ph sz="quarter" idx="1"/>
          </p:nvPr>
        </p:nvSpPr>
        <p:spPr>
          <a:xfrm>
            <a:off x="301752" y="1425830"/>
            <a:ext cx="8534400" cy="5862392"/>
          </a:xfrm>
        </p:spPr>
        <p:txBody>
          <a:bodyPr>
            <a:noAutofit/>
          </a:bodyPr>
          <a:lstStyle/>
          <a:p>
            <a:r>
              <a:rPr lang="en-US" altLang="zh-TW" sz="1600" dirty="0" err="1"/>
              <a:t>mblog</a:t>
            </a:r>
            <a:endParaRPr lang="zh-TW" altLang="zh-TW" sz="1600" dirty="0"/>
          </a:p>
          <a:p>
            <a:r>
              <a:rPr lang="en-US" altLang="zh-TW" sz="1600"/>
              <a:t>├── mysite</a:t>
            </a:r>
            <a:endParaRPr lang="zh-TW" altLang="zh-TW" sz="1600" dirty="0"/>
          </a:p>
          <a:p>
            <a:r>
              <a:rPr lang="en-US" altLang="zh-TW" sz="1600" dirty="0"/>
              <a:t>│   ├── admin.py</a:t>
            </a:r>
            <a:endParaRPr lang="zh-TW" altLang="zh-TW" sz="1600" dirty="0"/>
          </a:p>
          <a:p>
            <a:r>
              <a:rPr lang="en-US" altLang="zh-TW" sz="1600" dirty="0"/>
              <a:t>│   ├── apps.py</a:t>
            </a:r>
            <a:endParaRPr lang="zh-TW" altLang="zh-TW" sz="1600" dirty="0"/>
          </a:p>
          <a:p>
            <a:r>
              <a:rPr lang="en-US" altLang="zh-TW" sz="1600" dirty="0"/>
              <a:t>│   ├── __init__.py</a:t>
            </a:r>
            <a:endParaRPr lang="zh-TW" altLang="zh-TW" sz="1600" dirty="0"/>
          </a:p>
          <a:p>
            <a:r>
              <a:rPr lang="en-US" altLang="zh-TW" sz="1600" dirty="0"/>
              <a:t>│   ├── migrations</a:t>
            </a:r>
            <a:endParaRPr lang="zh-TW" altLang="zh-TW" sz="1600" dirty="0"/>
          </a:p>
          <a:p>
            <a:r>
              <a:rPr lang="en-US" altLang="zh-TW" sz="1600" dirty="0"/>
              <a:t>│   │   └── __init__.py</a:t>
            </a:r>
            <a:endParaRPr lang="zh-TW" altLang="zh-TW" sz="1600" dirty="0"/>
          </a:p>
          <a:p>
            <a:r>
              <a:rPr lang="en-US" altLang="zh-TW" sz="1600" dirty="0"/>
              <a:t>│   ├── models.py</a:t>
            </a:r>
            <a:endParaRPr lang="zh-TW" altLang="zh-TW" sz="1600" dirty="0"/>
          </a:p>
          <a:p>
            <a:r>
              <a:rPr lang="en-US" altLang="zh-TW" sz="1600" dirty="0"/>
              <a:t>│   ├── tests.py</a:t>
            </a:r>
            <a:endParaRPr lang="zh-TW" altLang="zh-TW" sz="1600" dirty="0"/>
          </a:p>
          <a:p>
            <a:r>
              <a:rPr lang="en-US" altLang="zh-TW" sz="1600" dirty="0"/>
              <a:t>│   └── views.py</a:t>
            </a:r>
            <a:endParaRPr lang="zh-TW" altLang="zh-TW" sz="1600" dirty="0"/>
          </a:p>
          <a:p>
            <a:r>
              <a:rPr lang="en-US" altLang="zh-TW" sz="1600" dirty="0"/>
              <a:t>├── manage.py</a:t>
            </a:r>
            <a:endParaRPr lang="zh-TW" altLang="zh-TW" sz="1600" dirty="0"/>
          </a:p>
          <a:p>
            <a:r>
              <a:rPr lang="en-US" altLang="zh-TW" sz="1600" dirty="0"/>
              <a:t>└── </a:t>
            </a:r>
            <a:r>
              <a:rPr lang="en-US" altLang="zh-TW" sz="1600" dirty="0" err="1"/>
              <a:t>mblog</a:t>
            </a:r>
            <a:endParaRPr lang="zh-TW" altLang="zh-TW" sz="1600" dirty="0"/>
          </a:p>
          <a:p>
            <a:r>
              <a:rPr lang="en-US" altLang="zh-TW" sz="1600" dirty="0"/>
              <a:t>    ├── __init__.py</a:t>
            </a:r>
            <a:endParaRPr lang="zh-TW" altLang="zh-TW" sz="1600" dirty="0"/>
          </a:p>
          <a:p>
            <a:r>
              <a:rPr lang="en-US" altLang="zh-TW" sz="1600"/>
              <a:t>    ├── settings.py</a:t>
            </a:r>
            <a:endParaRPr lang="zh-TW" altLang="zh-TW" sz="1600"/>
          </a:p>
          <a:p>
            <a:r>
              <a:rPr lang="en-US" altLang="zh-TW" sz="1600"/>
              <a:t>    ├── </a:t>
            </a:r>
            <a:r>
              <a:rPr lang="en-US" altLang="zh-TW" sz="1600" dirty="0"/>
              <a:t>urls.py</a:t>
            </a:r>
            <a:endParaRPr lang="zh-TW" altLang="zh-TW" sz="1600" dirty="0"/>
          </a:p>
          <a:p>
            <a:r>
              <a:rPr lang="en-US" altLang="zh-TW" sz="1600" dirty="0"/>
              <a:t>    └── wsgi.py</a:t>
            </a:r>
            <a:endParaRPr lang="zh-TW" altLang="zh-TW" sz="1600"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6</a:t>
            </a:fld>
            <a:endParaRPr lang="zh-TW" altLang="en-US"/>
          </a:p>
        </p:txBody>
      </p:sp>
    </p:spTree>
    <p:extLst>
      <p:ext uri="{BB962C8B-B14F-4D97-AF65-F5344CB8AC3E}">
        <p14:creationId xmlns:p14="http://schemas.microsoft.com/office/powerpoint/2010/main" val="3246337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60</a:t>
            </a:fld>
            <a:endParaRPr lang="zh-TW" altLang="en-US"/>
          </a:p>
        </p:txBody>
      </p:sp>
      <p:sp>
        <p:nvSpPr>
          <p:cNvPr id="4" name="內容版面配置區 3"/>
          <p:cNvSpPr>
            <a:spLocks noGrp="1"/>
          </p:cNvSpPr>
          <p:nvPr>
            <p:ph sz="quarter" idx="1"/>
          </p:nvPr>
        </p:nvSpPr>
        <p:spPr/>
        <p:txBody>
          <a:bodyPr/>
          <a:lstStyle/>
          <a:p>
            <a:r>
              <a:rPr lang="en-US" altLang="zh-TW" dirty="0"/>
              <a:t>header.html</a:t>
            </a:r>
          </a:p>
          <a:p>
            <a:pPr marL="274320" lvl="1" indent="0">
              <a:buNone/>
            </a:pPr>
            <a:r>
              <a:rPr lang="en-US" altLang="zh-TW" dirty="0"/>
              <a:t>&lt;!-- header.html --&gt;</a:t>
            </a:r>
          </a:p>
          <a:p>
            <a:pPr marL="274320" lvl="1" indent="0">
              <a:buNone/>
            </a:pPr>
            <a:r>
              <a:rPr lang="en-US" altLang="zh-TW" dirty="0"/>
              <a:t>&lt;h1 style="font-family:</a:t>
            </a:r>
            <a:r>
              <a:rPr lang="zh-TW" altLang="en-US" dirty="0"/>
              <a:t>微軟正黑體</a:t>
            </a:r>
            <a:r>
              <a:rPr lang="en-US" altLang="zh-TW" dirty="0"/>
              <a:t>;"&gt;</a:t>
            </a:r>
            <a:r>
              <a:rPr lang="zh-TW" altLang="en-US" dirty="0"/>
              <a:t>歡迎光臨 文學天地</a:t>
            </a:r>
            <a:r>
              <a:rPr lang="en-US" altLang="zh-TW" dirty="0"/>
              <a:t>&lt;/h1&gt;</a:t>
            </a:r>
          </a:p>
          <a:p>
            <a:pPr lvl="1"/>
            <a:endParaRPr lang="zh-TW" altLang="en-US" dirty="0"/>
          </a:p>
        </p:txBody>
      </p:sp>
    </p:spTree>
    <p:extLst>
      <p:ext uri="{BB962C8B-B14F-4D97-AF65-F5344CB8AC3E}">
        <p14:creationId xmlns:p14="http://schemas.microsoft.com/office/powerpoint/2010/main" val="1546988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61</a:t>
            </a:fld>
            <a:endParaRPr lang="zh-TW" altLang="en-US"/>
          </a:p>
        </p:txBody>
      </p:sp>
      <p:sp>
        <p:nvSpPr>
          <p:cNvPr id="4" name="內容版面配置區 3"/>
          <p:cNvSpPr>
            <a:spLocks noGrp="1"/>
          </p:cNvSpPr>
          <p:nvPr>
            <p:ph sz="quarter" idx="1"/>
          </p:nvPr>
        </p:nvSpPr>
        <p:spPr/>
        <p:txBody>
          <a:bodyPr/>
          <a:lstStyle/>
          <a:p>
            <a:r>
              <a:rPr lang="en-US" altLang="zh-TW" dirty="0"/>
              <a:t>footer.html</a:t>
            </a:r>
          </a:p>
          <a:p>
            <a:pPr marL="274320" lvl="1" indent="0">
              <a:buNone/>
            </a:pPr>
            <a:r>
              <a:rPr lang="en-US" altLang="zh-TW" dirty="0"/>
              <a:t>&lt;!-- footer.html --&gt;</a:t>
            </a:r>
          </a:p>
          <a:p>
            <a:pPr marL="274320" lvl="1" indent="0">
              <a:buNone/>
            </a:pPr>
            <a:r>
              <a:rPr lang="en-US" altLang="zh-TW" dirty="0"/>
              <a:t>{% block footer %}</a:t>
            </a:r>
          </a:p>
          <a:p>
            <a:pPr marL="274320" lvl="1" indent="0">
              <a:buNone/>
            </a:pPr>
            <a:r>
              <a:rPr lang="en-US" altLang="zh-TW" dirty="0"/>
              <a:t>    {% if now %}</a:t>
            </a:r>
          </a:p>
          <a:p>
            <a:pPr marL="274320" lvl="1" indent="0">
              <a:buNone/>
            </a:pPr>
            <a:r>
              <a:rPr lang="en-US" altLang="zh-TW" dirty="0"/>
              <a:t>    &lt;p style='font-family:</a:t>
            </a:r>
            <a:r>
              <a:rPr lang="zh-TW" altLang="en-US" dirty="0"/>
              <a:t>微軟正黑體</a:t>
            </a:r>
            <a:r>
              <a:rPr lang="en-US" altLang="zh-TW" dirty="0"/>
              <a:t>;'&gt;</a:t>
            </a:r>
            <a:r>
              <a:rPr lang="zh-TW" altLang="en-US" dirty="0"/>
              <a:t>現在時刻：</a:t>
            </a:r>
            <a:r>
              <a:rPr lang="en-US" altLang="zh-TW" dirty="0"/>
              <a:t>{{ now }}&lt;/p&gt;</a:t>
            </a:r>
          </a:p>
          <a:p>
            <a:pPr marL="274320" lvl="1" indent="0">
              <a:buNone/>
            </a:pPr>
            <a:r>
              <a:rPr lang="en-US" altLang="zh-TW" dirty="0"/>
              <a:t>    {% else %}</a:t>
            </a:r>
          </a:p>
          <a:p>
            <a:pPr marL="274320" lvl="1" indent="0">
              <a:buNone/>
            </a:pPr>
            <a:r>
              <a:rPr lang="en-US" altLang="zh-TW" dirty="0"/>
              <a:t>    &lt;p style='font-family:</a:t>
            </a:r>
            <a:r>
              <a:rPr lang="zh-TW" altLang="en-US" dirty="0"/>
              <a:t>微軟正黑體</a:t>
            </a:r>
            <a:r>
              <a:rPr lang="en-US" altLang="zh-TW" dirty="0"/>
              <a:t>;'&gt;</a:t>
            </a:r>
            <a:r>
              <a:rPr lang="zh-TW" altLang="en-US" dirty="0"/>
              <a:t>本文內容取自網路，如有侵權請來信通知下架</a:t>
            </a:r>
            <a:r>
              <a:rPr lang="en-US" altLang="zh-TW" dirty="0"/>
              <a:t>...&lt;/p&gt;</a:t>
            </a:r>
          </a:p>
          <a:p>
            <a:pPr marL="274320" lvl="1" indent="0">
              <a:buNone/>
            </a:pPr>
            <a:r>
              <a:rPr lang="en-US" altLang="zh-TW" dirty="0"/>
              <a:t>    {% </a:t>
            </a:r>
            <a:r>
              <a:rPr lang="en-US" altLang="zh-TW" dirty="0" err="1"/>
              <a:t>endif</a:t>
            </a:r>
            <a:r>
              <a:rPr lang="en-US" altLang="zh-TW" dirty="0"/>
              <a:t> %}</a:t>
            </a:r>
          </a:p>
          <a:p>
            <a:pPr marL="274320" lvl="1" indent="0">
              <a:buNone/>
            </a:pPr>
            <a:r>
              <a:rPr lang="en-US" altLang="zh-TW" dirty="0"/>
              <a:t>{% </a:t>
            </a:r>
            <a:r>
              <a:rPr lang="en-US" altLang="zh-TW" dirty="0" err="1"/>
              <a:t>endblock</a:t>
            </a:r>
            <a:r>
              <a:rPr lang="en-US" altLang="zh-TW" dirty="0"/>
              <a:t> %}</a:t>
            </a:r>
          </a:p>
          <a:p>
            <a:pPr lvl="1"/>
            <a:endParaRPr lang="zh-TW" altLang="en-US" dirty="0"/>
          </a:p>
        </p:txBody>
      </p:sp>
    </p:spTree>
    <p:extLst>
      <p:ext uri="{BB962C8B-B14F-4D97-AF65-F5344CB8AC3E}">
        <p14:creationId xmlns:p14="http://schemas.microsoft.com/office/powerpoint/2010/main" val="30180500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62</a:t>
            </a:fld>
            <a:endParaRPr lang="zh-TW" altLang="en-US"/>
          </a:p>
        </p:txBody>
      </p:sp>
      <p:sp>
        <p:nvSpPr>
          <p:cNvPr id="4" name="內容版面配置區 3"/>
          <p:cNvSpPr>
            <a:spLocks noGrp="1"/>
          </p:cNvSpPr>
          <p:nvPr>
            <p:ph sz="quarter" idx="1"/>
          </p:nvPr>
        </p:nvSpPr>
        <p:spPr/>
        <p:txBody>
          <a:bodyPr/>
          <a:lstStyle/>
          <a:p>
            <a:r>
              <a:rPr lang="zh-TW" altLang="zh-TW" dirty="0"/>
              <a:t>套用模版的範例程式執行畫面</a:t>
            </a:r>
            <a:endParaRPr lang="zh-TW" altLang="en-US" dirty="0"/>
          </a:p>
        </p:txBody>
      </p:sp>
      <p:pic>
        <p:nvPicPr>
          <p:cNvPr id="7" name="圖片 6" descr="一張含有 文字, 螢幕擷取畫面, 軟體, 電腦圖示 的圖片&#10;&#10;自動產生的描述">
            <a:extLst>
              <a:ext uri="{FF2B5EF4-FFF2-40B4-BE49-F238E27FC236}">
                <a16:creationId xmlns:a16="http://schemas.microsoft.com/office/drawing/2014/main" id="{1ED91B18-A1DB-4C5E-9A6E-EA62A0F09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71" y="2204864"/>
            <a:ext cx="8321761" cy="4031329"/>
          </a:xfrm>
          <a:prstGeom prst="rect">
            <a:avLst/>
          </a:prstGeom>
        </p:spPr>
      </p:pic>
    </p:spTree>
    <p:extLst>
      <p:ext uri="{BB962C8B-B14F-4D97-AF65-F5344CB8AC3E}">
        <p14:creationId xmlns:p14="http://schemas.microsoft.com/office/powerpoint/2010/main" val="3490373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進階網站功能運用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63</a:t>
            </a:fld>
            <a:endParaRPr lang="zh-TW" altLang="en-US"/>
          </a:p>
        </p:txBody>
      </p:sp>
      <p:sp>
        <p:nvSpPr>
          <p:cNvPr id="4" name="內容版面配置區 3"/>
          <p:cNvSpPr>
            <a:spLocks noGrp="1"/>
          </p:cNvSpPr>
          <p:nvPr>
            <p:ph sz="quarter" idx="1"/>
          </p:nvPr>
        </p:nvSpPr>
        <p:spPr/>
        <p:txBody>
          <a:bodyPr/>
          <a:lstStyle/>
          <a:p>
            <a:r>
              <a:rPr lang="zh-TW" altLang="zh-TW" dirty="0"/>
              <a:t>一個成熟的部落格網站，除了前面所設計的功能之外，還需具備顯示圖形的能力，當然，首頁的設計也需要有版面的</a:t>
            </a:r>
            <a:r>
              <a:rPr lang="zh-TW" altLang="zh-TW"/>
              <a:t>概念。</a:t>
            </a:r>
            <a:endParaRPr lang="en-US" altLang="zh-TW"/>
          </a:p>
          <a:p>
            <a:r>
              <a:rPr lang="zh-TW" altLang="zh-TW"/>
              <a:t>此外</a:t>
            </a:r>
            <a:r>
              <a:rPr lang="zh-TW" altLang="zh-TW" dirty="0"/>
              <a:t>，在文章內容的編排方面，如何提供編寫者具有簡易排版的能力，能在文章中設計版面、插入圖形以及建立連結等等，都是本節說明的重點。</a:t>
            </a:r>
          </a:p>
        </p:txBody>
      </p:sp>
    </p:spTree>
    <p:extLst>
      <p:ext uri="{BB962C8B-B14F-4D97-AF65-F5344CB8AC3E}">
        <p14:creationId xmlns:p14="http://schemas.microsoft.com/office/powerpoint/2010/main" val="2582031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64</a:t>
            </a:fld>
            <a:endParaRPr lang="zh-TW" altLang="en-US"/>
          </a:p>
        </p:txBody>
      </p:sp>
      <p:sp>
        <p:nvSpPr>
          <p:cNvPr id="4" name="內容版面配置區 3"/>
          <p:cNvSpPr>
            <a:spLocks noGrp="1"/>
          </p:cNvSpPr>
          <p:nvPr>
            <p:ph sz="quarter" idx="1"/>
          </p:nvPr>
        </p:nvSpPr>
        <p:spPr/>
        <p:txBody>
          <a:bodyPr/>
          <a:lstStyle/>
          <a:p>
            <a:r>
              <a:rPr lang="zh-TW" altLang="en-US" dirty="0"/>
              <a:t>使用</a:t>
            </a:r>
            <a:r>
              <a:rPr lang="en-US" altLang="zh-TW" dirty="0"/>
              <a:t>Bootstrap</a:t>
            </a:r>
            <a:r>
              <a:rPr lang="zh-TW" altLang="en-US" dirty="0"/>
              <a:t>前端框架</a:t>
            </a:r>
            <a:endParaRPr lang="en-US" altLang="zh-TW" dirty="0"/>
          </a:p>
          <a:p>
            <a:endParaRPr lang="zh-TW" altLang="en-US" dirty="0"/>
          </a:p>
        </p:txBody>
      </p:sp>
      <p:pic>
        <p:nvPicPr>
          <p:cNvPr id="7" name="圖片 6">
            <a:extLst>
              <a:ext uri="{FF2B5EF4-FFF2-40B4-BE49-F238E27FC236}">
                <a16:creationId xmlns:a16="http://schemas.microsoft.com/office/drawing/2014/main" id="{BB81AC29-F540-B05F-51E9-4C497C4D4E35}"/>
              </a:ext>
            </a:extLst>
          </p:cNvPr>
          <p:cNvPicPr>
            <a:picLocks noChangeAspect="1"/>
          </p:cNvPicPr>
          <p:nvPr/>
        </p:nvPicPr>
        <p:blipFill>
          <a:blip r:embed="rId2"/>
          <a:stretch>
            <a:fillRect/>
          </a:stretch>
        </p:blipFill>
        <p:spPr>
          <a:xfrm>
            <a:off x="1403648" y="1957871"/>
            <a:ext cx="6120680" cy="4488499"/>
          </a:xfrm>
          <a:prstGeom prst="rect">
            <a:avLst/>
          </a:prstGeom>
        </p:spPr>
      </p:pic>
    </p:spTree>
    <p:extLst>
      <p:ext uri="{BB962C8B-B14F-4D97-AF65-F5344CB8AC3E}">
        <p14:creationId xmlns:p14="http://schemas.microsoft.com/office/powerpoint/2010/main" val="2223885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65</a:t>
            </a:fld>
            <a:endParaRPr lang="zh-TW" altLang="en-US"/>
          </a:p>
        </p:txBody>
      </p:sp>
      <p:sp>
        <p:nvSpPr>
          <p:cNvPr id="4" name="內容版面配置區 3"/>
          <p:cNvSpPr>
            <a:spLocks noGrp="1"/>
          </p:cNvSpPr>
          <p:nvPr>
            <p:ph sz="quarter" idx="1"/>
          </p:nvPr>
        </p:nvSpPr>
        <p:spPr/>
        <p:txBody>
          <a:bodyPr/>
          <a:lstStyle/>
          <a:p>
            <a:r>
              <a:rPr lang="zh-TW" altLang="zh-TW" dirty="0"/>
              <a:t>把</a:t>
            </a:r>
            <a:r>
              <a:rPr lang="en-US" altLang="zh-TW" dirty="0"/>
              <a:t>CDN</a:t>
            </a:r>
            <a:r>
              <a:rPr lang="zh-TW" altLang="zh-TW" dirty="0"/>
              <a:t>的連結複製下來，然後放到</a:t>
            </a:r>
            <a:r>
              <a:rPr lang="en-US" altLang="zh-TW" dirty="0"/>
              <a:t>base.html</a:t>
            </a:r>
            <a:r>
              <a:rPr lang="zh-TW" altLang="zh-TW" dirty="0"/>
              <a:t>這個模板檔案中（請加在</a:t>
            </a:r>
            <a:r>
              <a:rPr lang="en-US" altLang="zh-TW" dirty="0"/>
              <a:t>&lt;/head&gt;</a:t>
            </a:r>
            <a:r>
              <a:rPr lang="zh-TW" altLang="zh-TW" dirty="0"/>
              <a:t>的前面即可），接著在所有的模板檔案中就可以使用</a:t>
            </a:r>
            <a:r>
              <a:rPr lang="en-US" altLang="zh-TW" dirty="0"/>
              <a:t>Bootstrap</a:t>
            </a:r>
            <a:r>
              <a:rPr lang="zh-TW" altLang="zh-TW"/>
              <a:t>的功能</a:t>
            </a:r>
            <a:endParaRPr lang="en-US" altLang="zh-TW"/>
          </a:p>
          <a:p>
            <a:r>
              <a:rPr lang="zh-TW" altLang="en-US"/>
              <a:t>也可以直接使用它的初始模板作為</a:t>
            </a:r>
            <a:r>
              <a:rPr lang="en-US" altLang="zh-TW"/>
              <a:t>base.html</a:t>
            </a:r>
            <a:r>
              <a:rPr lang="zh-TW" altLang="en-US"/>
              <a:t>的基礎。</a:t>
            </a:r>
            <a:endParaRPr lang="zh-TW" altLang="en-US" dirty="0"/>
          </a:p>
        </p:txBody>
      </p:sp>
    </p:spTree>
    <p:extLst>
      <p:ext uri="{BB962C8B-B14F-4D97-AF65-F5344CB8AC3E}">
        <p14:creationId xmlns:p14="http://schemas.microsoft.com/office/powerpoint/2010/main" val="6593502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66</a:t>
            </a:fld>
            <a:endParaRPr lang="zh-TW" altLang="en-US"/>
          </a:p>
        </p:txBody>
      </p:sp>
      <p:sp>
        <p:nvSpPr>
          <p:cNvPr id="4" name="內容版面配置區 3"/>
          <p:cNvSpPr>
            <a:spLocks noGrp="1"/>
          </p:cNvSpPr>
          <p:nvPr>
            <p:ph sz="quarter" idx="1"/>
          </p:nvPr>
        </p:nvSpPr>
        <p:spPr>
          <a:xfrm>
            <a:off x="301752" y="1527048"/>
            <a:ext cx="8534400" cy="5142312"/>
          </a:xfrm>
        </p:spPr>
        <p:txBody>
          <a:bodyPr>
            <a:normAutofit/>
          </a:bodyPr>
          <a:lstStyle/>
          <a:p>
            <a:r>
              <a:rPr lang="en-US" altLang="zh-TW" dirty="0"/>
              <a:t>base.html</a:t>
            </a:r>
            <a:r>
              <a:rPr lang="zh-TW" altLang="zh-TW"/>
              <a:t>中使用</a:t>
            </a:r>
            <a:r>
              <a:rPr lang="en-US" altLang="zh-TW"/>
              <a:t>Card</a:t>
            </a:r>
            <a:r>
              <a:rPr lang="zh-TW" altLang="zh-TW"/>
              <a:t>來</a:t>
            </a:r>
            <a:r>
              <a:rPr lang="zh-TW" altLang="zh-TW" dirty="0"/>
              <a:t>安排首頁</a:t>
            </a:r>
            <a:r>
              <a:rPr lang="zh-TW" altLang="zh-TW"/>
              <a:t>的外觀，</a:t>
            </a:r>
            <a:r>
              <a:rPr lang="zh-TW" altLang="en-US"/>
              <a:t>以及套用</a:t>
            </a:r>
            <a:r>
              <a:rPr lang="en-US" altLang="zh-TW"/>
              <a:t>Grid</a:t>
            </a:r>
            <a:r>
              <a:rPr lang="zh-TW" altLang="en-US"/>
              <a:t>的版面設定，</a:t>
            </a:r>
            <a:r>
              <a:rPr lang="zh-TW" altLang="zh-TW"/>
              <a:t>如下</a:t>
            </a:r>
            <a:r>
              <a:rPr lang="zh-TW" altLang="zh-TW" dirty="0"/>
              <a:t>所示：</a:t>
            </a:r>
            <a:endParaRPr lang="en-US" altLang="zh-TW" dirty="0"/>
          </a:p>
          <a:p>
            <a:pPr marL="274320" lvl="1" indent="0">
              <a:buNone/>
            </a:pPr>
            <a:r>
              <a:rPr lang="en-US" altLang="zh-TW" sz="1600"/>
              <a:t>&lt;head&gt;</a:t>
            </a:r>
          </a:p>
          <a:p>
            <a:pPr marL="274320" lvl="1" indent="0">
              <a:buNone/>
            </a:pPr>
            <a:r>
              <a:rPr lang="en-US" altLang="zh-TW" sz="1600"/>
              <a:t>    &lt;meta charset='utf-8'&gt;</a:t>
            </a:r>
          </a:p>
          <a:p>
            <a:pPr marL="274320" lvl="1" indent="0">
              <a:buNone/>
            </a:pPr>
            <a:r>
              <a:rPr lang="en-US" altLang="zh-TW" sz="1600"/>
              <a:t>    &lt;meta name="viewport" content="width=device-width, initial-scale=1"&gt;</a:t>
            </a:r>
          </a:p>
          <a:p>
            <a:pPr marL="274320" lvl="1" indent="0">
              <a:buNone/>
            </a:pPr>
            <a:r>
              <a:rPr lang="en-US" altLang="zh-TW" sz="1600"/>
              <a:t>    &lt;title&gt;</a:t>
            </a:r>
          </a:p>
          <a:p>
            <a:pPr marL="274320" lvl="1" indent="0">
              <a:buNone/>
            </a:pPr>
            <a:r>
              <a:rPr lang="en-US" altLang="zh-TW" sz="1600"/>
              <a:t>        {% block title %} {% endblock %}</a:t>
            </a:r>
          </a:p>
          <a:p>
            <a:pPr marL="274320" lvl="1" indent="0">
              <a:buNone/>
            </a:pPr>
            <a:r>
              <a:rPr lang="en-US" altLang="zh-TW" sz="1600"/>
              <a:t>    &lt;/title&gt;</a:t>
            </a:r>
          </a:p>
          <a:p>
            <a:pPr marL="274320" lvl="1" indent="0">
              <a:buNone/>
            </a:pPr>
            <a:r>
              <a:rPr lang="en-US" altLang="zh-TW" sz="1600"/>
              <a:t>    &lt;link href="https://cdn.jsdelivr.net/npm/bootstrap@5.2.2/dist/css/bootstrap.min.css" rel="stylesheet" integrity="sha384-Zenh87qX5JnK2Jl0vWa8Ck2rdkQ2Bzep5IDxbcnCeuOxjzrPF/et3URy9Bv1WTRi" crossorigin="anonymous"&gt;</a:t>
            </a:r>
          </a:p>
          <a:p>
            <a:pPr marL="274320" lvl="1" indent="0">
              <a:buNone/>
            </a:pPr>
            <a:r>
              <a:rPr lang="en-US" altLang="zh-TW" sz="1600"/>
              <a:t>&lt;/head&gt;</a:t>
            </a:r>
            <a:endParaRPr lang="zh-TW" altLang="en-US" sz="1600" dirty="0"/>
          </a:p>
        </p:txBody>
      </p:sp>
    </p:spTree>
    <p:extLst>
      <p:ext uri="{BB962C8B-B14F-4D97-AF65-F5344CB8AC3E}">
        <p14:creationId xmlns:p14="http://schemas.microsoft.com/office/powerpoint/2010/main" val="32417200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67</a:t>
            </a:fld>
            <a:endParaRPr lang="zh-TW" altLang="en-US"/>
          </a:p>
        </p:txBody>
      </p:sp>
      <p:sp>
        <p:nvSpPr>
          <p:cNvPr id="4" name="內容版面配置區 3"/>
          <p:cNvSpPr>
            <a:spLocks noGrp="1"/>
          </p:cNvSpPr>
          <p:nvPr>
            <p:ph sz="quarter" idx="1"/>
          </p:nvPr>
        </p:nvSpPr>
        <p:spPr/>
        <p:txBody>
          <a:bodyPr>
            <a:normAutofit lnSpcReduction="10000"/>
          </a:bodyPr>
          <a:lstStyle/>
          <a:p>
            <a:pPr marL="274320" lvl="1" indent="0">
              <a:buNone/>
            </a:pPr>
            <a:r>
              <a:rPr lang="en-US" altLang="zh-TW" sz="1400"/>
              <a:t>&lt;body&gt;</a:t>
            </a:r>
          </a:p>
          <a:p>
            <a:pPr marL="274320" lvl="1" indent="0">
              <a:buNone/>
            </a:pPr>
            <a:r>
              <a:rPr lang="en-US" altLang="zh-TW" sz="1400"/>
              <a:t>    &lt;div class="container-fluid"&gt;</a:t>
            </a:r>
          </a:p>
          <a:p>
            <a:pPr marL="274320" lvl="1" indent="0">
              <a:buNone/>
            </a:pPr>
            <a:r>
              <a:rPr lang="en-US" altLang="zh-TW" sz="1400"/>
              <a:t>        {% include 'header.html' %}</a:t>
            </a:r>
          </a:p>
          <a:p>
            <a:pPr marL="274320" lvl="1" indent="0">
              <a:buNone/>
            </a:pPr>
            <a:r>
              <a:rPr lang="en-US" altLang="zh-TW" sz="1400"/>
              <a:t>        &lt;div class="row"&gt;</a:t>
            </a:r>
          </a:p>
          <a:p>
            <a:pPr marL="274320" lvl="1" indent="0">
              <a:buNone/>
            </a:pPr>
            <a:r>
              <a:rPr lang="en-US" altLang="zh-TW" sz="1400"/>
              <a:t>            &lt;div class="col-sm-3 col-md-3"&gt;</a:t>
            </a:r>
          </a:p>
          <a:p>
            <a:pPr marL="274320" lvl="1" indent="0">
              <a:buNone/>
            </a:pPr>
            <a:r>
              <a:rPr lang="en-US" altLang="zh-TW" sz="1400"/>
              <a:t>                &lt;div class="card"&gt;</a:t>
            </a:r>
          </a:p>
          <a:p>
            <a:pPr marL="274320" lvl="1" indent="0">
              <a:buNone/>
            </a:pPr>
            <a:r>
              <a:rPr lang="en-US" altLang="zh-TW" sz="1400"/>
              <a:t>                    &lt;div class="card-header"&gt;</a:t>
            </a:r>
          </a:p>
          <a:p>
            <a:pPr marL="274320" lvl="1" indent="0">
              <a:buNone/>
            </a:pPr>
            <a:r>
              <a:rPr lang="en-US" altLang="zh-TW" sz="1400"/>
              <a:t>                        &lt;h3&gt;Menu&lt;/h3&gt;</a:t>
            </a:r>
          </a:p>
          <a:p>
            <a:pPr marL="274320" lvl="1" indent="0">
              <a:buNone/>
            </a:pPr>
            <a:r>
              <a:rPr lang="en-US" altLang="zh-TW" sz="1400"/>
              <a:t>                    &lt;/div&gt;</a:t>
            </a:r>
          </a:p>
          <a:p>
            <a:pPr marL="274320" lvl="1" indent="0">
              <a:buNone/>
            </a:pPr>
            <a:r>
              <a:rPr lang="en-US" altLang="zh-TW" sz="1400"/>
              <a:t>                    &lt;div class="card-body"&gt;</a:t>
            </a:r>
          </a:p>
          <a:p>
            <a:pPr marL="274320" lvl="1" indent="0">
              <a:buNone/>
            </a:pPr>
            <a:r>
              <a:rPr lang="en-US" altLang="zh-TW" sz="1400"/>
              <a:t>                        &lt;div class='list-group'&gt;</a:t>
            </a:r>
          </a:p>
          <a:p>
            <a:pPr marL="274320" lvl="1" indent="0">
              <a:buNone/>
            </a:pPr>
            <a:r>
              <a:rPr lang="en-US" altLang="zh-TW" sz="1400"/>
              <a:t>                            &lt;a href='/' class='list-group-item'&gt;HOME&lt;/a&gt;</a:t>
            </a:r>
          </a:p>
          <a:p>
            <a:pPr marL="274320" lvl="1" indent="0">
              <a:buNone/>
            </a:pPr>
            <a:r>
              <a:rPr lang="en-US" altLang="zh-TW" sz="1400"/>
              <a:t>                            &lt;a href='https://google.com/news' class='list-group-item'&gt;</a:t>
            </a:r>
            <a:r>
              <a:rPr lang="zh-TW" altLang="en-US" sz="1400"/>
              <a:t>即時新聞</a:t>
            </a:r>
            <a:r>
              <a:rPr lang="en-US" altLang="zh-TW" sz="1400"/>
              <a:t>&lt;/a&gt;</a:t>
            </a:r>
          </a:p>
          <a:p>
            <a:pPr marL="274320" lvl="1" indent="0">
              <a:buNone/>
            </a:pPr>
            <a:r>
              <a:rPr lang="en-US" altLang="zh-TW" sz="1400"/>
              <a:t>                            &lt;a href='https://youtube.com/' class='list-group-item'&gt;YouTube&lt;/a&gt;</a:t>
            </a:r>
          </a:p>
          <a:p>
            <a:pPr marL="274320" lvl="1" indent="0">
              <a:buNone/>
            </a:pPr>
            <a:r>
              <a:rPr lang="en-US" altLang="zh-TW" sz="1400"/>
              <a:t>                        &lt;/div&gt;</a:t>
            </a:r>
          </a:p>
          <a:p>
            <a:pPr marL="274320" lvl="1" indent="0">
              <a:buNone/>
            </a:pPr>
            <a:r>
              <a:rPr lang="en-US" altLang="zh-TW" sz="1400"/>
              <a:t>                    &lt;/div&gt;</a:t>
            </a:r>
          </a:p>
          <a:p>
            <a:pPr marL="274320" lvl="1" indent="0">
              <a:buNone/>
            </a:pPr>
            <a:r>
              <a:rPr lang="en-US" altLang="zh-TW" sz="1400"/>
              <a:t>                &lt;/div&gt;</a:t>
            </a:r>
          </a:p>
          <a:p>
            <a:pPr marL="274320" lvl="1" indent="0">
              <a:buNone/>
            </a:pPr>
            <a:r>
              <a:rPr lang="en-US" altLang="zh-TW" sz="1400"/>
              <a:t>            &lt;/div&gt;</a:t>
            </a:r>
            <a:endParaRPr lang="zh-TW" altLang="en-US" sz="1400" dirty="0"/>
          </a:p>
        </p:txBody>
      </p:sp>
    </p:spTree>
    <p:extLst>
      <p:ext uri="{BB962C8B-B14F-4D97-AF65-F5344CB8AC3E}">
        <p14:creationId xmlns:p14="http://schemas.microsoft.com/office/powerpoint/2010/main" val="3872421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68</a:t>
            </a:fld>
            <a:endParaRPr lang="zh-TW" altLang="en-US"/>
          </a:p>
        </p:txBody>
      </p:sp>
      <p:sp>
        <p:nvSpPr>
          <p:cNvPr id="4" name="內容版面配置區 3"/>
          <p:cNvSpPr>
            <a:spLocks noGrp="1"/>
          </p:cNvSpPr>
          <p:nvPr>
            <p:ph sz="quarter" idx="1"/>
          </p:nvPr>
        </p:nvSpPr>
        <p:spPr/>
        <p:txBody>
          <a:bodyPr>
            <a:normAutofit fontScale="92500" lnSpcReduction="20000"/>
          </a:bodyPr>
          <a:lstStyle/>
          <a:p>
            <a:pPr marL="274320" lvl="1" indent="0">
              <a:buNone/>
            </a:pPr>
            <a:r>
              <a:rPr lang="en-US" altLang="zh-TW" sz="1400"/>
              <a:t> &lt;div class="col-sm-9 col-md-9"&gt;</a:t>
            </a:r>
          </a:p>
          <a:p>
            <a:pPr marL="274320" lvl="1" indent="0">
              <a:buNone/>
            </a:pPr>
            <a:r>
              <a:rPr lang="en-US" altLang="zh-TW" sz="1400"/>
              <a:t>                &lt;div class="card"&gt;</a:t>
            </a:r>
          </a:p>
          <a:p>
            <a:pPr marL="274320" lvl="1" indent="0">
              <a:buNone/>
            </a:pPr>
            <a:r>
              <a:rPr lang="en-US" altLang="zh-TW" sz="1400"/>
              <a:t>                    &lt;div class="card-header"&gt;</a:t>
            </a:r>
          </a:p>
          <a:p>
            <a:pPr marL="274320" lvl="1" indent="0">
              <a:buNone/>
            </a:pPr>
            <a:r>
              <a:rPr lang="en-US" altLang="zh-TW" sz="1400"/>
              <a:t>                        {% block headmessage %} </a:t>
            </a:r>
          </a:p>
          <a:p>
            <a:pPr marL="274320" lvl="1" indent="0">
              <a:buNone/>
            </a:pPr>
            <a:r>
              <a:rPr lang="en-US" altLang="zh-TW" sz="1400"/>
              <a:t>                        {% endblock %}</a:t>
            </a:r>
          </a:p>
          <a:p>
            <a:pPr marL="274320" lvl="1" indent="0">
              <a:buNone/>
            </a:pPr>
            <a:r>
              <a:rPr lang="en-US" altLang="zh-TW" sz="1400"/>
              <a:t>                    &lt;/div&gt;</a:t>
            </a:r>
          </a:p>
          <a:p>
            <a:pPr marL="274320" lvl="1" indent="0">
              <a:buNone/>
            </a:pPr>
            <a:r>
              <a:rPr lang="en-US" altLang="zh-TW" sz="1400"/>
              <a:t>                    &lt;div class="card-body"&gt;</a:t>
            </a:r>
          </a:p>
          <a:p>
            <a:pPr marL="274320" lvl="1" indent="0">
              <a:buNone/>
            </a:pPr>
            <a:r>
              <a:rPr lang="en-US" altLang="zh-TW" sz="1400"/>
              <a:t>                        {% block content %} {% endblock %}</a:t>
            </a:r>
          </a:p>
          <a:p>
            <a:pPr marL="274320" lvl="1" indent="0">
              <a:buNone/>
            </a:pPr>
            <a:r>
              <a:rPr lang="en-US" altLang="zh-TW" sz="1400"/>
              <a:t>                    &lt;/div&gt;</a:t>
            </a:r>
          </a:p>
          <a:p>
            <a:pPr marL="274320" lvl="1" indent="0">
              <a:buNone/>
            </a:pPr>
            <a:r>
              <a:rPr lang="en-US" altLang="zh-TW" sz="1400"/>
              <a:t>                    &lt;div class="card-footer"&gt;</a:t>
            </a:r>
          </a:p>
          <a:p>
            <a:pPr marL="274320" lvl="1" indent="0">
              <a:buNone/>
            </a:pPr>
            <a:r>
              <a:rPr lang="en-US" altLang="zh-TW" sz="1400"/>
              <a:t>                        {% include 'footer.html' %}</a:t>
            </a:r>
          </a:p>
          <a:p>
            <a:pPr marL="274320" lvl="1" indent="0">
              <a:buNone/>
            </a:pPr>
            <a:r>
              <a:rPr lang="en-US" altLang="zh-TW" sz="1400"/>
              <a:t>                    &lt;/div&gt;</a:t>
            </a:r>
          </a:p>
          <a:p>
            <a:pPr marL="274320" lvl="1" indent="0">
              <a:buNone/>
            </a:pPr>
            <a:r>
              <a:rPr lang="en-US" altLang="zh-TW" sz="1400"/>
              <a:t>                &lt;/div&gt;</a:t>
            </a:r>
          </a:p>
          <a:p>
            <a:pPr marL="274320" lvl="1" indent="0">
              <a:buNone/>
            </a:pPr>
            <a:r>
              <a:rPr lang="en-US" altLang="zh-TW" sz="1400"/>
              <a:t>            &lt;/div&gt;</a:t>
            </a:r>
          </a:p>
          <a:p>
            <a:pPr marL="274320" lvl="1" indent="0">
              <a:buNone/>
            </a:pPr>
            <a:r>
              <a:rPr lang="en-US" altLang="zh-TW" sz="1400"/>
              <a:t>        &lt;/div&gt;</a:t>
            </a:r>
          </a:p>
          <a:p>
            <a:pPr marL="274320" lvl="1" indent="0">
              <a:buNone/>
            </a:pPr>
            <a:r>
              <a:rPr lang="en-US" altLang="zh-TW" sz="1400"/>
              <a:t>    &lt;/div&gt;</a:t>
            </a:r>
          </a:p>
          <a:p>
            <a:pPr marL="274320" lvl="1" indent="0">
              <a:buNone/>
            </a:pPr>
            <a:r>
              <a:rPr lang="en-US" altLang="zh-TW" sz="1400"/>
              <a:t>    &lt;script src="https://cdn.jsdelivr.net/npm/bootstrap@5.2.2/dist/js/bootstrap.bundle.min.js" integrity="sha384-OERcA2EqjJCMA+/3y+gxIOqMEjwtxJY7qPCqsdltbNJuaOe923+mo//f6V8Qbsw3" crossorigin="anonymous"&gt;&lt;/script&gt;</a:t>
            </a:r>
          </a:p>
          <a:p>
            <a:pPr marL="274320" lvl="1" indent="0">
              <a:buNone/>
            </a:pPr>
            <a:r>
              <a:rPr lang="en-US" altLang="zh-TW" sz="1400"/>
              <a:t>&lt;/body&gt;</a:t>
            </a:r>
          </a:p>
          <a:p>
            <a:pPr marL="274320" lvl="1" indent="0">
              <a:buNone/>
            </a:pPr>
            <a:r>
              <a:rPr lang="en-US" altLang="zh-TW" sz="1400"/>
              <a:t>&lt;/html&gt;</a:t>
            </a:r>
            <a:endParaRPr lang="zh-TW" altLang="en-US" sz="1400" dirty="0"/>
          </a:p>
        </p:txBody>
      </p:sp>
    </p:spTree>
    <p:extLst>
      <p:ext uri="{BB962C8B-B14F-4D97-AF65-F5344CB8AC3E}">
        <p14:creationId xmlns:p14="http://schemas.microsoft.com/office/powerpoint/2010/main" val="2500803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69</a:t>
            </a:fld>
            <a:endParaRPr lang="zh-TW" altLang="en-US"/>
          </a:p>
        </p:txBody>
      </p:sp>
      <p:sp>
        <p:nvSpPr>
          <p:cNvPr id="4" name="內容版面配置區 3"/>
          <p:cNvSpPr>
            <a:spLocks noGrp="1"/>
          </p:cNvSpPr>
          <p:nvPr>
            <p:ph sz="quarter" idx="1"/>
          </p:nvPr>
        </p:nvSpPr>
        <p:spPr/>
        <p:txBody>
          <a:bodyPr/>
          <a:lstStyle/>
          <a:p>
            <a:r>
              <a:rPr lang="zh-TW" altLang="zh-TW" dirty="0"/>
              <a:t>套用</a:t>
            </a:r>
            <a:r>
              <a:rPr lang="en-US" altLang="zh-TW" dirty="0"/>
              <a:t>Bootstrap</a:t>
            </a:r>
            <a:r>
              <a:rPr lang="zh-TW" altLang="zh-TW" dirty="0"/>
              <a:t>後的結果</a:t>
            </a:r>
            <a:endParaRPr lang="zh-TW" altLang="en-US" dirty="0"/>
          </a:p>
        </p:txBody>
      </p:sp>
      <p:pic>
        <p:nvPicPr>
          <p:cNvPr id="7" name="圖片 6" descr="一張含有 文字, 螢幕擷取畫面, 陳列, 軟體 的圖片&#10;&#10;自動產生的描述">
            <a:extLst>
              <a:ext uri="{FF2B5EF4-FFF2-40B4-BE49-F238E27FC236}">
                <a16:creationId xmlns:a16="http://schemas.microsoft.com/office/drawing/2014/main" id="{85CF8880-24DD-E3B5-0727-A0E7CE2FB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85" y="2126069"/>
            <a:ext cx="8244408" cy="4032330"/>
          </a:xfrm>
          <a:prstGeom prst="rect">
            <a:avLst/>
          </a:prstGeom>
        </p:spPr>
      </p:pic>
    </p:spTree>
    <p:extLst>
      <p:ext uri="{BB962C8B-B14F-4D97-AF65-F5344CB8AC3E}">
        <p14:creationId xmlns:p14="http://schemas.microsoft.com/office/powerpoint/2010/main" val="327516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產生第一個網站框架</a:t>
            </a:r>
          </a:p>
        </p:txBody>
      </p:sp>
      <p:sp>
        <p:nvSpPr>
          <p:cNvPr id="3" name="內容版面配置區 2"/>
          <p:cNvSpPr>
            <a:spLocks noGrp="1"/>
          </p:cNvSpPr>
          <p:nvPr>
            <p:ph sz="quarter" idx="1"/>
          </p:nvPr>
        </p:nvSpPr>
        <p:spPr>
          <a:xfrm>
            <a:off x="301752" y="1527048"/>
            <a:ext cx="8534400" cy="5214320"/>
          </a:xfrm>
        </p:spPr>
        <p:txBody>
          <a:bodyPr>
            <a:normAutofit/>
          </a:bodyPr>
          <a:lstStyle/>
          <a:p>
            <a:r>
              <a:rPr lang="zh-TW" altLang="zh-TW" sz="1800" dirty="0"/>
              <a:t>執行以下</a:t>
            </a:r>
            <a:r>
              <a:rPr lang="zh-TW" altLang="zh-TW" sz="1800"/>
              <a:t>指令測試</a:t>
            </a:r>
            <a:r>
              <a:rPr lang="zh-TW" altLang="en-US" sz="1800"/>
              <a:t>網站</a:t>
            </a:r>
            <a:r>
              <a:rPr lang="zh-TW" altLang="zh-TW" sz="1800"/>
              <a:t>（</a:t>
            </a:r>
            <a:r>
              <a:rPr lang="zh-TW" altLang="en-US" sz="1800"/>
              <a:t>可以先</a:t>
            </a:r>
            <a:r>
              <a:rPr lang="zh-TW" altLang="zh-TW" sz="1800"/>
              <a:t>在</a:t>
            </a:r>
            <a:r>
              <a:rPr lang="en-US" altLang="zh-TW" sz="1800" dirty="0" err="1"/>
              <a:t>mblog</a:t>
            </a:r>
            <a:r>
              <a:rPr lang="zh-TW" altLang="zh-TW" sz="1800" dirty="0"/>
              <a:t>資料夾內的</a:t>
            </a:r>
            <a:r>
              <a:rPr lang="en-US" altLang="zh-TW" sz="1800" dirty="0" err="1"/>
              <a:t>mblog</a:t>
            </a:r>
            <a:r>
              <a:rPr lang="zh-TW" altLang="zh-TW" sz="1800" dirty="0"/>
              <a:t>資料夾裡，</a:t>
            </a:r>
            <a:r>
              <a:rPr lang="zh-TW" altLang="zh-TW" sz="1800"/>
              <a:t>開啟</a:t>
            </a:r>
            <a:r>
              <a:rPr lang="en-US" altLang="zh-TW" sz="1800"/>
              <a:t>settings.py</a:t>
            </a:r>
            <a:r>
              <a:rPr lang="zh-TW" altLang="zh-TW" sz="1800"/>
              <a:t>設定</a:t>
            </a:r>
            <a:r>
              <a:rPr lang="en-US" altLang="zh-TW" sz="1800"/>
              <a:t>ALLOWED</a:t>
            </a:r>
            <a:r>
              <a:rPr lang="en-US" altLang="zh-TW" sz="1800" dirty="0"/>
              <a:t>_HOSTS </a:t>
            </a:r>
            <a:r>
              <a:rPr lang="en-US" altLang="zh-TW" sz="1800"/>
              <a:t>= ['*']</a:t>
            </a:r>
            <a:r>
              <a:rPr lang="zh-TW" altLang="zh-TW" sz="1800" dirty="0"/>
              <a:t>）：</a:t>
            </a:r>
            <a:endParaRPr lang="en-US" altLang="zh-TW" sz="1800" dirty="0"/>
          </a:p>
          <a:p>
            <a:pPr marL="274320" lvl="1" indent="0">
              <a:buNone/>
            </a:pPr>
            <a:r>
              <a:rPr lang="en-US" altLang="zh-TW" sz="1500"/>
              <a:t>cd </a:t>
            </a:r>
            <a:r>
              <a:rPr lang="en-US" altLang="zh-TW" sz="1500" dirty="0" err="1"/>
              <a:t>mblog</a:t>
            </a:r>
            <a:endParaRPr lang="en-US" altLang="zh-TW" sz="1500" dirty="0"/>
          </a:p>
          <a:p>
            <a:pPr marL="274320" lvl="1" indent="0">
              <a:buNone/>
            </a:pPr>
            <a:r>
              <a:rPr lang="en-US" altLang="zh-TW" sz="1500"/>
              <a:t>python </a:t>
            </a:r>
            <a:r>
              <a:rPr lang="en-US" altLang="zh-TW" sz="1500" dirty="0"/>
              <a:t>manage.</a:t>
            </a:r>
            <a:r>
              <a:rPr lang="en-US" altLang="zh-TW" sz="1500"/>
              <a:t>py runserver</a:t>
            </a:r>
          </a:p>
          <a:p>
            <a:r>
              <a:rPr lang="zh-TW" altLang="en-US" sz="2000"/>
              <a:t>將會看到以下訊息：</a:t>
            </a:r>
            <a:endParaRPr lang="en-US" altLang="zh-TW" sz="2000"/>
          </a:p>
          <a:p>
            <a:pPr marL="274320" lvl="1" indent="0">
              <a:buNone/>
            </a:pPr>
            <a:r>
              <a:rPr lang="en-US" altLang="zh-TW" sz="1500"/>
              <a:t>Performing system checks...</a:t>
            </a:r>
          </a:p>
          <a:p>
            <a:pPr marL="274320" lvl="1" indent="0">
              <a:buNone/>
            </a:pPr>
            <a:r>
              <a:rPr lang="en-US" altLang="zh-TW" sz="1500"/>
              <a:t>System </a:t>
            </a:r>
            <a:r>
              <a:rPr lang="en-US" altLang="zh-TW" sz="1500" dirty="0"/>
              <a:t>check identified no issues (0 silenced).</a:t>
            </a:r>
          </a:p>
          <a:p>
            <a:pPr marL="274320" lvl="1" indent="0">
              <a:buNone/>
            </a:pPr>
            <a:r>
              <a:rPr lang="en-US" altLang="zh-TW" sz="1500"/>
              <a:t>You </a:t>
            </a:r>
            <a:r>
              <a:rPr lang="en-US" altLang="zh-TW" sz="1500" dirty="0"/>
              <a:t>have unapplied migrations; your app may not work properly until they are applied.</a:t>
            </a:r>
          </a:p>
          <a:p>
            <a:pPr marL="274320" lvl="1" indent="0">
              <a:buNone/>
            </a:pPr>
            <a:r>
              <a:rPr lang="en-US" altLang="zh-TW" sz="1500" dirty="0"/>
              <a:t>Run 'python manage.py migrate' to apply them.</a:t>
            </a:r>
          </a:p>
          <a:p>
            <a:pPr marL="274320" lvl="1" indent="0">
              <a:buNone/>
            </a:pPr>
            <a:endParaRPr lang="en-US" altLang="zh-TW" sz="1500" dirty="0"/>
          </a:p>
          <a:p>
            <a:pPr marL="274320" lvl="1" indent="0">
              <a:buNone/>
            </a:pPr>
            <a:r>
              <a:rPr lang="en-US" altLang="zh-TW" sz="1500" dirty="0"/>
              <a:t>December 11</a:t>
            </a:r>
            <a:r>
              <a:rPr lang="en-US" altLang="zh-TW" sz="1500"/>
              <a:t>, 2022 </a:t>
            </a:r>
            <a:r>
              <a:rPr lang="en-US" altLang="zh-TW" sz="1500" dirty="0"/>
              <a:t>- 02:43:34 </a:t>
            </a:r>
          </a:p>
          <a:p>
            <a:pPr marL="274320" lvl="1" indent="0">
              <a:buNone/>
            </a:pPr>
            <a:r>
              <a:rPr lang="en-US" altLang="zh-TW" sz="1500" dirty="0"/>
              <a:t>Django version 2.0, using settings '</a:t>
            </a:r>
            <a:r>
              <a:rPr lang="en-US" altLang="zh-TW" sz="1500" dirty="0" err="1"/>
              <a:t>mblog.settings</a:t>
            </a:r>
            <a:r>
              <a:rPr lang="en-US" altLang="zh-TW" sz="1500" dirty="0"/>
              <a:t>' </a:t>
            </a:r>
          </a:p>
          <a:p>
            <a:pPr marL="274320" lvl="1" indent="0">
              <a:buNone/>
            </a:pPr>
            <a:r>
              <a:rPr lang="en-US" altLang="zh-TW" sz="1500" dirty="0"/>
              <a:t>Starting development server at http</a:t>
            </a:r>
            <a:r>
              <a:rPr lang="en-US" altLang="zh-TW" sz="1500"/>
              <a:t>://127.0.0.1:8000</a:t>
            </a:r>
            <a:r>
              <a:rPr lang="en-US" altLang="zh-TW" sz="1500" dirty="0"/>
              <a:t>/</a:t>
            </a:r>
          </a:p>
          <a:p>
            <a:pPr marL="274320" lvl="1" indent="0">
              <a:buNone/>
            </a:pPr>
            <a:r>
              <a:rPr lang="en-US" altLang="zh-TW" sz="1500" dirty="0"/>
              <a:t>Quit the server with CONTROL-C.</a:t>
            </a:r>
          </a:p>
        </p:txBody>
      </p:sp>
      <p:sp>
        <p:nvSpPr>
          <p:cNvPr id="5" name="投影片編號版面配置區 4"/>
          <p:cNvSpPr>
            <a:spLocks noGrp="1"/>
          </p:cNvSpPr>
          <p:nvPr>
            <p:ph type="sldNum" sz="quarter" idx="12"/>
          </p:nvPr>
        </p:nvSpPr>
        <p:spPr/>
        <p:txBody>
          <a:bodyPr/>
          <a:lstStyle/>
          <a:p>
            <a:fld id="{369E457D-EE12-4164-8E32-9DDD40A95892}" type="slidenum">
              <a:rPr lang="zh-TW" altLang="en-US" smtClean="0"/>
              <a:pPr/>
              <a:t>7</a:t>
            </a:fld>
            <a:endParaRPr lang="zh-TW" altLang="en-US"/>
          </a:p>
        </p:txBody>
      </p:sp>
    </p:spTree>
    <p:extLst>
      <p:ext uri="{BB962C8B-B14F-4D97-AF65-F5344CB8AC3E}">
        <p14:creationId xmlns:p14="http://schemas.microsoft.com/office/powerpoint/2010/main" val="13920439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70</a:t>
            </a:fld>
            <a:endParaRPr lang="zh-TW" altLang="en-US"/>
          </a:p>
        </p:txBody>
      </p:sp>
      <p:sp>
        <p:nvSpPr>
          <p:cNvPr id="4" name="內容版面配置區 3"/>
          <p:cNvSpPr>
            <a:spLocks noGrp="1"/>
          </p:cNvSpPr>
          <p:nvPr>
            <p:ph sz="quarter" idx="1"/>
          </p:nvPr>
        </p:nvSpPr>
        <p:spPr/>
        <p:txBody>
          <a:bodyPr/>
          <a:lstStyle/>
          <a:p>
            <a:r>
              <a:rPr lang="zh-TW" altLang="zh-TW" dirty="0"/>
              <a:t>使用</a:t>
            </a:r>
            <a:r>
              <a:rPr lang="en-US" altLang="zh-TW" dirty="0"/>
              <a:t>Bootstrap</a:t>
            </a:r>
            <a:r>
              <a:rPr lang="zh-TW" altLang="zh-TW" dirty="0"/>
              <a:t>為網站建立側邊欄</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583668" y="2110612"/>
            <a:ext cx="5976664" cy="4414731"/>
          </a:xfrm>
          <a:prstGeom prst="rect">
            <a:avLst/>
          </a:prstGeom>
        </p:spPr>
      </p:pic>
    </p:spTree>
    <p:extLst>
      <p:ext uri="{BB962C8B-B14F-4D97-AF65-F5344CB8AC3E}">
        <p14:creationId xmlns:p14="http://schemas.microsoft.com/office/powerpoint/2010/main" val="15793556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圖形檔的應用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71</a:t>
            </a:fld>
            <a:endParaRPr lang="zh-TW" altLang="en-US"/>
          </a:p>
        </p:txBody>
      </p:sp>
      <p:sp>
        <p:nvSpPr>
          <p:cNvPr id="4" name="內容版面配置區 3"/>
          <p:cNvSpPr>
            <a:spLocks noGrp="1"/>
          </p:cNvSpPr>
          <p:nvPr>
            <p:ph sz="quarter" idx="1"/>
          </p:nvPr>
        </p:nvSpPr>
        <p:spPr>
          <a:xfrm>
            <a:off x="301752" y="1527048"/>
            <a:ext cx="8534400" cy="5142312"/>
          </a:xfrm>
        </p:spPr>
        <p:txBody>
          <a:bodyPr>
            <a:normAutofit fontScale="92500"/>
          </a:bodyPr>
          <a:lstStyle/>
          <a:p>
            <a:r>
              <a:rPr lang="zh-TW" altLang="zh-TW" dirty="0"/>
              <a:t>圖形檔大部份會被放置在</a:t>
            </a:r>
            <a:r>
              <a:rPr lang="en-US" altLang="zh-TW" dirty="0"/>
              <a:t>image</a:t>
            </a:r>
            <a:r>
              <a:rPr lang="zh-TW" altLang="zh-TW" dirty="0"/>
              <a:t>資料夾下，而</a:t>
            </a:r>
            <a:r>
              <a:rPr lang="en-US" altLang="zh-TW" dirty="0"/>
              <a:t>.</a:t>
            </a:r>
            <a:r>
              <a:rPr lang="en-US" altLang="zh-TW" dirty="0" err="1"/>
              <a:t>css</a:t>
            </a:r>
            <a:r>
              <a:rPr lang="zh-TW" altLang="zh-TW" dirty="0"/>
              <a:t>和</a:t>
            </a:r>
            <a:r>
              <a:rPr lang="en-US" altLang="zh-TW" dirty="0"/>
              <a:t>.</a:t>
            </a:r>
            <a:r>
              <a:rPr lang="en-US" altLang="zh-TW" dirty="0" err="1"/>
              <a:t>js</a:t>
            </a:r>
            <a:r>
              <a:rPr lang="zh-TW" altLang="zh-TW" dirty="0"/>
              <a:t>檔案則會被放在</a:t>
            </a:r>
            <a:r>
              <a:rPr lang="en-US" altLang="zh-TW" dirty="0" err="1"/>
              <a:t>css</a:t>
            </a:r>
            <a:r>
              <a:rPr lang="zh-TW" altLang="zh-TW" dirty="0"/>
              <a:t>和</a:t>
            </a:r>
            <a:r>
              <a:rPr lang="en-US" altLang="zh-TW" dirty="0" err="1"/>
              <a:t>js</a:t>
            </a:r>
            <a:r>
              <a:rPr lang="zh-TW" altLang="zh-TW" dirty="0"/>
              <a:t>資料夾下</a:t>
            </a:r>
            <a:endParaRPr lang="en-US" altLang="zh-TW" dirty="0"/>
          </a:p>
          <a:p>
            <a:r>
              <a:rPr lang="en-US" altLang="zh-TW" dirty="0"/>
              <a:t>Django</a:t>
            </a:r>
            <a:r>
              <a:rPr lang="zh-TW" altLang="zh-TW" dirty="0"/>
              <a:t>把這一類型的檔案統稱為</a:t>
            </a:r>
            <a:r>
              <a:rPr lang="en-US" altLang="zh-TW" dirty="0"/>
              <a:t>static files</a:t>
            </a:r>
            <a:r>
              <a:rPr lang="zh-TW" altLang="zh-TW" dirty="0"/>
              <a:t>（靜態檔案）</a:t>
            </a:r>
            <a:endParaRPr lang="en-US" altLang="zh-TW" dirty="0"/>
          </a:p>
          <a:p>
            <a:r>
              <a:rPr lang="zh-TW" altLang="zh-TW" dirty="0"/>
              <a:t>統一把這些檔案（</a:t>
            </a:r>
            <a:r>
              <a:rPr lang="en-US" altLang="zh-TW" dirty="0"/>
              <a:t>.</a:t>
            </a:r>
            <a:r>
              <a:rPr lang="en-US" altLang="zh-TW" dirty="0" err="1"/>
              <a:t>js</a:t>
            </a:r>
            <a:r>
              <a:rPr lang="en-US" altLang="zh-TW" dirty="0"/>
              <a:t>, .</a:t>
            </a:r>
            <a:r>
              <a:rPr lang="en-US" altLang="zh-TW" dirty="0" err="1"/>
              <a:t>css</a:t>
            </a:r>
            <a:r>
              <a:rPr lang="en-US" altLang="zh-TW" dirty="0"/>
              <a:t>, .jpg, .</a:t>
            </a:r>
            <a:r>
              <a:rPr lang="en-US" altLang="zh-TW" dirty="0" err="1"/>
              <a:t>png</a:t>
            </a:r>
            <a:r>
              <a:rPr lang="zh-TW" altLang="zh-TW" dirty="0"/>
              <a:t>等等）都放在</a:t>
            </a:r>
            <a:r>
              <a:rPr lang="en-US" altLang="zh-TW" dirty="0"/>
              <a:t>static</a:t>
            </a:r>
            <a:r>
              <a:rPr lang="zh-TW" altLang="zh-TW" dirty="0"/>
              <a:t>的資料夾之下，然後</a:t>
            </a:r>
            <a:r>
              <a:rPr lang="en-US" altLang="zh-TW" dirty="0"/>
              <a:t>.</a:t>
            </a:r>
            <a:r>
              <a:rPr lang="en-US" altLang="zh-TW" dirty="0" err="1"/>
              <a:t>js</a:t>
            </a:r>
            <a:r>
              <a:rPr lang="zh-TW" altLang="zh-TW" dirty="0"/>
              <a:t>放在</a:t>
            </a:r>
            <a:r>
              <a:rPr lang="en-US" altLang="zh-TW" dirty="0" err="1"/>
              <a:t>js</a:t>
            </a:r>
            <a:r>
              <a:rPr lang="zh-TW" altLang="zh-TW" dirty="0"/>
              <a:t>子目錄，</a:t>
            </a:r>
            <a:r>
              <a:rPr lang="en-US" altLang="zh-TW" dirty="0"/>
              <a:t>.</a:t>
            </a:r>
            <a:r>
              <a:rPr lang="en-US" altLang="zh-TW" dirty="0" err="1"/>
              <a:t>css</a:t>
            </a:r>
            <a:r>
              <a:rPr lang="zh-TW" altLang="zh-TW" dirty="0"/>
              <a:t>放在</a:t>
            </a:r>
            <a:r>
              <a:rPr lang="en-US" altLang="zh-TW" dirty="0" err="1"/>
              <a:t>css</a:t>
            </a:r>
            <a:r>
              <a:rPr lang="zh-TW" altLang="zh-TW" dirty="0"/>
              <a:t>子目錄，而圖形檔則都放在</a:t>
            </a:r>
            <a:r>
              <a:rPr lang="en-US" altLang="zh-TW" dirty="0"/>
              <a:t>images</a:t>
            </a:r>
            <a:r>
              <a:rPr lang="zh-TW" altLang="zh-TW" dirty="0"/>
              <a:t>子目錄中</a:t>
            </a:r>
            <a:endParaRPr lang="en-US" altLang="zh-TW" dirty="0"/>
          </a:p>
          <a:p>
            <a:r>
              <a:rPr lang="zh-TW" altLang="zh-TW" dirty="0"/>
              <a:t>在</a:t>
            </a:r>
            <a:r>
              <a:rPr lang="en-US" altLang="zh-TW" dirty="0"/>
              <a:t>settings.py</a:t>
            </a:r>
            <a:r>
              <a:rPr lang="zh-TW" altLang="zh-TW" dirty="0"/>
              <a:t>中，就要加入如下所示的設定：</a:t>
            </a:r>
          </a:p>
          <a:p>
            <a:pPr marL="274320" lvl="1" indent="0">
              <a:buNone/>
            </a:pPr>
            <a:r>
              <a:rPr lang="en-US" altLang="zh-TW"/>
              <a:t>STATIC_ROOT = BASE_DIR / 'staticfiles'</a:t>
            </a:r>
          </a:p>
          <a:p>
            <a:pPr marL="274320" lvl="1" indent="0">
              <a:buNone/>
            </a:pPr>
            <a:r>
              <a:rPr lang="en-US" altLang="zh-TW"/>
              <a:t>STATICFILES_DIRS = (</a:t>
            </a:r>
          </a:p>
          <a:p>
            <a:pPr marL="274320" lvl="1" indent="0">
              <a:buNone/>
            </a:pPr>
            <a:r>
              <a:rPr lang="en-US" altLang="zh-TW"/>
              <a:t>    BASE_DIR / 'static',</a:t>
            </a:r>
          </a:p>
          <a:p>
            <a:pPr marL="274320" lvl="1" indent="0">
              <a:buNone/>
            </a:pPr>
            <a:r>
              <a:rPr lang="en-US" altLang="zh-TW"/>
              <a:t>)</a:t>
            </a:r>
          </a:p>
          <a:p>
            <a:pPr marL="274320" lvl="1" indent="0">
              <a:buNone/>
            </a:pPr>
            <a:r>
              <a:rPr lang="en-US" altLang="zh-TW"/>
              <a:t>STATIC_URL = '/static/'</a:t>
            </a:r>
            <a:endParaRPr lang="zh-TW" altLang="en-US" dirty="0"/>
          </a:p>
        </p:txBody>
      </p:sp>
    </p:spTree>
    <p:extLst>
      <p:ext uri="{BB962C8B-B14F-4D97-AF65-F5344CB8AC3E}">
        <p14:creationId xmlns:p14="http://schemas.microsoft.com/office/powerpoint/2010/main" val="907534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圖形檔的應用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72</a:t>
            </a:fld>
            <a:endParaRPr lang="zh-TW" altLang="en-US"/>
          </a:p>
        </p:txBody>
      </p:sp>
      <p:sp>
        <p:nvSpPr>
          <p:cNvPr id="4" name="內容版面配置區 3"/>
          <p:cNvSpPr>
            <a:spLocks noGrp="1"/>
          </p:cNvSpPr>
          <p:nvPr>
            <p:ph sz="quarter" idx="1"/>
          </p:nvPr>
        </p:nvSpPr>
        <p:spPr/>
        <p:txBody>
          <a:bodyPr/>
          <a:lstStyle/>
          <a:p>
            <a:r>
              <a:rPr lang="en-US" altLang="zh-TW" dirty="0"/>
              <a:t>header.html</a:t>
            </a:r>
            <a:r>
              <a:rPr lang="zh-TW" altLang="zh-TW" dirty="0"/>
              <a:t>中加入對於圖形檔的存取操作</a:t>
            </a:r>
            <a:endParaRPr lang="en-US" altLang="zh-TW" dirty="0"/>
          </a:p>
          <a:p>
            <a:pPr lvl="1"/>
            <a:r>
              <a:rPr lang="en-US" altLang="zh-TW" dirty="0"/>
              <a:t>&lt;!-- header.html --&gt;</a:t>
            </a:r>
          </a:p>
          <a:p>
            <a:pPr lvl="1"/>
            <a:r>
              <a:rPr lang="en-US" altLang="zh-TW" dirty="0">
                <a:solidFill>
                  <a:srgbClr val="FF0000"/>
                </a:solidFill>
              </a:rPr>
              <a:t>{% load static %}</a:t>
            </a:r>
          </a:p>
          <a:p>
            <a:pPr lvl="1"/>
            <a:r>
              <a:rPr lang="en-US" altLang="zh-TW" dirty="0"/>
              <a:t>&lt;div class='well'&gt;</a:t>
            </a:r>
          </a:p>
          <a:p>
            <a:pPr lvl="1"/>
            <a:r>
              <a:rPr lang="en-US" altLang="zh-TW" dirty="0"/>
              <a:t>    &lt;</a:t>
            </a:r>
            <a:r>
              <a:rPr lang="en-US" altLang="zh-TW" dirty="0" err="1"/>
              <a:t>img</a:t>
            </a:r>
            <a:r>
              <a:rPr lang="en-US" altLang="zh-TW" dirty="0"/>
              <a:t> </a:t>
            </a:r>
            <a:r>
              <a:rPr lang="en-US" altLang="zh-TW" dirty="0" err="1"/>
              <a:t>src</a:t>
            </a:r>
            <a:r>
              <a:rPr lang="en-US" altLang="zh-TW" dirty="0"/>
              <a:t>="</a:t>
            </a:r>
            <a:r>
              <a:rPr lang="en-US" altLang="zh-TW" dirty="0">
                <a:solidFill>
                  <a:srgbClr val="FF0000"/>
                </a:solidFill>
              </a:rPr>
              <a:t>{%</a:t>
            </a:r>
            <a:r>
              <a:rPr lang="en-US" altLang="zh-TW" dirty="0"/>
              <a:t> </a:t>
            </a:r>
            <a:r>
              <a:rPr lang="en-US" altLang="zh-TW" dirty="0">
                <a:solidFill>
                  <a:srgbClr val="FF0000"/>
                </a:solidFill>
              </a:rPr>
              <a:t>static "images/logo.png" %}</a:t>
            </a:r>
            <a:r>
              <a:rPr lang="en-US" altLang="zh-TW" dirty="0"/>
              <a:t>"&gt;</a:t>
            </a:r>
          </a:p>
          <a:p>
            <a:pPr lvl="1"/>
            <a:r>
              <a:rPr lang="en-US" altLang="zh-TW" dirty="0"/>
              <a:t>&lt;/div&gt;</a:t>
            </a:r>
          </a:p>
          <a:p>
            <a:pPr lvl="1"/>
            <a:endParaRPr lang="zh-TW" altLang="en-US" dirty="0"/>
          </a:p>
        </p:txBody>
      </p:sp>
    </p:spTree>
    <p:extLst>
      <p:ext uri="{BB962C8B-B14F-4D97-AF65-F5344CB8AC3E}">
        <p14:creationId xmlns:p14="http://schemas.microsoft.com/office/powerpoint/2010/main" val="295999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圖形檔的應用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73</a:t>
            </a:fld>
            <a:endParaRPr lang="zh-TW" altLang="en-US"/>
          </a:p>
        </p:txBody>
      </p:sp>
      <p:sp>
        <p:nvSpPr>
          <p:cNvPr id="4" name="內容版面配置區 3"/>
          <p:cNvSpPr>
            <a:spLocks noGrp="1"/>
          </p:cNvSpPr>
          <p:nvPr>
            <p:ph sz="quarter" idx="1"/>
          </p:nvPr>
        </p:nvSpPr>
        <p:spPr/>
        <p:txBody>
          <a:bodyPr/>
          <a:lstStyle/>
          <a:p>
            <a:r>
              <a:rPr lang="zh-TW" altLang="zh-TW" dirty="0"/>
              <a:t>使用圖形檔當做是網站</a:t>
            </a:r>
            <a:r>
              <a:rPr lang="en-US" altLang="zh-TW" dirty="0"/>
              <a:t>Logo</a:t>
            </a:r>
            <a:r>
              <a:rPr lang="zh-TW" altLang="zh-TW" dirty="0"/>
              <a:t>的示範頁面</a:t>
            </a:r>
            <a:endParaRPr lang="zh-TW" altLang="en-US" dirty="0"/>
          </a:p>
        </p:txBody>
      </p:sp>
      <p:pic>
        <p:nvPicPr>
          <p:cNvPr id="5" name="圖片 4" descr="2-20.png"/>
          <p:cNvPicPr/>
          <p:nvPr/>
        </p:nvPicPr>
        <p:blipFill>
          <a:blip r:embed="rId2"/>
          <a:stretch>
            <a:fillRect/>
          </a:stretch>
        </p:blipFill>
        <p:spPr>
          <a:xfrm>
            <a:off x="2015716" y="2038809"/>
            <a:ext cx="5112568" cy="4599735"/>
          </a:xfrm>
          <a:prstGeom prst="rect">
            <a:avLst/>
          </a:prstGeom>
        </p:spPr>
      </p:pic>
    </p:spTree>
    <p:extLst>
      <p:ext uri="{BB962C8B-B14F-4D97-AF65-F5344CB8AC3E}">
        <p14:creationId xmlns:p14="http://schemas.microsoft.com/office/powerpoint/2010/main" val="1413365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在主網頁顯示文章摘要</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74</a:t>
            </a:fld>
            <a:endParaRPr lang="zh-TW" altLang="en-US"/>
          </a:p>
        </p:txBody>
      </p:sp>
      <p:sp>
        <p:nvSpPr>
          <p:cNvPr id="4" name="內容版面配置區 3"/>
          <p:cNvSpPr>
            <a:spLocks noGrp="1"/>
          </p:cNvSpPr>
          <p:nvPr>
            <p:ph sz="quarter" idx="1"/>
          </p:nvPr>
        </p:nvSpPr>
        <p:spPr/>
        <p:txBody>
          <a:bodyPr/>
          <a:lstStyle/>
          <a:p>
            <a:r>
              <a:rPr lang="en-US" altLang="zh-TW" dirty="0"/>
              <a:t>Template filter</a:t>
            </a:r>
          </a:p>
          <a:p>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43205019"/>
              </p:ext>
            </p:extLst>
          </p:nvPr>
        </p:nvGraphicFramePr>
        <p:xfrm>
          <a:off x="531712" y="2048232"/>
          <a:ext cx="8080576" cy="4405108"/>
        </p:xfrm>
        <a:graphic>
          <a:graphicData uri="http://schemas.openxmlformats.org/drawingml/2006/table">
            <a:tbl>
              <a:tblPr firstRow="1" firstCol="1" bandRow="1">
                <a:tableStyleId>{5C22544A-7EE6-4342-B048-85BDC9FD1C3A}</a:tableStyleId>
              </a:tblPr>
              <a:tblGrid>
                <a:gridCol w="1390386">
                  <a:extLst>
                    <a:ext uri="{9D8B030D-6E8A-4147-A177-3AD203B41FA5}">
                      <a16:colId xmlns:a16="http://schemas.microsoft.com/office/drawing/2014/main" val="20000"/>
                    </a:ext>
                  </a:extLst>
                </a:gridCol>
                <a:gridCol w="2953320">
                  <a:extLst>
                    <a:ext uri="{9D8B030D-6E8A-4147-A177-3AD203B41FA5}">
                      <a16:colId xmlns:a16="http://schemas.microsoft.com/office/drawing/2014/main" val="20001"/>
                    </a:ext>
                  </a:extLst>
                </a:gridCol>
                <a:gridCol w="3736870">
                  <a:extLst>
                    <a:ext uri="{9D8B030D-6E8A-4147-A177-3AD203B41FA5}">
                      <a16:colId xmlns:a16="http://schemas.microsoft.com/office/drawing/2014/main" val="20002"/>
                    </a:ext>
                  </a:extLst>
                </a:gridCol>
              </a:tblGrid>
              <a:tr h="259124">
                <a:tc>
                  <a:txBody>
                    <a:bodyPr/>
                    <a:lstStyle/>
                    <a:p>
                      <a:pPr algn="just">
                        <a:spcBef>
                          <a:spcPts val="600"/>
                        </a:spcBef>
                        <a:spcAft>
                          <a:spcPts val="600"/>
                        </a:spcAft>
                      </a:pPr>
                      <a:r>
                        <a:rPr lang="zh-TW" sz="1200" kern="100">
                          <a:effectLst/>
                        </a:rPr>
                        <a:t>名稱</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用途</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示例</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9124">
                <a:tc>
                  <a:txBody>
                    <a:bodyPr/>
                    <a:lstStyle/>
                    <a:p>
                      <a:pPr algn="just">
                        <a:spcBef>
                          <a:spcPts val="600"/>
                        </a:spcBef>
                        <a:spcAft>
                          <a:spcPts val="600"/>
                        </a:spcAft>
                      </a:pPr>
                      <a:r>
                        <a:rPr lang="en-US" sz="1200" kern="100">
                          <a:effectLst/>
                        </a:rPr>
                        <a:t>capfirst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把第一個字母改為大寫</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capfirst}}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9124">
                <a:tc>
                  <a:txBody>
                    <a:bodyPr/>
                    <a:lstStyle/>
                    <a:p>
                      <a:pPr algn="just">
                        <a:spcBef>
                          <a:spcPts val="600"/>
                        </a:spcBef>
                        <a:spcAft>
                          <a:spcPts val="600"/>
                        </a:spcAft>
                      </a:pPr>
                      <a:r>
                        <a:rPr lang="en-US" sz="1200" kern="100">
                          <a:effectLst/>
                        </a:rPr>
                        <a:t>center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把字串的內容置中</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center:”12”}}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59124">
                <a:tc>
                  <a:txBody>
                    <a:bodyPr/>
                    <a:lstStyle/>
                    <a:p>
                      <a:pPr algn="just">
                        <a:spcBef>
                          <a:spcPts val="600"/>
                        </a:spcBef>
                        <a:spcAft>
                          <a:spcPts val="600"/>
                        </a:spcAft>
                      </a:pPr>
                      <a:r>
                        <a:rPr lang="en-US" sz="1200" kern="100">
                          <a:effectLst/>
                        </a:rPr>
                        <a:t>cut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把字串中指定的字元移除</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cut:”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9124">
                <a:tc>
                  <a:txBody>
                    <a:bodyPr/>
                    <a:lstStyle/>
                    <a:p>
                      <a:pPr algn="just">
                        <a:spcBef>
                          <a:spcPts val="600"/>
                        </a:spcBef>
                        <a:spcAft>
                          <a:spcPts val="600"/>
                        </a:spcAft>
                      </a:pPr>
                      <a:r>
                        <a:rPr lang="en-US" sz="1200" kern="100">
                          <a:effectLst/>
                        </a:rPr>
                        <a:t>date</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指定日期時間的輸出格式</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date:”d M Y”}}</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18248">
                <a:tc>
                  <a:txBody>
                    <a:bodyPr/>
                    <a:lstStyle/>
                    <a:p>
                      <a:pPr algn="just">
                        <a:spcBef>
                          <a:spcPts val="600"/>
                        </a:spcBef>
                        <a:spcAft>
                          <a:spcPts val="600"/>
                        </a:spcAft>
                      </a:pPr>
                      <a:r>
                        <a:rPr lang="en-US" sz="1200" kern="100">
                          <a:effectLst/>
                        </a:rPr>
                        <a:t>linebreaksbr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置換</a:t>
                      </a:r>
                      <a:r>
                        <a:rPr lang="en-US" sz="1200" kern="100">
                          <a:effectLst/>
                        </a:rPr>
                        <a:t>\n</a:t>
                      </a:r>
                      <a:r>
                        <a:rPr lang="zh-TW" sz="1200" kern="100">
                          <a:effectLst/>
                        </a:rPr>
                        <a:t>成為</a:t>
                      </a:r>
                      <a:r>
                        <a:rPr lang="en-US" sz="1200" kern="100">
                          <a:effectLst/>
                        </a:rPr>
                        <a:t>&lt;br /&gt;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linebreaksbr}}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518248">
                <a:tc>
                  <a:txBody>
                    <a:bodyPr/>
                    <a:lstStyle/>
                    <a:p>
                      <a:pPr algn="just">
                        <a:spcBef>
                          <a:spcPts val="600"/>
                        </a:spcBef>
                        <a:spcAft>
                          <a:spcPts val="600"/>
                        </a:spcAft>
                      </a:pPr>
                      <a:r>
                        <a:rPr lang="en-US" sz="1200" kern="100">
                          <a:effectLst/>
                        </a:rPr>
                        <a:t>linenumbers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dirty="0">
                          <a:effectLst/>
                        </a:rPr>
                        <a:t>為每一行字串加上行號</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linenumbers}}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59124">
                <a:tc>
                  <a:txBody>
                    <a:bodyPr/>
                    <a:lstStyle/>
                    <a:p>
                      <a:pPr algn="just">
                        <a:spcBef>
                          <a:spcPts val="600"/>
                        </a:spcBef>
                        <a:spcAft>
                          <a:spcPts val="600"/>
                        </a:spcAft>
                      </a:pPr>
                      <a:r>
                        <a:rPr lang="en-US" sz="1200" kern="100">
                          <a:effectLst/>
                        </a:rPr>
                        <a:t>lower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把字串轉換為小寫</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lower}}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518248">
                <a:tc>
                  <a:txBody>
                    <a:bodyPr/>
                    <a:lstStyle/>
                    <a:p>
                      <a:pPr algn="just">
                        <a:spcBef>
                          <a:spcPts val="600"/>
                        </a:spcBef>
                        <a:spcAft>
                          <a:spcPts val="600"/>
                        </a:spcAft>
                      </a:pPr>
                      <a:r>
                        <a:rPr lang="en-US" sz="1200" kern="100">
                          <a:effectLst/>
                        </a:rPr>
                        <a:t>random</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把前面的串列元素使用隨的方式任選一個輸出</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random}}</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59124">
                <a:tc>
                  <a:txBody>
                    <a:bodyPr/>
                    <a:lstStyle/>
                    <a:p>
                      <a:pPr algn="just">
                        <a:spcBef>
                          <a:spcPts val="600"/>
                        </a:spcBef>
                        <a:spcAft>
                          <a:spcPts val="600"/>
                        </a:spcAft>
                      </a:pPr>
                      <a:r>
                        <a:rPr lang="en-US" sz="1200" kern="100">
                          <a:effectLst/>
                        </a:rPr>
                        <a:t>striptags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把所有的</a:t>
                      </a:r>
                      <a:r>
                        <a:rPr lang="en-US" sz="1200" kern="100">
                          <a:effectLst/>
                        </a:rPr>
                        <a:t>HTML</a:t>
                      </a:r>
                      <a:r>
                        <a:rPr lang="zh-TW" sz="1200" kern="100">
                          <a:effectLst/>
                        </a:rPr>
                        <a:t>標記全部移除</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striptags}}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518248">
                <a:tc>
                  <a:txBody>
                    <a:bodyPr/>
                    <a:lstStyle/>
                    <a:p>
                      <a:pPr algn="just">
                        <a:spcBef>
                          <a:spcPts val="600"/>
                        </a:spcBef>
                        <a:spcAft>
                          <a:spcPts val="600"/>
                        </a:spcAft>
                      </a:pPr>
                      <a:r>
                        <a:rPr lang="en-US" sz="1200" kern="100">
                          <a:effectLst/>
                        </a:rPr>
                        <a:t>truncatechars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擷取指定字數的字元</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truncatechars:40}}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59124">
                <a:tc>
                  <a:txBody>
                    <a:bodyPr/>
                    <a:lstStyle/>
                    <a:p>
                      <a:pPr algn="just">
                        <a:spcBef>
                          <a:spcPts val="600"/>
                        </a:spcBef>
                        <a:spcAft>
                          <a:spcPts val="600"/>
                        </a:spcAft>
                      </a:pPr>
                      <a:r>
                        <a:rPr lang="en-US" sz="1200" kern="100">
                          <a:effectLst/>
                        </a:rPr>
                        <a:t>upper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把字串轉為大寫</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upper}}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259124">
                <a:tc>
                  <a:txBody>
                    <a:bodyPr/>
                    <a:lstStyle/>
                    <a:p>
                      <a:pPr algn="just">
                        <a:spcBef>
                          <a:spcPts val="600"/>
                        </a:spcBef>
                        <a:spcAft>
                          <a:spcPts val="600"/>
                        </a:spcAft>
                      </a:pPr>
                      <a:r>
                        <a:rPr lang="en-US" sz="1200" kern="100">
                          <a:effectLst/>
                        </a:rPr>
                        <a:t>wordcount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計算字數</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dirty="0">
                          <a:effectLst/>
                        </a:rPr>
                        <a:t>{{value | </a:t>
                      </a:r>
                      <a:r>
                        <a:rPr lang="en-US" sz="1200" kern="100" dirty="0" err="1">
                          <a:effectLst/>
                        </a:rPr>
                        <a:t>wordcount</a:t>
                      </a:r>
                      <a:r>
                        <a:rPr lang="en-US" sz="1200" kern="100" dirty="0">
                          <a:effectLst/>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444214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在主網頁顯示文章摘要</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75</a:t>
            </a:fld>
            <a:endParaRPr lang="zh-TW" altLang="en-US"/>
          </a:p>
        </p:txBody>
      </p:sp>
      <p:sp>
        <p:nvSpPr>
          <p:cNvPr id="4" name="內容版面配置區 3"/>
          <p:cNvSpPr>
            <a:spLocks noGrp="1"/>
          </p:cNvSpPr>
          <p:nvPr>
            <p:ph sz="quarter" idx="1"/>
          </p:nvPr>
        </p:nvSpPr>
        <p:spPr/>
        <p:txBody>
          <a:bodyPr>
            <a:normAutofit/>
          </a:bodyPr>
          <a:lstStyle/>
          <a:p>
            <a:r>
              <a:rPr lang="zh-TW" altLang="zh-TW" dirty="0"/>
              <a:t>使用</a:t>
            </a:r>
            <a:r>
              <a:rPr lang="en-US" altLang="zh-TW" dirty="0" err="1"/>
              <a:t>truncatechars</a:t>
            </a:r>
            <a:r>
              <a:rPr lang="zh-TW" altLang="en-US" dirty="0"/>
              <a:t>、</a:t>
            </a:r>
            <a:r>
              <a:rPr lang="en-US" altLang="zh-TW" dirty="0"/>
              <a:t>date filter</a:t>
            </a:r>
          </a:p>
          <a:p>
            <a:pPr marL="274320" lvl="1" indent="0">
              <a:buNone/>
            </a:pPr>
            <a:r>
              <a:rPr lang="en-US" altLang="zh-TW"/>
              <a:t>&lt;!-- index.html --&gt;</a:t>
            </a:r>
          </a:p>
          <a:p>
            <a:pPr marL="274320" lvl="1" indent="0">
              <a:buNone/>
            </a:pPr>
            <a:r>
              <a:rPr lang="en-US" altLang="zh-TW"/>
              <a:t>{% extends 'base.html' %}</a:t>
            </a:r>
          </a:p>
          <a:p>
            <a:pPr marL="274320" lvl="1" indent="0">
              <a:buNone/>
            </a:pPr>
            <a:r>
              <a:rPr lang="en-US" altLang="zh-TW"/>
              <a:t>{% block title %} </a:t>
            </a:r>
            <a:r>
              <a:rPr lang="zh-TW" altLang="en-US"/>
              <a:t>歡迎光臨我的部落格 </a:t>
            </a:r>
            <a:r>
              <a:rPr lang="en-US" altLang="zh-TW"/>
              <a:t>{% endblock %}</a:t>
            </a:r>
          </a:p>
          <a:p>
            <a:pPr marL="274320" lvl="1" indent="0">
              <a:buNone/>
            </a:pPr>
            <a:r>
              <a:rPr lang="en-US" altLang="zh-TW"/>
              <a:t>{% block headmessage %} </a:t>
            </a:r>
          </a:p>
          <a:p>
            <a:pPr marL="274320" lvl="1" indent="0">
              <a:buNone/>
            </a:pPr>
            <a:r>
              <a:rPr lang="en-US" altLang="zh-TW"/>
              <a:t>    &lt;h3 style='font-family:</a:t>
            </a:r>
            <a:r>
              <a:rPr lang="zh-TW" altLang="en-US"/>
              <a:t>標楷體</a:t>
            </a:r>
            <a:r>
              <a:rPr lang="en-US" altLang="zh-TW"/>
              <a:t>;'&gt;</a:t>
            </a:r>
            <a:r>
              <a:rPr lang="zh-TW" altLang="en-US"/>
              <a:t>本站文章列表</a:t>
            </a:r>
            <a:r>
              <a:rPr lang="en-US" altLang="zh-TW"/>
              <a:t>&lt;/a&gt;</a:t>
            </a:r>
          </a:p>
          <a:p>
            <a:pPr marL="274320" lvl="1" indent="0">
              <a:buNone/>
            </a:pPr>
            <a:r>
              <a:rPr lang="en-US" altLang="zh-TW"/>
              <a:t>{% endblock %}</a:t>
            </a:r>
          </a:p>
          <a:p>
            <a:pPr marL="274320" lvl="1" indent="0">
              <a:buNone/>
            </a:pPr>
            <a:r>
              <a:rPr lang="en-US" altLang="zh-TW"/>
              <a:t>{% block content %} </a:t>
            </a:r>
          </a:p>
          <a:p>
            <a:pPr lvl="1"/>
            <a:endParaRPr lang="zh-TW" altLang="en-US" dirty="0"/>
          </a:p>
        </p:txBody>
      </p:sp>
    </p:spTree>
    <p:extLst>
      <p:ext uri="{BB962C8B-B14F-4D97-AF65-F5344CB8AC3E}">
        <p14:creationId xmlns:p14="http://schemas.microsoft.com/office/powerpoint/2010/main" val="20524954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在主網頁顯示文章摘要</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76</a:t>
            </a:fld>
            <a:endParaRPr lang="zh-TW" altLang="en-US"/>
          </a:p>
        </p:txBody>
      </p:sp>
      <p:sp>
        <p:nvSpPr>
          <p:cNvPr id="4" name="內容版面配置區 3"/>
          <p:cNvSpPr>
            <a:spLocks noGrp="1"/>
          </p:cNvSpPr>
          <p:nvPr>
            <p:ph sz="quarter" idx="1"/>
          </p:nvPr>
        </p:nvSpPr>
        <p:spPr/>
        <p:txBody>
          <a:bodyPr>
            <a:normAutofit fontScale="62500" lnSpcReduction="20000"/>
          </a:bodyPr>
          <a:lstStyle/>
          <a:p>
            <a:pPr marL="274320" lvl="1" indent="0">
              <a:buNone/>
            </a:pPr>
            <a:r>
              <a:rPr lang="en-US" altLang="zh-TW"/>
              <a:t> {% for post in posts %}</a:t>
            </a:r>
          </a:p>
          <a:p>
            <a:pPr marL="274320" lvl="1" indent="0">
              <a:buNone/>
            </a:pPr>
            <a:r>
              <a:rPr lang="en-US" altLang="zh-TW"/>
              <a:t>    &lt;div class='card'&gt;</a:t>
            </a:r>
          </a:p>
          <a:p>
            <a:pPr marL="274320" lvl="1" indent="0">
              <a:buNone/>
            </a:pPr>
            <a:r>
              <a:rPr lang="en-US" altLang="zh-TW"/>
              <a:t>        &lt;div class='card-header'&gt;</a:t>
            </a:r>
          </a:p>
          <a:p>
            <a:pPr marL="274320" lvl="1" indent="0">
              <a:buNone/>
            </a:pPr>
            <a:r>
              <a:rPr lang="en-US" altLang="zh-TW"/>
              <a:t>            &lt;p style='font-family:</a:t>
            </a:r>
            <a:r>
              <a:rPr lang="zh-TW" altLang="en-US"/>
              <a:t>微軟正黑體</a:t>
            </a:r>
            <a:r>
              <a:rPr lang="en-US" altLang="zh-TW"/>
              <a:t>;font-size:14pt;font-weight:bold;'&gt;</a:t>
            </a:r>
          </a:p>
          <a:p>
            <a:pPr marL="274320" lvl="1" indent="0">
              <a:buNone/>
            </a:pPr>
            <a:r>
              <a:rPr lang="en-US" altLang="zh-TW"/>
              <a:t>                &lt;a href='/post/{{post.slug}}'&gt;{{ post.title }}&lt;/a&gt;</a:t>
            </a:r>
          </a:p>
          <a:p>
            <a:pPr marL="274320" lvl="1" indent="0">
              <a:buNone/>
            </a:pPr>
            <a:r>
              <a:rPr lang="en-US" altLang="zh-TW"/>
              <a:t>            &lt;/p&gt;</a:t>
            </a:r>
          </a:p>
          <a:p>
            <a:pPr marL="274320" lvl="1" indent="0">
              <a:buNone/>
            </a:pPr>
            <a:r>
              <a:rPr lang="en-US" altLang="zh-TW"/>
              <a:t>        &lt;/div&gt;</a:t>
            </a:r>
          </a:p>
          <a:p>
            <a:pPr marL="274320" lvl="1" indent="0">
              <a:buNone/>
            </a:pPr>
            <a:r>
              <a:rPr lang="en-US" altLang="zh-TW"/>
              <a:t>        &lt;div class='card-body' style='background-color:#ffffdd'&gt;</a:t>
            </a:r>
          </a:p>
          <a:p>
            <a:pPr marL="274320" lvl="1" indent="0">
              <a:buNone/>
            </a:pPr>
            <a:r>
              <a:rPr lang="en-US" altLang="zh-TW"/>
              <a:t>            &lt;p&gt;</a:t>
            </a:r>
          </a:p>
          <a:p>
            <a:pPr marL="274320" lvl="1" indent="0">
              <a:buNone/>
            </a:pPr>
            <a:r>
              <a:rPr lang="en-US" altLang="zh-TW"/>
              <a:t>               </a:t>
            </a:r>
            <a:r>
              <a:rPr lang="en-US" altLang="zh-TW">
                <a:solidFill>
                  <a:srgbClr val="FF0000"/>
                </a:solidFill>
              </a:rPr>
              <a:t>{{ post.body | truncatechars:40 }}</a:t>
            </a:r>
          </a:p>
          <a:p>
            <a:pPr marL="274320" lvl="1" indent="0">
              <a:buNone/>
            </a:pPr>
            <a:r>
              <a:rPr lang="en-US" altLang="zh-TW"/>
              <a:t>            &lt;/p&gt;</a:t>
            </a:r>
          </a:p>
          <a:p>
            <a:pPr marL="274320" lvl="1" indent="0">
              <a:buNone/>
            </a:pPr>
            <a:r>
              <a:rPr lang="en-US" altLang="zh-TW"/>
              <a:t>        &lt;/div&gt;</a:t>
            </a:r>
          </a:p>
          <a:p>
            <a:pPr marL="274320" lvl="1" indent="0">
              <a:buNone/>
            </a:pPr>
            <a:r>
              <a:rPr lang="en-US" altLang="zh-TW"/>
              <a:t>        &lt;div class='card-footer'  style='background-color:#efefef'&gt;</a:t>
            </a:r>
          </a:p>
          <a:p>
            <a:pPr marL="274320" lvl="1" indent="0">
              <a:buNone/>
            </a:pPr>
            <a:r>
              <a:rPr lang="en-US" altLang="zh-TW"/>
              <a:t>            &lt;p&gt;</a:t>
            </a:r>
          </a:p>
          <a:p>
            <a:pPr marL="274320" lvl="1" indent="0">
              <a:buNone/>
            </a:pPr>
            <a:r>
              <a:rPr lang="en-US" altLang="zh-TW"/>
              <a:t>                </a:t>
            </a:r>
            <a:r>
              <a:rPr lang="zh-TW" altLang="en-US"/>
              <a:t>發佈時間：</a:t>
            </a:r>
            <a:r>
              <a:rPr lang="en-US" altLang="zh-TW">
                <a:solidFill>
                  <a:srgbClr val="FF0000"/>
                </a:solidFill>
              </a:rPr>
              <a:t>{{ post.pub_date | date:"Y M d, h:m:s"}}</a:t>
            </a:r>
          </a:p>
          <a:p>
            <a:pPr marL="274320" lvl="1" indent="0">
              <a:buNone/>
            </a:pPr>
            <a:r>
              <a:rPr lang="en-US" altLang="zh-TW"/>
              <a:t>            &lt;/p&gt;</a:t>
            </a:r>
          </a:p>
          <a:p>
            <a:pPr marL="274320" lvl="1" indent="0">
              <a:buNone/>
            </a:pPr>
            <a:r>
              <a:rPr lang="en-US" altLang="zh-TW"/>
              <a:t>        &lt;/div&gt;</a:t>
            </a:r>
          </a:p>
          <a:p>
            <a:pPr marL="274320" lvl="1" indent="0">
              <a:buNone/>
            </a:pPr>
            <a:r>
              <a:rPr lang="en-US" altLang="zh-TW"/>
              <a:t>    &lt;/div&gt;</a:t>
            </a:r>
          </a:p>
          <a:p>
            <a:pPr marL="274320" lvl="1" indent="0">
              <a:buNone/>
            </a:pPr>
            <a:r>
              <a:rPr lang="en-US" altLang="zh-TW"/>
              <a:t>    &lt;br&gt;</a:t>
            </a:r>
          </a:p>
          <a:p>
            <a:pPr marL="274320" lvl="1" indent="0">
              <a:buNone/>
            </a:pPr>
            <a:r>
              <a:rPr lang="en-US" altLang="zh-TW"/>
              <a:t>    {% endfor %}</a:t>
            </a:r>
          </a:p>
          <a:p>
            <a:pPr marL="274320" lvl="1" indent="0">
              <a:buNone/>
            </a:pPr>
            <a:r>
              <a:rPr lang="en-US" altLang="zh-TW"/>
              <a:t>{% endblock %}</a:t>
            </a:r>
            <a:endParaRPr lang="zh-TW" altLang="en-US" dirty="0"/>
          </a:p>
        </p:txBody>
      </p:sp>
    </p:spTree>
    <p:extLst>
      <p:ext uri="{BB962C8B-B14F-4D97-AF65-F5344CB8AC3E}">
        <p14:creationId xmlns:p14="http://schemas.microsoft.com/office/powerpoint/2010/main" val="4259184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77</a:t>
            </a:fld>
            <a:endParaRPr lang="zh-TW" altLang="en-US"/>
          </a:p>
        </p:txBody>
      </p:sp>
      <p:sp>
        <p:nvSpPr>
          <p:cNvPr id="4" name="內容版面配置區 3"/>
          <p:cNvSpPr>
            <a:spLocks noGrp="1"/>
          </p:cNvSpPr>
          <p:nvPr>
            <p:ph sz="quarter" idx="1"/>
          </p:nvPr>
        </p:nvSpPr>
        <p:spPr/>
        <p:txBody>
          <a:bodyPr/>
          <a:lstStyle/>
          <a:p>
            <a:r>
              <a:rPr lang="zh-TW" altLang="zh-TW" dirty="0"/>
              <a:t>執行結果</a:t>
            </a:r>
            <a:endParaRPr lang="zh-TW" altLang="en-US" dirty="0"/>
          </a:p>
        </p:txBody>
      </p:sp>
      <p:pic>
        <p:nvPicPr>
          <p:cNvPr id="6" name="圖片 5" descr="一張含有 文字 的圖片&#10;&#10;自動產生的描述">
            <a:extLst>
              <a:ext uri="{FF2B5EF4-FFF2-40B4-BE49-F238E27FC236}">
                <a16:creationId xmlns:a16="http://schemas.microsoft.com/office/drawing/2014/main" id="{E1F3B814-6602-B6D6-C28D-C64D084ED4FE}"/>
              </a:ext>
            </a:extLst>
          </p:cNvPr>
          <p:cNvPicPr>
            <a:picLocks noChangeAspect="1"/>
          </p:cNvPicPr>
          <p:nvPr/>
        </p:nvPicPr>
        <p:blipFill>
          <a:blip r:embed="rId2"/>
          <a:stretch>
            <a:fillRect/>
          </a:stretch>
        </p:blipFill>
        <p:spPr>
          <a:xfrm>
            <a:off x="1403648" y="2026859"/>
            <a:ext cx="6120680" cy="4490192"/>
          </a:xfrm>
          <a:prstGeom prst="rect">
            <a:avLst/>
          </a:prstGeom>
        </p:spPr>
      </p:pic>
    </p:spTree>
    <p:extLst>
      <p:ext uri="{BB962C8B-B14F-4D97-AF65-F5344CB8AC3E}">
        <p14:creationId xmlns:p14="http://schemas.microsoft.com/office/powerpoint/2010/main" val="18200496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78</a:t>
            </a:fld>
            <a:endParaRPr lang="zh-TW" altLang="en-US"/>
          </a:p>
        </p:txBody>
      </p:sp>
      <p:sp>
        <p:nvSpPr>
          <p:cNvPr id="4" name="內容版面配置區 3"/>
          <p:cNvSpPr>
            <a:spLocks noGrp="1"/>
          </p:cNvSpPr>
          <p:nvPr>
            <p:ph sz="quarter" idx="1"/>
          </p:nvPr>
        </p:nvSpPr>
        <p:spPr/>
        <p:txBody>
          <a:bodyPr/>
          <a:lstStyle/>
          <a:p>
            <a:r>
              <a:rPr lang="zh-TW" altLang="zh-TW" dirty="0"/>
              <a:t>為了讓此網站單純一些，對於文章中所使用到的圖形檔，是以使用第三方圖形檔案服務網站（例如</a:t>
            </a:r>
            <a:r>
              <a:rPr lang="en-US" altLang="zh-TW" dirty="0"/>
              <a:t>imgur.com</a:t>
            </a:r>
            <a:r>
              <a:rPr lang="zh-TW" altLang="zh-TW" dirty="0"/>
              <a:t>）為主</a:t>
            </a:r>
            <a:endParaRPr lang="en-US" altLang="zh-TW" dirty="0"/>
          </a:p>
          <a:p>
            <a:r>
              <a:rPr lang="zh-TW" altLang="zh-TW" dirty="0"/>
              <a:t>在</a:t>
            </a:r>
            <a:r>
              <a:rPr lang="en-US" altLang="zh-TW" dirty="0"/>
              <a:t>imgur.com</a:t>
            </a:r>
            <a:r>
              <a:rPr lang="zh-TW" altLang="zh-TW" dirty="0"/>
              <a:t>上傳了一個圖形檔案，在開啟該圖形之後，可以看到如</a:t>
            </a:r>
            <a:r>
              <a:rPr lang="zh-TW" altLang="en-US" dirty="0"/>
              <a:t>下</a:t>
            </a:r>
            <a:r>
              <a:rPr lang="zh-TW" altLang="zh-TW" dirty="0"/>
              <a:t>圖中箭頭所指的地方，許多不同系統可以使用的連結或是</a:t>
            </a:r>
            <a:r>
              <a:rPr lang="en-US" altLang="zh-TW" dirty="0"/>
              <a:t>HTML</a:t>
            </a:r>
            <a:r>
              <a:rPr lang="zh-TW" altLang="zh-TW" dirty="0"/>
              <a:t>碼。</a:t>
            </a:r>
          </a:p>
          <a:p>
            <a:endParaRPr lang="zh-TW" altLang="en-US" dirty="0"/>
          </a:p>
        </p:txBody>
      </p:sp>
    </p:spTree>
    <p:extLst>
      <p:ext uri="{BB962C8B-B14F-4D97-AF65-F5344CB8AC3E}">
        <p14:creationId xmlns:p14="http://schemas.microsoft.com/office/powerpoint/2010/main" val="20362609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79</a:t>
            </a:fld>
            <a:endParaRPr lang="zh-TW" altLang="en-US"/>
          </a:p>
        </p:txBody>
      </p:sp>
      <p:sp>
        <p:nvSpPr>
          <p:cNvPr id="4" name="內容版面配置區 3"/>
          <p:cNvSpPr>
            <a:spLocks noGrp="1"/>
          </p:cNvSpPr>
          <p:nvPr>
            <p:ph sz="quarter" idx="1"/>
          </p:nvPr>
        </p:nvSpPr>
        <p:spPr/>
        <p:txBody>
          <a:bodyPr/>
          <a:lstStyle/>
          <a:p>
            <a:r>
              <a:rPr lang="en-US" altLang="zh-TW"/>
              <a:t>pasteboard.com</a:t>
            </a:r>
            <a:r>
              <a:rPr lang="zh-TW" altLang="en-US"/>
              <a:t>的圖形來源連結資訊</a:t>
            </a:r>
          </a:p>
        </p:txBody>
      </p:sp>
      <p:pic>
        <p:nvPicPr>
          <p:cNvPr id="6" name="圖片 5">
            <a:extLst>
              <a:ext uri="{FF2B5EF4-FFF2-40B4-BE49-F238E27FC236}">
                <a16:creationId xmlns:a16="http://schemas.microsoft.com/office/drawing/2014/main" id="{1AC8027B-BE8D-2F67-929C-B7172062DF19}"/>
              </a:ext>
            </a:extLst>
          </p:cNvPr>
          <p:cNvPicPr>
            <a:picLocks noChangeAspect="1"/>
          </p:cNvPicPr>
          <p:nvPr/>
        </p:nvPicPr>
        <p:blipFill>
          <a:blip r:embed="rId2"/>
          <a:stretch>
            <a:fillRect/>
          </a:stretch>
        </p:blipFill>
        <p:spPr>
          <a:xfrm>
            <a:off x="1096602" y="2007193"/>
            <a:ext cx="6950796" cy="4478147"/>
          </a:xfrm>
          <a:prstGeom prst="rect">
            <a:avLst/>
          </a:prstGeom>
        </p:spPr>
      </p:pic>
    </p:spTree>
    <p:extLst>
      <p:ext uri="{BB962C8B-B14F-4D97-AF65-F5344CB8AC3E}">
        <p14:creationId xmlns:p14="http://schemas.microsoft.com/office/powerpoint/2010/main" val="189009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產生第一個網站框架</a:t>
            </a:r>
            <a:endParaRPr lang="zh-TW" altLang="en-US" dirty="0"/>
          </a:p>
        </p:txBody>
      </p:sp>
      <p:sp>
        <p:nvSpPr>
          <p:cNvPr id="3" name="內容版面配置區 2"/>
          <p:cNvSpPr>
            <a:spLocks noGrp="1"/>
          </p:cNvSpPr>
          <p:nvPr>
            <p:ph sz="quarter" idx="1"/>
          </p:nvPr>
        </p:nvSpPr>
        <p:spPr>
          <a:xfrm>
            <a:off x="395536" y="1506517"/>
            <a:ext cx="8398304" cy="4406251"/>
          </a:xfrm>
        </p:spPr>
        <p:txBody>
          <a:bodyPr>
            <a:noAutofit/>
          </a:bodyPr>
          <a:lstStyle/>
          <a:p>
            <a:r>
              <a:rPr lang="zh-TW" altLang="zh-TW" sz="2000" dirty="0"/>
              <a:t>使用</a:t>
            </a:r>
            <a:r>
              <a:rPr lang="en-US" altLang="zh-TW" sz="2000" dirty="0"/>
              <a:t>python manage.py </a:t>
            </a:r>
            <a:r>
              <a:rPr lang="en-US" altLang="zh-TW" sz="2000" dirty="0" err="1"/>
              <a:t>runserver</a:t>
            </a:r>
            <a:r>
              <a:rPr lang="zh-TW" altLang="zh-TW" sz="2000" dirty="0"/>
              <a:t>開啟測試網站的功能而沒有在後面指定</a:t>
            </a:r>
            <a:r>
              <a:rPr lang="en-US" altLang="zh-TW" sz="2000" dirty="0"/>
              <a:t>IP</a:t>
            </a:r>
            <a:r>
              <a:rPr lang="zh-TW" altLang="zh-TW" sz="2000" dirty="0"/>
              <a:t>位址和連線埠號，預設的情況下是連接到</a:t>
            </a:r>
            <a:r>
              <a:rPr lang="en-US" altLang="zh-TW" sz="2000" dirty="0"/>
              <a:t>http://127.0.0.1:8000</a:t>
            </a:r>
          </a:p>
          <a:p>
            <a:r>
              <a:rPr lang="zh-TW" altLang="zh-TW" sz="2000" dirty="0"/>
              <a:t>輸入網址</a:t>
            </a:r>
            <a:r>
              <a:rPr lang="en-US" altLang="zh-TW" sz="2000" u="sng">
                <a:hlinkClick r:id="rId2"/>
              </a:rPr>
              <a:t>http://127.0.0.1:8000</a:t>
            </a:r>
            <a:r>
              <a:rPr lang="zh-TW" altLang="en-US" sz="2000" dirty="0"/>
              <a:t>，查看</a:t>
            </a:r>
            <a:r>
              <a:rPr lang="en-US" altLang="zh-TW" sz="2000" dirty="0"/>
              <a:t>Django</a:t>
            </a:r>
            <a:r>
              <a:rPr lang="zh-TW" altLang="zh-TW" sz="2000" dirty="0"/>
              <a:t>網站的第</a:t>
            </a:r>
            <a:r>
              <a:rPr lang="zh-TW" altLang="zh-TW" sz="2000"/>
              <a:t>一個畫面</a:t>
            </a:r>
            <a:r>
              <a:rPr lang="zh-TW" altLang="en-US" sz="2000"/>
              <a:t>，也可以使用</a:t>
            </a:r>
            <a:r>
              <a:rPr lang="en-US" altLang="zh-TW" sz="2000"/>
              <a:t>http://localhost:8000</a:t>
            </a:r>
            <a:endParaRPr lang="en-US" altLang="zh-TW" sz="2000"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8</a:t>
            </a:fld>
            <a:endParaRPr lang="zh-TW" altLang="en-US"/>
          </a:p>
        </p:txBody>
      </p:sp>
      <p:pic>
        <p:nvPicPr>
          <p:cNvPr id="6" name="圖片 5" descr="一張含有 文字, 螢幕擷取畫面, 軟體, 網頁 的圖片&#10;&#10;自動產生的描述">
            <a:extLst>
              <a:ext uri="{FF2B5EF4-FFF2-40B4-BE49-F238E27FC236}">
                <a16:creationId xmlns:a16="http://schemas.microsoft.com/office/drawing/2014/main" id="{939AEDE3-B0A6-11A7-BA18-81E407240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571" y="3129289"/>
            <a:ext cx="5382858" cy="3290765"/>
          </a:xfrm>
          <a:prstGeom prst="rect">
            <a:avLst/>
          </a:prstGeom>
        </p:spPr>
      </p:pic>
    </p:spTree>
    <p:extLst>
      <p:ext uri="{BB962C8B-B14F-4D97-AF65-F5344CB8AC3E}">
        <p14:creationId xmlns:p14="http://schemas.microsoft.com/office/powerpoint/2010/main" val="264334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80</a:t>
            </a:fld>
            <a:endParaRPr lang="zh-TW" altLang="en-US"/>
          </a:p>
        </p:txBody>
      </p:sp>
      <p:pic>
        <p:nvPicPr>
          <p:cNvPr id="6" name="內容版面配置區 5" descr="一張含有 文字 的圖片&#10;&#10;自動產生的描述">
            <a:extLst>
              <a:ext uri="{FF2B5EF4-FFF2-40B4-BE49-F238E27FC236}">
                <a16:creationId xmlns:a16="http://schemas.microsoft.com/office/drawing/2014/main" id="{2B11BD6B-902C-539F-3929-D66A6E233E09}"/>
              </a:ext>
            </a:extLst>
          </p:cNvPr>
          <p:cNvPicPr>
            <a:picLocks noGrp="1" noChangeAspect="1"/>
          </p:cNvPicPr>
          <p:nvPr>
            <p:ph sz="quarter" idx="1"/>
          </p:nvPr>
        </p:nvPicPr>
        <p:blipFill>
          <a:blip r:embed="rId2"/>
          <a:stretch>
            <a:fillRect/>
          </a:stretch>
        </p:blipFill>
        <p:spPr>
          <a:xfrm>
            <a:off x="1289512" y="1527175"/>
            <a:ext cx="6528463" cy="4572000"/>
          </a:xfrm>
          <a:prstGeom prst="rect">
            <a:avLst/>
          </a:prstGeom>
        </p:spPr>
      </p:pic>
    </p:spTree>
    <p:extLst>
      <p:ext uri="{BB962C8B-B14F-4D97-AF65-F5344CB8AC3E}">
        <p14:creationId xmlns:p14="http://schemas.microsoft.com/office/powerpoint/2010/main" val="6472621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81</a:t>
            </a:fld>
            <a:endParaRPr lang="zh-TW" altLang="en-US"/>
          </a:p>
        </p:txBody>
      </p:sp>
      <p:pic>
        <p:nvPicPr>
          <p:cNvPr id="7" name="內容版面配置區 6" descr="一張含有 文字 的圖片&#10;&#10;自動產生的描述">
            <a:extLst>
              <a:ext uri="{FF2B5EF4-FFF2-40B4-BE49-F238E27FC236}">
                <a16:creationId xmlns:a16="http://schemas.microsoft.com/office/drawing/2014/main" id="{2E0AF759-6F48-E22A-FDE6-0EF6151A9187}"/>
              </a:ext>
            </a:extLst>
          </p:cNvPr>
          <p:cNvPicPr>
            <a:picLocks noGrp="1" noChangeAspect="1"/>
          </p:cNvPicPr>
          <p:nvPr>
            <p:ph sz="quarter" idx="1"/>
          </p:nvPr>
        </p:nvPicPr>
        <p:blipFill>
          <a:blip r:embed="rId2"/>
          <a:stretch>
            <a:fillRect/>
          </a:stretch>
        </p:blipFill>
        <p:spPr>
          <a:xfrm>
            <a:off x="301625" y="1660075"/>
            <a:ext cx="8504238" cy="4306200"/>
          </a:xfrm>
          <a:prstGeom prst="rect">
            <a:avLst/>
          </a:prstGeom>
        </p:spPr>
      </p:pic>
    </p:spTree>
    <p:extLst>
      <p:ext uri="{BB962C8B-B14F-4D97-AF65-F5344CB8AC3E}">
        <p14:creationId xmlns:p14="http://schemas.microsoft.com/office/powerpoint/2010/main" val="39886409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82</a:t>
            </a:fld>
            <a:endParaRPr lang="zh-TW" altLang="en-US"/>
          </a:p>
        </p:txBody>
      </p:sp>
      <p:sp>
        <p:nvSpPr>
          <p:cNvPr id="4" name="內容版面配置區 3"/>
          <p:cNvSpPr>
            <a:spLocks noGrp="1"/>
          </p:cNvSpPr>
          <p:nvPr>
            <p:ph sz="quarter" idx="1"/>
          </p:nvPr>
        </p:nvSpPr>
        <p:spPr/>
        <p:txBody>
          <a:bodyPr/>
          <a:lstStyle/>
          <a:p>
            <a:r>
              <a:rPr lang="zh-TW" altLang="zh-TW" dirty="0"/>
              <a:t>在</a:t>
            </a:r>
            <a:r>
              <a:rPr lang="en-US" altLang="zh-TW" dirty="0"/>
              <a:t>post.html</a:t>
            </a:r>
            <a:r>
              <a:rPr lang="zh-TW" altLang="zh-TW" dirty="0"/>
              <a:t>中在輸出</a:t>
            </a:r>
            <a:r>
              <a:rPr lang="en-US" altLang="zh-TW" dirty="0" err="1"/>
              <a:t>post.body</a:t>
            </a:r>
            <a:r>
              <a:rPr lang="zh-TW" altLang="zh-TW" dirty="0"/>
              <a:t>的後面，再加上一個</a:t>
            </a:r>
            <a:r>
              <a:rPr lang="en-US" altLang="zh-TW" dirty="0"/>
              <a:t>safe</a:t>
            </a:r>
            <a:r>
              <a:rPr lang="zh-TW" altLang="zh-TW" dirty="0"/>
              <a:t>的過濾器</a:t>
            </a:r>
            <a:endParaRPr lang="en-US" altLang="zh-TW" dirty="0"/>
          </a:p>
          <a:p>
            <a:pPr lvl="1"/>
            <a:r>
              <a:rPr lang="en-US" altLang="zh-TW" dirty="0"/>
              <a:t>{{ </a:t>
            </a:r>
            <a:r>
              <a:rPr lang="en-US" altLang="zh-TW" dirty="0" err="1"/>
              <a:t>post.body</a:t>
            </a:r>
            <a:r>
              <a:rPr lang="en-US" altLang="zh-TW" dirty="0"/>
              <a:t> | safe }}</a:t>
            </a:r>
            <a:endParaRPr lang="zh-TW" altLang="en-US" dirty="0"/>
          </a:p>
        </p:txBody>
      </p:sp>
      <p:pic>
        <p:nvPicPr>
          <p:cNvPr id="6" name="圖片 5">
            <a:extLst>
              <a:ext uri="{FF2B5EF4-FFF2-40B4-BE49-F238E27FC236}">
                <a16:creationId xmlns:a16="http://schemas.microsoft.com/office/drawing/2014/main" id="{BDC04873-6F51-8810-F395-9F8025D5C196}"/>
              </a:ext>
            </a:extLst>
          </p:cNvPr>
          <p:cNvPicPr>
            <a:picLocks noChangeAspect="1"/>
          </p:cNvPicPr>
          <p:nvPr/>
        </p:nvPicPr>
        <p:blipFill>
          <a:blip r:embed="rId2"/>
          <a:stretch>
            <a:fillRect/>
          </a:stretch>
        </p:blipFill>
        <p:spPr>
          <a:xfrm>
            <a:off x="1979712" y="2889706"/>
            <a:ext cx="5296880" cy="3870132"/>
          </a:xfrm>
          <a:prstGeom prst="rect">
            <a:avLst/>
          </a:prstGeom>
        </p:spPr>
      </p:pic>
    </p:spTree>
    <p:extLst>
      <p:ext uri="{BB962C8B-B14F-4D97-AF65-F5344CB8AC3E}">
        <p14:creationId xmlns:p14="http://schemas.microsoft.com/office/powerpoint/2010/main" val="5104445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83</a:t>
            </a:fld>
            <a:endParaRPr lang="zh-TW" altLang="en-US"/>
          </a:p>
        </p:txBody>
      </p:sp>
      <p:sp>
        <p:nvSpPr>
          <p:cNvPr id="4" name="內容版面配置區 3"/>
          <p:cNvSpPr>
            <a:spLocks noGrp="1"/>
          </p:cNvSpPr>
          <p:nvPr>
            <p:ph sz="quarter" idx="1"/>
          </p:nvPr>
        </p:nvSpPr>
        <p:spPr/>
        <p:txBody>
          <a:bodyPr/>
          <a:lstStyle/>
          <a:p>
            <a:r>
              <a:rPr lang="en-US" altLang="zh-TW" dirty="0"/>
              <a:t>Markdown</a:t>
            </a:r>
            <a:r>
              <a:rPr lang="zh-TW" altLang="zh-TW" dirty="0"/>
              <a:t>語法，讓部落客在編輯文章的時候可以兼顧彈性、便利以及安全。</a:t>
            </a:r>
            <a:r>
              <a:rPr lang="en-US" altLang="zh-TW" dirty="0"/>
              <a:t>Markdown</a:t>
            </a:r>
            <a:r>
              <a:rPr lang="zh-TW" altLang="zh-TW" dirty="0"/>
              <a:t>的語法介紹，請參考網站：</a:t>
            </a:r>
            <a:r>
              <a:rPr lang="en-US" altLang="zh-TW" u="sng" dirty="0">
                <a:hlinkClick r:id="rId2"/>
              </a:rPr>
              <a:t>http://markdown.tw/</a:t>
            </a:r>
            <a:r>
              <a:rPr lang="en-US" altLang="zh-TW" dirty="0"/>
              <a:t> </a:t>
            </a:r>
            <a:r>
              <a:rPr lang="zh-TW" altLang="zh-TW" dirty="0"/>
              <a:t>上的說明。</a:t>
            </a:r>
            <a:endParaRPr lang="en-US" altLang="zh-TW" dirty="0"/>
          </a:p>
          <a:p>
            <a:r>
              <a:rPr lang="zh-TW" altLang="zh-TW"/>
              <a:t>安裝</a:t>
            </a:r>
            <a:r>
              <a:rPr lang="en-US" altLang="zh-TW"/>
              <a:t>markdown</a:t>
            </a:r>
            <a:r>
              <a:rPr lang="zh-TW" altLang="zh-TW"/>
              <a:t>套件</a:t>
            </a:r>
            <a:endParaRPr lang="en-US" altLang="zh-TW" dirty="0"/>
          </a:p>
          <a:p>
            <a:r>
              <a:rPr lang="zh-TW" altLang="zh-TW" dirty="0"/>
              <a:t>使用</a:t>
            </a:r>
            <a:r>
              <a:rPr lang="en-US" altLang="zh-TW"/>
              <a:t>pip list</a:t>
            </a:r>
            <a:r>
              <a:rPr lang="zh-TW" altLang="zh-TW"/>
              <a:t>把</a:t>
            </a:r>
            <a:r>
              <a:rPr lang="zh-TW" altLang="zh-TW" dirty="0"/>
              <a:t>它放到</a:t>
            </a:r>
            <a:r>
              <a:rPr lang="en-US" altLang="zh-TW" dirty="0"/>
              <a:t>requirements.txt</a:t>
            </a:r>
            <a:r>
              <a:rPr lang="zh-TW" altLang="zh-TW" dirty="0"/>
              <a:t>中，步驟如下：</a:t>
            </a:r>
          </a:p>
          <a:p>
            <a:pPr marL="274320" lvl="1" indent="0">
              <a:buNone/>
            </a:pPr>
            <a:r>
              <a:rPr lang="en-US" altLang="zh-TW"/>
              <a:t>pip install markdown</a:t>
            </a:r>
          </a:p>
          <a:p>
            <a:pPr marL="274320" lvl="1" indent="0">
              <a:buNone/>
            </a:pPr>
            <a:r>
              <a:rPr lang="en-US" altLang="zh-TW"/>
              <a:t>pip list --format=freeze &gt; requirements.txt</a:t>
            </a:r>
          </a:p>
          <a:p>
            <a:pPr lvl="1"/>
            <a:endParaRPr lang="zh-TW" altLang="en-US" dirty="0"/>
          </a:p>
        </p:txBody>
      </p:sp>
    </p:spTree>
    <p:extLst>
      <p:ext uri="{BB962C8B-B14F-4D97-AF65-F5344CB8AC3E}">
        <p14:creationId xmlns:p14="http://schemas.microsoft.com/office/powerpoint/2010/main" val="4733524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52C6A-15A6-41CF-C351-AB7667F41256}"/>
              </a:ext>
            </a:extLst>
          </p:cNvPr>
          <p:cNvSpPr>
            <a:spLocks noGrp="1"/>
          </p:cNvSpPr>
          <p:nvPr>
            <p:ph type="title"/>
          </p:nvPr>
        </p:nvSpPr>
        <p:spPr/>
        <p:txBody>
          <a:bodyPr>
            <a:normAutofit fontScale="90000"/>
          </a:bodyPr>
          <a:lstStyle/>
          <a:p>
            <a:r>
              <a:rPr lang="zh-TW" altLang="en-US"/>
              <a:t>在</a:t>
            </a:r>
            <a:r>
              <a:rPr lang="en-US" altLang="zh-TW"/>
              <a:t>mysite</a:t>
            </a:r>
            <a:r>
              <a:rPr lang="zh-TW" altLang="en-US"/>
              <a:t>底下建立一個</a:t>
            </a:r>
            <a:r>
              <a:rPr lang="en-US" altLang="zh-TW"/>
              <a:t>templatetags</a:t>
            </a:r>
            <a:r>
              <a:rPr lang="zh-TW" altLang="en-US"/>
              <a:t>資料夾</a:t>
            </a:r>
          </a:p>
        </p:txBody>
      </p:sp>
      <p:sp>
        <p:nvSpPr>
          <p:cNvPr id="3" name="投影片編號版面配置區 2">
            <a:extLst>
              <a:ext uri="{FF2B5EF4-FFF2-40B4-BE49-F238E27FC236}">
                <a16:creationId xmlns:a16="http://schemas.microsoft.com/office/drawing/2014/main" id="{71F27270-475D-FB57-11FD-3B0D032609AC}"/>
              </a:ext>
            </a:extLst>
          </p:cNvPr>
          <p:cNvSpPr>
            <a:spLocks noGrp="1"/>
          </p:cNvSpPr>
          <p:nvPr>
            <p:ph type="sldNum" sz="quarter" idx="12"/>
          </p:nvPr>
        </p:nvSpPr>
        <p:spPr/>
        <p:txBody>
          <a:bodyPr/>
          <a:lstStyle/>
          <a:p>
            <a:fld id="{369E457D-EE12-4164-8E32-9DDD40A95892}" type="slidenum">
              <a:rPr lang="zh-TW" altLang="en-US" smtClean="0"/>
              <a:pPr/>
              <a:t>84</a:t>
            </a:fld>
            <a:endParaRPr lang="zh-TW" altLang="en-US"/>
          </a:p>
        </p:txBody>
      </p:sp>
      <p:sp>
        <p:nvSpPr>
          <p:cNvPr id="4" name="內容版面配置區 3">
            <a:extLst>
              <a:ext uri="{FF2B5EF4-FFF2-40B4-BE49-F238E27FC236}">
                <a16:creationId xmlns:a16="http://schemas.microsoft.com/office/drawing/2014/main" id="{E2F984D4-4D7F-47C7-C4BD-93A6D19736E9}"/>
              </a:ext>
            </a:extLst>
          </p:cNvPr>
          <p:cNvSpPr>
            <a:spLocks noGrp="1"/>
          </p:cNvSpPr>
          <p:nvPr>
            <p:ph sz="quarter" idx="1"/>
          </p:nvPr>
        </p:nvSpPr>
        <p:spPr/>
        <p:txBody>
          <a:bodyPr>
            <a:normAutofit fontScale="92500" lnSpcReduction="10000"/>
          </a:bodyPr>
          <a:lstStyle/>
          <a:p>
            <a:r>
              <a:rPr lang="en-US" altLang="zh-TW"/>
              <a:t>__init__.py</a:t>
            </a:r>
            <a:r>
              <a:rPr lang="zh-TW" altLang="en-US"/>
              <a:t>，裡面是空的</a:t>
            </a:r>
            <a:endParaRPr lang="en-US" altLang="zh-TW"/>
          </a:p>
          <a:p>
            <a:r>
              <a:rPr lang="en-US" altLang="zh-TW"/>
              <a:t>markdown_extras.py</a:t>
            </a:r>
            <a:r>
              <a:rPr lang="zh-TW" altLang="en-US"/>
              <a:t>檔案內容如下：</a:t>
            </a:r>
            <a:endParaRPr lang="en-US" altLang="zh-TW"/>
          </a:p>
          <a:p>
            <a:pPr marL="274320" lvl="1" indent="0">
              <a:buNone/>
            </a:pPr>
            <a:r>
              <a:rPr lang="en-US" altLang="zh-TW"/>
              <a:t>import markdown </a:t>
            </a:r>
          </a:p>
          <a:p>
            <a:pPr marL="274320" lvl="1" indent="0">
              <a:buNone/>
            </a:pPr>
            <a:endParaRPr lang="en-US" altLang="zh-TW"/>
          </a:p>
          <a:p>
            <a:pPr marL="274320" lvl="1" indent="0">
              <a:buNone/>
            </a:pPr>
            <a:r>
              <a:rPr lang="en-US" altLang="zh-TW"/>
              <a:t>from django import template</a:t>
            </a:r>
          </a:p>
          <a:p>
            <a:pPr marL="274320" lvl="1" indent="0">
              <a:buNone/>
            </a:pPr>
            <a:r>
              <a:rPr lang="en-US" altLang="zh-TW"/>
              <a:t>from django.template.defaultfilters import stringfilter</a:t>
            </a:r>
          </a:p>
          <a:p>
            <a:pPr marL="274320" lvl="1" indent="0">
              <a:buNone/>
            </a:pPr>
            <a:endParaRPr lang="en-US" altLang="zh-TW"/>
          </a:p>
          <a:p>
            <a:pPr marL="274320" lvl="1" indent="0">
              <a:buNone/>
            </a:pPr>
            <a:r>
              <a:rPr lang="en-US" altLang="zh-TW"/>
              <a:t>register = template.Library()</a:t>
            </a:r>
          </a:p>
          <a:p>
            <a:pPr marL="274320" lvl="1" indent="0">
              <a:buNone/>
            </a:pPr>
            <a:endParaRPr lang="en-US" altLang="zh-TW"/>
          </a:p>
          <a:p>
            <a:pPr marL="274320" lvl="1" indent="0">
              <a:buNone/>
            </a:pPr>
            <a:r>
              <a:rPr lang="en-US" altLang="zh-TW"/>
              <a:t>@register.filter</a:t>
            </a:r>
          </a:p>
          <a:p>
            <a:pPr marL="274320" lvl="1" indent="0">
              <a:buNone/>
            </a:pPr>
            <a:r>
              <a:rPr lang="en-US" altLang="zh-TW"/>
              <a:t>def convert_markdown(text):</a:t>
            </a:r>
          </a:p>
          <a:p>
            <a:pPr marL="274320" lvl="1" indent="0">
              <a:buNone/>
            </a:pPr>
            <a:r>
              <a:rPr lang="en-US" altLang="zh-TW"/>
              <a:t>    return markdown.markdown(text)</a:t>
            </a:r>
          </a:p>
          <a:p>
            <a:pPr marL="274320" lvl="1" indent="0">
              <a:buNone/>
            </a:pPr>
            <a:endParaRPr lang="zh-TW" altLang="en-US"/>
          </a:p>
        </p:txBody>
      </p:sp>
    </p:spTree>
    <p:extLst>
      <p:ext uri="{BB962C8B-B14F-4D97-AF65-F5344CB8AC3E}">
        <p14:creationId xmlns:p14="http://schemas.microsoft.com/office/powerpoint/2010/main" val="27107421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85</a:t>
            </a:fld>
            <a:endParaRPr lang="zh-TW" altLang="en-US"/>
          </a:p>
        </p:txBody>
      </p:sp>
      <p:sp>
        <p:nvSpPr>
          <p:cNvPr id="4" name="內容版面配置區 3"/>
          <p:cNvSpPr>
            <a:spLocks noGrp="1"/>
          </p:cNvSpPr>
          <p:nvPr>
            <p:ph sz="quarter" idx="1"/>
          </p:nvPr>
        </p:nvSpPr>
        <p:spPr/>
        <p:txBody>
          <a:bodyPr>
            <a:normAutofit fontScale="92500" lnSpcReduction="20000"/>
          </a:bodyPr>
          <a:lstStyle/>
          <a:p>
            <a:r>
              <a:rPr lang="zh-TW" altLang="zh-TW" dirty="0"/>
              <a:t>修改之後的</a:t>
            </a:r>
            <a:r>
              <a:rPr lang="en-US" altLang="zh-TW" dirty="0"/>
              <a:t>post.html</a:t>
            </a:r>
            <a:r>
              <a:rPr lang="zh-TW" altLang="zh-TW" dirty="0"/>
              <a:t>如下所示：</a:t>
            </a:r>
            <a:endParaRPr lang="en-US" altLang="zh-TW" dirty="0"/>
          </a:p>
          <a:p>
            <a:pPr marL="274320" lvl="1" indent="0">
              <a:buNone/>
            </a:pPr>
            <a:r>
              <a:rPr lang="en-US" altLang="zh-TW"/>
              <a:t>&lt;!-- post.html --&gt;</a:t>
            </a:r>
          </a:p>
          <a:p>
            <a:pPr marL="274320" lvl="1" indent="0">
              <a:buNone/>
            </a:pPr>
            <a:r>
              <a:rPr lang="en-US" altLang="zh-TW"/>
              <a:t>{% extends 'base.html' %}</a:t>
            </a:r>
          </a:p>
          <a:p>
            <a:pPr marL="274320" lvl="1" indent="0">
              <a:buNone/>
            </a:pPr>
            <a:r>
              <a:rPr lang="en-US" altLang="zh-TW"/>
              <a:t>{% load markdown_extras %}</a:t>
            </a:r>
          </a:p>
          <a:p>
            <a:pPr marL="274320" lvl="1" indent="0">
              <a:buNone/>
            </a:pPr>
            <a:r>
              <a:rPr lang="en-US" altLang="zh-TW"/>
              <a:t>{% block title %} {{ post.title }} - </a:t>
            </a:r>
            <a:r>
              <a:rPr lang="zh-TW" altLang="en-US"/>
              <a:t>文學天地 </a:t>
            </a:r>
            <a:r>
              <a:rPr lang="en-US" altLang="zh-TW"/>
              <a:t>{% endblock %}</a:t>
            </a:r>
          </a:p>
          <a:p>
            <a:pPr marL="274320" lvl="1" indent="0">
              <a:buNone/>
            </a:pPr>
            <a:r>
              <a:rPr lang="en-US" altLang="zh-TW"/>
              <a:t>{% block headmessage %}</a:t>
            </a:r>
          </a:p>
          <a:p>
            <a:pPr marL="274320" lvl="1" indent="0">
              <a:buNone/>
            </a:pPr>
            <a:r>
              <a:rPr lang="en-US" altLang="zh-TW"/>
              <a:t>    &lt;h3 style='font-family:</a:t>
            </a:r>
            <a:r>
              <a:rPr lang="zh-TW" altLang="en-US"/>
              <a:t>微軟正黑體</a:t>
            </a:r>
            <a:r>
              <a:rPr lang="en-US" altLang="zh-TW"/>
              <a:t>;'&gt;{{ post.title }}&lt;/h3&gt;</a:t>
            </a:r>
          </a:p>
          <a:p>
            <a:pPr marL="274320" lvl="1" indent="0">
              <a:buNone/>
            </a:pPr>
            <a:r>
              <a:rPr lang="en-US" altLang="zh-TW"/>
              <a:t>{% endblock %}</a:t>
            </a:r>
          </a:p>
          <a:p>
            <a:pPr marL="274320" lvl="1" indent="0">
              <a:buNone/>
            </a:pPr>
            <a:r>
              <a:rPr lang="en-US" altLang="zh-TW"/>
              <a:t>{% block content %} </a:t>
            </a:r>
          </a:p>
          <a:p>
            <a:pPr marL="274320" lvl="1" indent="0">
              <a:buNone/>
            </a:pPr>
            <a:r>
              <a:rPr lang="en-US" altLang="zh-TW"/>
              <a:t>        &lt;p style='font-family:</a:t>
            </a:r>
            <a:r>
              <a:rPr lang="zh-TW" altLang="en-US"/>
              <a:t>微軟正黑體</a:t>
            </a:r>
            <a:r>
              <a:rPr lang="en-US" altLang="zh-TW"/>
              <a:t>;font-size:12pt;letter-spacing:2pt;'&gt;</a:t>
            </a:r>
          </a:p>
          <a:p>
            <a:pPr marL="274320" lvl="1" indent="0">
              <a:buNone/>
            </a:pPr>
            <a:r>
              <a:rPr lang="en-US" altLang="zh-TW"/>
              <a:t>            {{ post.body | convert_markdown | safe }}&lt;/a&gt;</a:t>
            </a:r>
          </a:p>
          <a:p>
            <a:pPr marL="274320" lvl="1" indent="0">
              <a:buNone/>
            </a:pPr>
            <a:r>
              <a:rPr lang="en-US" altLang="zh-TW"/>
              <a:t>        &lt;/p&gt;</a:t>
            </a:r>
          </a:p>
          <a:p>
            <a:pPr marL="274320" lvl="1" indent="0">
              <a:buNone/>
            </a:pPr>
            <a:r>
              <a:rPr lang="en-US" altLang="zh-TW"/>
              <a:t>{% endblock %}</a:t>
            </a:r>
          </a:p>
          <a:p>
            <a:pPr lvl="1"/>
            <a:endParaRPr lang="en-US" altLang="zh-TW" dirty="0"/>
          </a:p>
          <a:p>
            <a:pPr lvl="1"/>
            <a:endParaRPr lang="zh-TW" altLang="en-US" dirty="0"/>
          </a:p>
        </p:txBody>
      </p:sp>
    </p:spTree>
    <p:extLst>
      <p:ext uri="{BB962C8B-B14F-4D97-AF65-F5344CB8AC3E}">
        <p14:creationId xmlns:p14="http://schemas.microsoft.com/office/powerpoint/2010/main" val="24897709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86</a:t>
            </a:fld>
            <a:endParaRPr lang="zh-TW" altLang="en-US"/>
          </a:p>
        </p:txBody>
      </p:sp>
      <p:sp>
        <p:nvSpPr>
          <p:cNvPr id="4" name="內容版面配置區 3"/>
          <p:cNvSpPr>
            <a:spLocks noGrp="1"/>
          </p:cNvSpPr>
          <p:nvPr>
            <p:ph sz="quarter" idx="1"/>
          </p:nvPr>
        </p:nvSpPr>
        <p:spPr/>
        <p:txBody>
          <a:bodyPr/>
          <a:lstStyle/>
          <a:p>
            <a:r>
              <a:rPr lang="zh-TW" altLang="zh-TW" dirty="0"/>
              <a:t>把原本的文章內容加上簡單的</a:t>
            </a:r>
            <a:r>
              <a:rPr lang="en-US" altLang="zh-TW" dirty="0"/>
              <a:t>Markdown</a:t>
            </a:r>
            <a:r>
              <a:rPr lang="zh-TW" altLang="zh-TW" dirty="0"/>
              <a:t>語法</a:t>
            </a:r>
            <a:endParaRPr lang="en-US" altLang="zh-TW" dirty="0"/>
          </a:p>
          <a:p>
            <a:r>
              <a:rPr lang="zh-TW" altLang="zh-TW" dirty="0"/>
              <a:t>「</a:t>
            </a:r>
            <a:r>
              <a:rPr lang="en-US" altLang="zh-TW" dirty="0"/>
              <a:t>##</a:t>
            </a:r>
            <a:r>
              <a:rPr lang="zh-TW" altLang="zh-TW" dirty="0"/>
              <a:t>」是</a:t>
            </a:r>
            <a:r>
              <a:rPr lang="en-US" altLang="zh-TW" dirty="0"/>
              <a:t>Markdown</a:t>
            </a:r>
            <a:r>
              <a:rPr lang="zh-TW" altLang="zh-TW" dirty="0"/>
              <a:t>中的小標題</a:t>
            </a:r>
            <a:endParaRPr lang="en-US" altLang="zh-TW" dirty="0"/>
          </a:p>
          <a:p>
            <a:r>
              <a:rPr lang="zh-TW" altLang="zh-TW" dirty="0"/>
              <a:t>「</a:t>
            </a:r>
            <a:r>
              <a:rPr lang="en-US" altLang="zh-TW" dirty="0"/>
              <a:t>!</a:t>
            </a:r>
            <a:r>
              <a:rPr lang="zh-TW" altLang="zh-TW" dirty="0"/>
              <a:t>」則是圖形連結</a:t>
            </a:r>
            <a:endParaRPr lang="zh-TW" altLang="en-US" dirty="0"/>
          </a:p>
        </p:txBody>
      </p:sp>
      <p:pic>
        <p:nvPicPr>
          <p:cNvPr id="5" name="圖片 4" descr="一張含有 文字 的圖片&#10;&#10;自動產生的描述">
            <a:extLst>
              <a:ext uri="{FF2B5EF4-FFF2-40B4-BE49-F238E27FC236}">
                <a16:creationId xmlns:a16="http://schemas.microsoft.com/office/drawing/2014/main" id="{0EA4C38E-D4B4-B614-D700-C9DC75710BA9}"/>
              </a:ext>
            </a:extLst>
          </p:cNvPr>
          <p:cNvPicPr>
            <a:picLocks noChangeAspect="1"/>
          </p:cNvPicPr>
          <p:nvPr/>
        </p:nvPicPr>
        <p:blipFill>
          <a:blip r:embed="rId2"/>
          <a:stretch>
            <a:fillRect/>
          </a:stretch>
        </p:blipFill>
        <p:spPr>
          <a:xfrm>
            <a:off x="1897189" y="2996952"/>
            <a:ext cx="5313045" cy="3512820"/>
          </a:xfrm>
          <a:prstGeom prst="rect">
            <a:avLst/>
          </a:prstGeom>
        </p:spPr>
      </p:pic>
    </p:spTree>
    <p:extLst>
      <p:ext uri="{BB962C8B-B14F-4D97-AF65-F5344CB8AC3E}">
        <p14:creationId xmlns:p14="http://schemas.microsoft.com/office/powerpoint/2010/main" val="3720529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87</a:t>
            </a:fld>
            <a:endParaRPr lang="zh-TW" altLang="en-US"/>
          </a:p>
        </p:txBody>
      </p:sp>
      <p:pic>
        <p:nvPicPr>
          <p:cNvPr id="6" name="內容版面配置區 5" descr="一張含有 文字 的圖片&#10;&#10;自動產生的描述">
            <a:extLst>
              <a:ext uri="{FF2B5EF4-FFF2-40B4-BE49-F238E27FC236}">
                <a16:creationId xmlns:a16="http://schemas.microsoft.com/office/drawing/2014/main" id="{9CD94F68-70E5-E15E-AC43-3F689C8E2957}"/>
              </a:ext>
            </a:extLst>
          </p:cNvPr>
          <p:cNvPicPr>
            <a:picLocks noGrp="1" noChangeAspect="1"/>
          </p:cNvPicPr>
          <p:nvPr>
            <p:ph sz="quarter" idx="1"/>
          </p:nvPr>
        </p:nvPicPr>
        <p:blipFill>
          <a:blip r:embed="rId2"/>
          <a:stretch>
            <a:fillRect/>
          </a:stretch>
        </p:blipFill>
        <p:spPr>
          <a:xfrm>
            <a:off x="1333547" y="1527175"/>
            <a:ext cx="6440394" cy="4572000"/>
          </a:xfrm>
          <a:prstGeom prst="rect">
            <a:avLst/>
          </a:prstGeom>
        </p:spPr>
      </p:pic>
    </p:spTree>
    <p:extLst>
      <p:ext uri="{BB962C8B-B14F-4D97-AF65-F5344CB8AC3E}">
        <p14:creationId xmlns:p14="http://schemas.microsoft.com/office/powerpoint/2010/main" val="31072018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88</a:t>
            </a:fld>
            <a:endParaRPr lang="zh-TW" altLang="en-US"/>
          </a:p>
        </p:txBody>
      </p:sp>
      <p:pic>
        <p:nvPicPr>
          <p:cNvPr id="6" name="內容版面配置區 5" descr="一張含有 文字 的圖片&#10;&#10;自動產生的描述">
            <a:extLst>
              <a:ext uri="{FF2B5EF4-FFF2-40B4-BE49-F238E27FC236}">
                <a16:creationId xmlns:a16="http://schemas.microsoft.com/office/drawing/2014/main" id="{8DC919F2-A136-A288-A9C4-C1CC225A6817}"/>
              </a:ext>
            </a:extLst>
          </p:cNvPr>
          <p:cNvPicPr>
            <a:picLocks noGrp="1" noChangeAspect="1"/>
          </p:cNvPicPr>
          <p:nvPr>
            <p:ph sz="quarter" idx="1"/>
          </p:nvPr>
        </p:nvPicPr>
        <p:blipFill>
          <a:blip r:embed="rId2"/>
          <a:stretch>
            <a:fillRect/>
          </a:stretch>
        </p:blipFill>
        <p:spPr>
          <a:xfrm>
            <a:off x="1333547" y="1527175"/>
            <a:ext cx="6440394" cy="4572000"/>
          </a:xfrm>
          <a:prstGeom prst="rect">
            <a:avLst/>
          </a:prstGeom>
        </p:spPr>
      </p:pic>
    </p:spTree>
    <p:extLst>
      <p:ext uri="{BB962C8B-B14F-4D97-AF65-F5344CB8AC3E}">
        <p14:creationId xmlns:p14="http://schemas.microsoft.com/office/powerpoint/2010/main" val="112515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產生第一個網站框架</a:t>
            </a:r>
            <a:endParaRPr lang="zh-TW" altLang="en-US" dirty="0"/>
          </a:p>
        </p:txBody>
      </p:sp>
      <p:sp>
        <p:nvSpPr>
          <p:cNvPr id="3" name="內容版面配置區 2"/>
          <p:cNvSpPr>
            <a:spLocks noGrp="1"/>
          </p:cNvSpPr>
          <p:nvPr>
            <p:ph sz="quarter" idx="1"/>
          </p:nvPr>
        </p:nvSpPr>
        <p:spPr/>
        <p:txBody>
          <a:bodyPr>
            <a:normAutofit fontScale="92500" lnSpcReduction="10000"/>
          </a:bodyPr>
          <a:lstStyle/>
          <a:p>
            <a:pPr lvl="0"/>
            <a:r>
              <a:rPr lang="zh-TW" altLang="zh-TW" sz="2400" dirty="0"/>
              <a:t>然後，別忘了</a:t>
            </a:r>
            <a:r>
              <a:rPr lang="zh-TW" altLang="zh-TW" sz="2400"/>
              <a:t>建立</a:t>
            </a:r>
            <a:r>
              <a:rPr lang="en-US" altLang="zh-TW" sz="2400"/>
              <a:t>Git</a:t>
            </a:r>
            <a:r>
              <a:rPr lang="zh-TW" altLang="en-US" sz="2400"/>
              <a:t>儲存</a:t>
            </a:r>
            <a:r>
              <a:rPr lang="zh-TW" altLang="zh-TW" sz="2400"/>
              <a:t>庫</a:t>
            </a:r>
            <a:r>
              <a:rPr lang="zh-TW" altLang="zh-TW" sz="2400" dirty="0"/>
              <a:t>，如下：</a:t>
            </a:r>
            <a:endParaRPr lang="en-US" altLang="zh-TW" sz="3600" dirty="0"/>
          </a:p>
          <a:p>
            <a:pPr lvl="1"/>
            <a:r>
              <a:rPr lang="en-US" altLang="zh-TW" sz="2800"/>
              <a:t>git init</a:t>
            </a:r>
          </a:p>
          <a:p>
            <a:pPr lvl="1"/>
            <a:r>
              <a:rPr lang="en-US" altLang="zh-TW" sz="2800"/>
              <a:t>git add . </a:t>
            </a:r>
          </a:p>
          <a:p>
            <a:pPr lvl="1"/>
            <a:r>
              <a:rPr lang="en-US" altLang="zh-TW" sz="2800"/>
              <a:t>git commit -m "first commit"</a:t>
            </a:r>
          </a:p>
          <a:p>
            <a:r>
              <a:rPr lang="zh-TW" altLang="en-US" sz="2400"/>
              <a:t>然後依照新建立的</a:t>
            </a:r>
            <a:r>
              <a:rPr lang="en-US" altLang="zh-TW" sz="2400"/>
              <a:t>GitHub</a:t>
            </a:r>
            <a:r>
              <a:rPr lang="zh-TW" altLang="en-US" sz="2400"/>
              <a:t>儲存庫上的說明，設定本地電腦和</a:t>
            </a:r>
            <a:r>
              <a:rPr lang="en-US" altLang="zh-TW" sz="2400"/>
              <a:t>GitHub Repo.</a:t>
            </a:r>
            <a:r>
              <a:rPr lang="zh-TW" altLang="en-US" sz="2400"/>
              <a:t>間的連結，並把檔案上傳到遠端的</a:t>
            </a:r>
            <a:r>
              <a:rPr lang="en-US" altLang="zh-TW" sz="2400"/>
              <a:t>Repo</a:t>
            </a:r>
            <a:r>
              <a:rPr lang="zh-TW" altLang="en-US" sz="2400"/>
              <a:t>中。</a:t>
            </a:r>
            <a:endParaRPr lang="en-US" altLang="zh-TW" sz="2400"/>
          </a:p>
          <a:p>
            <a:r>
              <a:rPr lang="zh-TW" altLang="en-US" sz="2400"/>
              <a:t>請留意，只有第一次建立儲存庫時需要</a:t>
            </a:r>
            <a:r>
              <a:rPr lang="en-US" altLang="zh-TW" sz="2400"/>
              <a:t>git init</a:t>
            </a:r>
            <a:r>
              <a:rPr lang="zh-TW" altLang="en-US" sz="2400"/>
              <a:t>，之後都從</a:t>
            </a:r>
            <a:r>
              <a:rPr lang="en-US" altLang="zh-TW" sz="2400"/>
              <a:t>git add . </a:t>
            </a:r>
            <a:r>
              <a:rPr lang="zh-TW" altLang="en-US" sz="2400"/>
              <a:t>開始即可。</a:t>
            </a:r>
            <a:endParaRPr lang="en-US" altLang="zh-TW" sz="2400"/>
          </a:p>
          <a:p>
            <a:r>
              <a:rPr lang="zh-TW" altLang="en-US" sz="2400"/>
              <a:t>如果是第一次使用</a:t>
            </a:r>
            <a:r>
              <a:rPr lang="en-US" altLang="zh-TW" sz="2400"/>
              <a:t>git</a:t>
            </a:r>
            <a:r>
              <a:rPr lang="zh-TW" altLang="en-US" sz="2400"/>
              <a:t>，還需要利用以下兩個指令輸入你的個人資料，才有辦法進行</a:t>
            </a:r>
            <a:r>
              <a:rPr lang="en-US" altLang="zh-TW" sz="2400"/>
              <a:t>commit</a:t>
            </a:r>
            <a:r>
              <a:rPr lang="zh-TW" altLang="en-US" sz="2400"/>
              <a:t>的操作：</a:t>
            </a:r>
            <a:endParaRPr lang="en-US" altLang="zh-TW" sz="2400"/>
          </a:p>
          <a:p>
            <a:pPr marL="274320" lvl="1" indent="0">
              <a:buNone/>
            </a:pPr>
            <a:r>
              <a:rPr lang="en-US" altLang="zh-TW" sz="1900"/>
              <a:t>git config --global user.name "your github id"</a:t>
            </a:r>
          </a:p>
          <a:p>
            <a:pPr marL="274320" lvl="1" indent="0">
              <a:buNone/>
            </a:pPr>
            <a:r>
              <a:rPr lang="en-US" altLang="zh-TW" sz="1900"/>
              <a:t>git config --global user.email "your email"</a:t>
            </a:r>
            <a:endParaRPr lang="zh-TW" altLang="zh-TW" sz="1900" dirty="0"/>
          </a:p>
        </p:txBody>
      </p:sp>
      <p:sp>
        <p:nvSpPr>
          <p:cNvPr id="5" name="投影片編號版面配置區 4"/>
          <p:cNvSpPr>
            <a:spLocks noGrp="1"/>
          </p:cNvSpPr>
          <p:nvPr>
            <p:ph type="sldNum" sz="quarter" idx="12"/>
          </p:nvPr>
        </p:nvSpPr>
        <p:spPr/>
        <p:txBody>
          <a:bodyPr/>
          <a:lstStyle/>
          <a:p>
            <a:fld id="{369E457D-EE12-4164-8E32-9DDD40A95892}" type="slidenum">
              <a:rPr lang="zh-TW" altLang="en-US" smtClean="0"/>
              <a:pPr/>
              <a:t>9</a:t>
            </a:fld>
            <a:endParaRPr lang="zh-TW" altLang="en-US"/>
          </a:p>
        </p:txBody>
      </p:sp>
    </p:spTree>
    <p:extLst>
      <p:ext uri="{BB962C8B-B14F-4D97-AF65-F5344CB8AC3E}">
        <p14:creationId xmlns:p14="http://schemas.microsoft.com/office/powerpoint/2010/main" val="31756657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鎮">
  <a:themeElements>
    <a:clrScheme name="市鎮">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觀點">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市鎮">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949</TotalTime>
  <Words>6192</Words>
  <Application>Microsoft Office PowerPoint</Application>
  <PresentationFormat>如螢幕大小 (4:3)</PresentationFormat>
  <Paragraphs>795</Paragraphs>
  <Slides>88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88</vt:i4>
      </vt:variant>
    </vt:vector>
  </HeadingPairs>
  <TitlesOfParts>
    <vt:vector size="94" baseType="lpstr">
      <vt:lpstr>微軟正黑體</vt:lpstr>
      <vt:lpstr>Calibri</vt:lpstr>
      <vt:lpstr>Verdana</vt:lpstr>
      <vt:lpstr>Wingdings</vt:lpstr>
      <vt:lpstr>Wingdings 2</vt:lpstr>
      <vt:lpstr>市鎮</vt:lpstr>
      <vt:lpstr>第二堂 Django網站快速入門</vt:lpstr>
      <vt:lpstr>學習目標</vt:lpstr>
      <vt:lpstr>部落格網站的需求與規劃</vt:lpstr>
      <vt:lpstr>產生第一個網站框架</vt:lpstr>
      <vt:lpstr> 產生第一個網站框架 請在Anaconda Prompt之下執行以下指令</vt:lpstr>
      <vt:lpstr>產生第一個網站框架</vt:lpstr>
      <vt:lpstr>產生第一個網站框架</vt:lpstr>
      <vt:lpstr>產生第一個網站框架</vt:lpstr>
      <vt:lpstr>產生第一個網站框架</vt:lpstr>
      <vt:lpstr>Django資料夾與檔案解析</vt:lpstr>
      <vt:lpstr>編輯settings.py</vt:lpstr>
      <vt:lpstr>編輯settings.py</vt:lpstr>
      <vt:lpstr>資料庫與Django的關係</vt:lpstr>
      <vt:lpstr>資料庫與Django的關係</vt:lpstr>
      <vt:lpstr>定義資料模型</vt:lpstr>
      <vt:lpstr>定義資料模型</vt:lpstr>
      <vt:lpstr> 啟用admin管理介面</vt:lpstr>
      <vt:lpstr>建立一個管理者的帳號以及密碼</vt:lpstr>
      <vt:lpstr>定義的Post納入管理 透過admin.site.register註冊</vt:lpstr>
      <vt:lpstr>啟用admin管理介面</vt:lpstr>
      <vt:lpstr>啟用admin管理介面</vt:lpstr>
      <vt:lpstr>啟用admin管理介面</vt:lpstr>
      <vt:lpstr>啟用admin管理介面</vt:lpstr>
      <vt:lpstr>啟用admin管理介面</vt:lpstr>
      <vt:lpstr>啟用admin管理介面</vt:lpstr>
      <vt:lpstr>啟用admin管理介面</vt:lpstr>
      <vt:lpstr>啟用admin管理介面</vt:lpstr>
      <vt:lpstr>讀取資料庫中的內容</vt:lpstr>
      <vt:lpstr>讀取資料庫中的內容</vt:lpstr>
      <vt:lpstr>讀取資料庫中的內容</vt:lpstr>
      <vt:lpstr>讀取資料庫中的內容</vt:lpstr>
      <vt:lpstr>網址對應與頁面輸出</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網址對應urls.py</vt:lpstr>
      <vt:lpstr>網址對應urls.py</vt:lpstr>
      <vt:lpstr>網址對應urls.py</vt:lpstr>
      <vt:lpstr>網址對應urls.py</vt:lpstr>
      <vt:lpstr>post.html</vt:lpstr>
      <vt:lpstr>post.html</vt:lpstr>
      <vt:lpstr>post.html輸出結果</vt:lpstr>
      <vt:lpstr>共用模版的使用</vt:lpstr>
      <vt:lpstr>共用模版的使用</vt:lpstr>
      <vt:lpstr>共用模版的使用</vt:lpstr>
      <vt:lpstr>共用模版的使用</vt:lpstr>
      <vt:lpstr>共用模版的使用</vt:lpstr>
      <vt:lpstr>共用模版的使用</vt:lpstr>
      <vt:lpstr>共用模版的使用</vt:lpstr>
      <vt:lpstr>共用模版的使用</vt:lpstr>
      <vt:lpstr>共用模版的使用</vt:lpstr>
      <vt:lpstr>進階網站功能運用</vt:lpstr>
      <vt:lpstr>Javascript以及CSS檔案的引用</vt:lpstr>
      <vt:lpstr>Javascript以及CSS檔案的引用</vt:lpstr>
      <vt:lpstr>Javascript以及CSS檔案的引用</vt:lpstr>
      <vt:lpstr>Javascript以及CSS檔案的引用</vt:lpstr>
      <vt:lpstr>Javascript以及CSS檔案的引用</vt:lpstr>
      <vt:lpstr>Javascript以及CSS檔案的引用</vt:lpstr>
      <vt:lpstr>Javascript以及CSS檔案的引用</vt:lpstr>
      <vt:lpstr>圖形檔的應用</vt:lpstr>
      <vt:lpstr>圖形檔的應用</vt:lpstr>
      <vt:lpstr>圖形檔的應用</vt:lpstr>
      <vt:lpstr>在主網頁顯示文章摘要</vt:lpstr>
      <vt:lpstr>在主網頁顯示文章摘要</vt:lpstr>
      <vt:lpstr>在主網頁顯示文章摘要</vt:lpstr>
      <vt:lpstr>PowerPoint 簡報</vt:lpstr>
      <vt:lpstr>部落格文章的HTML內容處理</vt:lpstr>
      <vt:lpstr>部落格文章的HTML內容處理</vt:lpstr>
      <vt:lpstr>部落格文章的HTML內容處理</vt:lpstr>
      <vt:lpstr>部落格文章的HTML內容處理</vt:lpstr>
      <vt:lpstr>部落格文章的HTML內容處理</vt:lpstr>
      <vt:lpstr>Markdown語法解析與應用</vt:lpstr>
      <vt:lpstr>在mysite底下建立一個templatetags資料夾</vt:lpstr>
      <vt:lpstr>Markdown語法解析與應用</vt:lpstr>
      <vt:lpstr>Markdown語法解析與應用</vt:lpstr>
      <vt:lpstr>Markdown語法解析與應用</vt:lpstr>
      <vt:lpstr>Markdown語法解析與應用</vt:lpstr>
    </vt:vector>
  </TitlesOfParts>
  <Company>SYNNEX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第一堂 程式設計所需要的基礎知識</dc:title>
  <dc:creator>USER</dc:creator>
  <cp:lastModifiedBy>Min-Huang Ho</cp:lastModifiedBy>
  <cp:revision>164</cp:revision>
  <dcterms:created xsi:type="dcterms:W3CDTF">2017-10-09T22:32:02Z</dcterms:created>
  <dcterms:modified xsi:type="dcterms:W3CDTF">2023-05-19T08:15:59Z</dcterms:modified>
</cp:coreProperties>
</file>